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99" autoAdjust="0"/>
  </p:normalViewPr>
  <p:slideViewPr>
    <p:cSldViewPr snapToGrid="0">
      <p:cViewPr varScale="1">
        <p:scale>
          <a:sx n="71" d="100"/>
          <a:sy n="71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>
            <a:extLst>
              <a:ext uri="{FF2B5EF4-FFF2-40B4-BE49-F238E27FC236}">
                <a16:creationId xmlns:a16="http://schemas.microsoft.com/office/drawing/2014/main" id="{BDEF3A7E-6041-4F68-A287-C2440575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716" y="755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82">
            <a:extLst>
              <a:ext uri="{FF2B5EF4-FFF2-40B4-BE49-F238E27FC236}">
                <a16:creationId xmlns:a16="http://schemas.microsoft.com/office/drawing/2014/main" id="{A8548196-39BE-4728-8939-8D2D46FB3551}"/>
              </a:ext>
            </a:extLst>
          </p:cNvPr>
          <p:cNvGrpSpPr>
            <a:grpSpLocks/>
          </p:cNvGrpSpPr>
          <p:nvPr/>
        </p:nvGrpSpPr>
        <p:grpSpPr bwMode="auto">
          <a:xfrm>
            <a:off x="6833394" y="5762625"/>
            <a:ext cx="2093912" cy="828675"/>
            <a:chOff x="4414" y="3759"/>
            <a:chExt cx="1319" cy="5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2D7B37D-4648-44D6-8A7B-A5884169282D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91">
              <a:extLst>
                <a:ext uri="{FF2B5EF4-FFF2-40B4-BE49-F238E27FC236}">
                  <a16:creationId xmlns:a16="http://schemas.microsoft.com/office/drawing/2014/main" id="{7F183ED5-7384-40AC-9F45-BA2D156D5060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69">
              <a:extLst>
                <a:ext uri="{FF2B5EF4-FFF2-40B4-BE49-F238E27FC236}">
                  <a16:creationId xmlns:a16="http://schemas.microsoft.com/office/drawing/2014/main" id="{15039A40-BA1E-4D26-96A7-B2897EB1D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0" name="フリーフォーム 93">
              <a:extLst>
                <a:ext uri="{FF2B5EF4-FFF2-40B4-BE49-F238E27FC236}">
                  <a16:creationId xmlns:a16="http://schemas.microsoft.com/office/drawing/2014/main" id="{3A3173E6-32C3-4865-BFEE-00D335966203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テキスト ボックス 72">
              <a:extLst>
                <a:ext uri="{FF2B5EF4-FFF2-40B4-BE49-F238E27FC236}">
                  <a16:creationId xmlns:a16="http://schemas.microsoft.com/office/drawing/2014/main" id="{E8B6ACB4-2577-4B55-95D0-BEB141E59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pic>
        <p:nvPicPr>
          <p:cNvPr id="12" name="Picture 28">
            <a:extLst>
              <a:ext uri="{FF2B5EF4-FFF2-40B4-BE49-F238E27FC236}">
                <a16:creationId xmlns:a16="http://schemas.microsoft.com/office/drawing/2014/main" id="{DFFC562B-561A-4FDD-BBDF-610439DF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C0E9AD0E-C6BD-4228-B632-A0F39D1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434" y="1030643"/>
            <a:ext cx="805793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江津中学校</a:t>
            </a:r>
          </a:p>
        </p:txBody>
      </p:sp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F6053A37-CEB0-4DF9-9659-D6728078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825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江津中学校校区　通学路対策箇所図　　　　</a:t>
            </a:r>
            <a:r>
              <a:rPr lang="en-US" altLang="ja-JP" sz="1400">
                <a:latin typeface="Calibri" pitchFamily="34" charset="0"/>
              </a:rPr>
              <a:t>R7</a:t>
            </a:r>
            <a:r>
              <a:rPr lang="ja-JP" altLang="en-US" sz="140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32" name="円/楕円 91">
            <a:extLst>
              <a:ext uri="{FF2B5EF4-FFF2-40B4-BE49-F238E27FC236}">
                <a16:creationId xmlns:a16="http://schemas.microsoft.com/office/drawing/2014/main" id="{A2F5CBAC-FFE6-4312-9F27-74DB88F5FFB8}"/>
              </a:ext>
            </a:extLst>
          </p:cNvPr>
          <p:cNvSpPr/>
          <p:nvPr/>
        </p:nvSpPr>
        <p:spPr bwMode="auto">
          <a:xfrm>
            <a:off x="6113837" y="1281845"/>
            <a:ext cx="303032" cy="31618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正方形/長方形 15">
            <a:extLst>
              <a:ext uri="{FF2B5EF4-FFF2-40B4-BE49-F238E27FC236}">
                <a16:creationId xmlns:a16="http://schemas.microsoft.com/office/drawing/2014/main" id="{6DC6072B-61A6-4D6A-A580-767662F74237}"/>
              </a:ext>
            </a:extLst>
          </p:cNvPr>
          <p:cNvSpPr/>
          <p:nvPr/>
        </p:nvSpPr>
        <p:spPr bwMode="auto">
          <a:xfrm>
            <a:off x="2852162" y="695168"/>
            <a:ext cx="2713605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no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．前年度までに接触事故あり。見通しが悪く、出入りしにくい。正面にミラーの設置、または一旦停止の色表示（生徒・正門２か所）をお願いしたい。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・支障木の伐採・除去</a:t>
            </a:r>
          </a:p>
        </p:txBody>
      </p:sp>
      <p:sp>
        <p:nvSpPr>
          <p:cNvPr id="35" name="Line 88">
            <a:extLst>
              <a:ext uri="{FF2B5EF4-FFF2-40B4-BE49-F238E27FC236}">
                <a16:creationId xmlns:a16="http://schemas.microsoft.com/office/drawing/2014/main" id="{2EF11002-651A-4467-A636-61C860D6E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768" y="1028332"/>
            <a:ext cx="548070" cy="31618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0" name="Text Box 70">
            <a:extLst>
              <a:ext uri="{FF2B5EF4-FFF2-40B4-BE49-F238E27FC236}">
                <a16:creationId xmlns:a16="http://schemas.microsoft.com/office/drawing/2014/main" id="{1920BE31-0982-4601-BB41-5D22D9CC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21" name="Text Box 70">
            <a:extLst>
              <a:ext uri="{FF2B5EF4-FFF2-40B4-BE49-F238E27FC236}">
                <a16:creationId xmlns:a16="http://schemas.microsoft.com/office/drawing/2014/main" id="{F3806FD0-F798-44E1-B6EA-D6E87F94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23" y="0"/>
            <a:ext cx="6996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863D756-03EE-448D-A992-3E4020DF7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657" y="1386905"/>
            <a:ext cx="1765731" cy="993224"/>
          </a:xfrm>
          <a:prstGeom prst="rect">
            <a:avLst/>
          </a:prstGeom>
        </p:spPr>
      </p:pic>
      <p:sp>
        <p:nvSpPr>
          <p:cNvPr id="29" name="円/楕円 102">
            <a:extLst>
              <a:ext uri="{FF2B5EF4-FFF2-40B4-BE49-F238E27FC236}">
                <a16:creationId xmlns:a16="http://schemas.microsoft.com/office/drawing/2014/main" id="{BD84A387-6BFB-4DF1-B773-CF6CFB304ADD}"/>
              </a:ext>
            </a:extLst>
          </p:cNvPr>
          <p:cNvSpPr/>
          <p:nvPr/>
        </p:nvSpPr>
        <p:spPr>
          <a:xfrm rot="2909470">
            <a:off x="8487846" y="1185176"/>
            <a:ext cx="249856" cy="25058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正方形/長方形 15">
            <a:extLst>
              <a:ext uri="{FF2B5EF4-FFF2-40B4-BE49-F238E27FC236}">
                <a16:creationId xmlns:a16="http://schemas.microsoft.com/office/drawing/2014/main" id="{311138A1-39D3-4E59-ABE3-DA4BB2857398}"/>
              </a:ext>
            </a:extLst>
          </p:cNvPr>
          <p:cNvSpPr/>
          <p:nvPr/>
        </p:nvSpPr>
        <p:spPr bwMode="auto">
          <a:xfrm>
            <a:off x="6683377" y="2634768"/>
            <a:ext cx="2345954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 接触事故あり。自転車通行用の色表示またはミラーの調整をしてほしい。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・ミラーの修繕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B376C60-6DDB-43C7-949C-18D71C7F2A09}"/>
              </a:ext>
            </a:extLst>
          </p:cNvPr>
          <p:cNvCxnSpPr>
            <a:cxnSpLocks/>
          </p:cNvCxnSpPr>
          <p:nvPr/>
        </p:nvCxnSpPr>
        <p:spPr>
          <a:xfrm flipV="1">
            <a:off x="8627658" y="1386905"/>
            <a:ext cx="0" cy="8422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C15496D6-AE3A-45BB-A1F2-D8F54AE3D5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68" y="3326239"/>
            <a:ext cx="1017349" cy="76301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4985CE9-53EE-40A0-A526-5C27B245D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354" y="3364121"/>
            <a:ext cx="1069352" cy="8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112</Words>
  <Application>Microsoft Office PowerPoint</Application>
  <PresentationFormat>画面に合わせる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江津中02_教頭</dc:creator>
  <cp:lastModifiedBy>学校04</cp:lastModifiedBy>
  <cp:revision>32</cp:revision>
  <cp:lastPrinted>2025-10-17T00:34:51Z</cp:lastPrinted>
  <dcterms:modified xsi:type="dcterms:W3CDTF">2025-10-17T00:34:53Z</dcterms:modified>
</cp:coreProperties>
</file>