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3917" autoAdjust="0"/>
  </p:normalViewPr>
  <p:slideViewPr>
    <p:cSldViewPr snapToGrid="0">
      <p:cViewPr varScale="1">
        <p:scale>
          <a:sx n="66" d="100"/>
          <a:sy n="66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413" cy="495300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01" tIns="45701" rIns="91401" bIns="45701" rtlCol="0"/>
          <a:lstStyle>
            <a:lvl1pPr algn="r">
              <a:defRPr sz="1200"/>
            </a:lvl1pPr>
          </a:lstStyle>
          <a:p>
            <a:fld id="{5BB403B1-9BFC-4223-B38B-C3D8C3FAAB33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1" rIns="91401" bIns="457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3" y="4748214"/>
            <a:ext cx="5389563" cy="3884612"/>
          </a:xfrm>
          <a:prstGeom prst="rect">
            <a:avLst/>
          </a:prstGeom>
        </p:spPr>
        <p:txBody>
          <a:bodyPr vert="horz" lIns="91401" tIns="45701" rIns="91401" bIns="457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013"/>
            <a:ext cx="2919413" cy="495300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01" tIns="45701" rIns="91401" bIns="45701" rtlCol="0" anchor="b"/>
          <a:lstStyle>
            <a:lvl1pPr algn="r">
              <a:defRPr sz="1200"/>
            </a:lvl1pPr>
          </a:lstStyle>
          <a:p>
            <a:fld id="{54052633-06B5-42D7-AC9E-B96EDDC7D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2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52633-06B5-42D7-AC9E-B96EDDC7D3B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91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0691-D4A4-4C35-A9B9-124AB9CC581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6300-AB05-464B-8326-96C567D3AA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3742-B492-4423-8F16-2E6020BF2E3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4DC-5CDC-46B5-A437-B188FB557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0CB-31B4-4C1C-B55C-A3660D10363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932-575D-41C9-9622-0203360C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EE-D283-4D36-9335-0195C2DCB82B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25B5-409E-4684-A986-AAC8A39D03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BFB5-AA9F-43C2-8560-B1B3175A3B71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7C2-712F-4422-AA9C-C39AB2066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EE0-49F0-4D2F-8580-0712182FE095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0ED1-A054-4E71-B43E-C018320DB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2CD-7761-4271-A40B-4D10B01776B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9AF4-2736-40D0-A9CF-AA8AD45C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FAA-B839-484C-9F09-1B2CAA4A19DA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AF01-D527-48C9-9776-9B2DA5371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75A3-AE41-481D-AEA3-B188FF9D7E9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783-C525-45F2-84D7-4B5CD1C84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BC4-2F64-4FDA-B0EA-E1B425A284B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EA29-3E84-422A-9B3F-7166222DF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A7B1-9B34-413E-867D-44558126C05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CCB0-6B18-40B6-BBB8-3E8DA964B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CF6A8-9002-4BFA-8A6D-96D6676151D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CF217E-0C77-4F40-B030-F1451C332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7567" y="1116727"/>
            <a:ext cx="1385754" cy="1039315"/>
          </a:xfrm>
          <a:prstGeom prst="rect">
            <a:avLst/>
          </a:prstGeom>
          <a:noFill/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98" y="7928"/>
            <a:ext cx="956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174" y="82550"/>
            <a:ext cx="953674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郷田小学校校区　通学路対策箇所図　　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年７月末現在　資料№１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4339" name="Group 82"/>
          <p:cNvGrpSpPr>
            <a:grpSpLocks/>
          </p:cNvGrpSpPr>
          <p:nvPr/>
        </p:nvGrpSpPr>
        <p:grpSpPr bwMode="auto">
          <a:xfrm>
            <a:off x="6833394" y="5762625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4341" name="Text Box 70"/>
          <p:cNvSpPr txBox="1">
            <a:spLocks noChangeArrowheads="1"/>
          </p:cNvSpPr>
          <p:nvPr/>
        </p:nvSpPr>
        <p:spPr bwMode="auto">
          <a:xfrm>
            <a:off x="1174750" y="0"/>
            <a:ext cx="11747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り　つ</a:t>
            </a:r>
          </a:p>
        </p:txBody>
      </p:sp>
      <p:sp>
        <p:nvSpPr>
          <p:cNvPr id="14342" name="Text Box 71"/>
          <p:cNvSpPr txBox="1">
            <a:spLocks noChangeArrowheads="1"/>
          </p:cNvSpPr>
          <p:nvPr/>
        </p:nvSpPr>
        <p:spPr bwMode="auto">
          <a:xfrm>
            <a:off x="2424825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だ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4740275" y="375126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郷田小学校</a:t>
            </a:r>
          </a:p>
        </p:txBody>
      </p:sp>
      <p:grpSp>
        <p:nvGrpSpPr>
          <p:cNvPr id="14348" name="Group 18"/>
          <p:cNvGrpSpPr>
            <a:grpSpLocks/>
          </p:cNvGrpSpPr>
          <p:nvPr/>
        </p:nvGrpSpPr>
        <p:grpSpPr bwMode="auto">
          <a:xfrm>
            <a:off x="169863" y="5994400"/>
            <a:ext cx="1690687" cy="266700"/>
            <a:chOff x="-2574" y="4134"/>
            <a:chExt cx="1065" cy="168"/>
          </a:xfrm>
        </p:grpSpPr>
        <p:sp>
          <p:nvSpPr>
            <p:cNvPr id="14353" name="Line 19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5" name="Line 21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7" name="Text Box 23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4358" name="Text Box 24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4359" name="Text Box 25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4349" name="Picture 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Freeform 31"/>
          <p:cNvSpPr>
            <a:spLocks/>
          </p:cNvSpPr>
          <p:nvPr/>
        </p:nvSpPr>
        <p:spPr bwMode="auto">
          <a:xfrm>
            <a:off x="3574336" y="2944693"/>
            <a:ext cx="2577925" cy="1605804"/>
          </a:xfrm>
          <a:custGeom>
            <a:avLst/>
            <a:gdLst>
              <a:gd name="connsiteX0" fmla="*/ 0 w 10000"/>
              <a:gd name="connsiteY0" fmla="*/ 0 h 10000"/>
              <a:gd name="connsiteX1" fmla="*/ 2020 w 10000"/>
              <a:gd name="connsiteY1" fmla="*/ 2908 h 10000"/>
              <a:gd name="connsiteX2" fmla="*/ 2319 w 10000"/>
              <a:gd name="connsiteY2" fmla="*/ 3386 h 10000"/>
              <a:gd name="connsiteX3" fmla="*/ 2843 w 10000"/>
              <a:gd name="connsiteY3" fmla="*/ 2390 h 10000"/>
              <a:gd name="connsiteX4" fmla="*/ 3192 w 10000"/>
              <a:gd name="connsiteY4" fmla="*/ 2470 h 10000"/>
              <a:gd name="connsiteX5" fmla="*/ 3441 w 10000"/>
              <a:gd name="connsiteY5" fmla="*/ 2908 h 10000"/>
              <a:gd name="connsiteX6" fmla="*/ 3766 w 10000"/>
              <a:gd name="connsiteY6" fmla="*/ 3705 h 10000"/>
              <a:gd name="connsiteX7" fmla="*/ 4539 w 10000"/>
              <a:gd name="connsiteY7" fmla="*/ 5259 h 10000"/>
              <a:gd name="connsiteX8" fmla="*/ 4763 w 10000"/>
              <a:gd name="connsiteY8" fmla="*/ 6773 h 10000"/>
              <a:gd name="connsiteX9" fmla="*/ 5012 w 10000"/>
              <a:gd name="connsiteY9" fmla="*/ 8247 h 10000"/>
              <a:gd name="connsiteX10" fmla="*/ 5312 w 10000"/>
              <a:gd name="connsiteY10" fmla="*/ 8964 h 10000"/>
              <a:gd name="connsiteX11" fmla="*/ 6060 w 10000"/>
              <a:gd name="connsiteY11" fmla="*/ 9641 h 10000"/>
              <a:gd name="connsiteX12" fmla="*/ 7007 w 10000"/>
              <a:gd name="connsiteY12" fmla="*/ 9681 h 10000"/>
              <a:gd name="connsiteX13" fmla="*/ 7057 w 10000"/>
              <a:gd name="connsiteY13" fmla="*/ 9402 h 10000"/>
              <a:gd name="connsiteX14" fmla="*/ 7756 w 10000"/>
              <a:gd name="connsiteY14" fmla="*/ 9402 h 10000"/>
              <a:gd name="connsiteX15" fmla="*/ 8155 w 10000"/>
              <a:gd name="connsiteY15" fmla="*/ 9920 h 10000"/>
              <a:gd name="connsiteX16" fmla="*/ 8454 w 10000"/>
              <a:gd name="connsiteY16" fmla="*/ 10000 h 10000"/>
              <a:gd name="connsiteX17" fmla="*/ 9850 w 10000"/>
              <a:gd name="connsiteY17" fmla="*/ 9243 h 10000"/>
              <a:gd name="connsiteX18" fmla="*/ 9676 w 10000"/>
              <a:gd name="connsiteY18" fmla="*/ 7131 h 10000"/>
              <a:gd name="connsiteX19" fmla="*/ 9825 w 10000"/>
              <a:gd name="connsiteY19" fmla="*/ 6574 h 10000"/>
              <a:gd name="connsiteX20" fmla="*/ 10000 w 10000"/>
              <a:gd name="connsiteY20" fmla="*/ 6295 h 10000"/>
              <a:gd name="connsiteX0" fmla="*/ 0 w 10000"/>
              <a:gd name="connsiteY0" fmla="*/ 0 h 10000"/>
              <a:gd name="connsiteX1" fmla="*/ 2020 w 10000"/>
              <a:gd name="connsiteY1" fmla="*/ 2908 h 10000"/>
              <a:gd name="connsiteX2" fmla="*/ 2319 w 10000"/>
              <a:gd name="connsiteY2" fmla="*/ 3386 h 10000"/>
              <a:gd name="connsiteX3" fmla="*/ 2843 w 10000"/>
              <a:gd name="connsiteY3" fmla="*/ 2390 h 10000"/>
              <a:gd name="connsiteX4" fmla="*/ 3192 w 10000"/>
              <a:gd name="connsiteY4" fmla="*/ 2470 h 10000"/>
              <a:gd name="connsiteX5" fmla="*/ 3441 w 10000"/>
              <a:gd name="connsiteY5" fmla="*/ 2908 h 10000"/>
              <a:gd name="connsiteX6" fmla="*/ 3766 w 10000"/>
              <a:gd name="connsiteY6" fmla="*/ 3705 h 10000"/>
              <a:gd name="connsiteX7" fmla="*/ 4539 w 10000"/>
              <a:gd name="connsiteY7" fmla="*/ 5259 h 10000"/>
              <a:gd name="connsiteX8" fmla="*/ 4763 w 10000"/>
              <a:gd name="connsiteY8" fmla="*/ 6773 h 10000"/>
              <a:gd name="connsiteX9" fmla="*/ 5012 w 10000"/>
              <a:gd name="connsiteY9" fmla="*/ 8247 h 10000"/>
              <a:gd name="connsiteX10" fmla="*/ 5312 w 10000"/>
              <a:gd name="connsiteY10" fmla="*/ 8964 h 10000"/>
              <a:gd name="connsiteX11" fmla="*/ 6060 w 10000"/>
              <a:gd name="connsiteY11" fmla="*/ 9641 h 10000"/>
              <a:gd name="connsiteX12" fmla="*/ 7007 w 10000"/>
              <a:gd name="connsiteY12" fmla="*/ 9681 h 10000"/>
              <a:gd name="connsiteX13" fmla="*/ 7057 w 10000"/>
              <a:gd name="connsiteY13" fmla="*/ 9402 h 10000"/>
              <a:gd name="connsiteX14" fmla="*/ 7756 w 10000"/>
              <a:gd name="connsiteY14" fmla="*/ 9402 h 10000"/>
              <a:gd name="connsiteX15" fmla="*/ 8155 w 10000"/>
              <a:gd name="connsiteY15" fmla="*/ 9920 h 10000"/>
              <a:gd name="connsiteX16" fmla="*/ 8454 w 10000"/>
              <a:gd name="connsiteY16" fmla="*/ 10000 h 10000"/>
              <a:gd name="connsiteX17" fmla="*/ 9850 w 10000"/>
              <a:gd name="connsiteY17" fmla="*/ 9243 h 10000"/>
              <a:gd name="connsiteX18" fmla="*/ 9676 w 10000"/>
              <a:gd name="connsiteY18" fmla="*/ 7131 h 10000"/>
              <a:gd name="connsiteX19" fmla="*/ 9825 w 10000"/>
              <a:gd name="connsiteY19" fmla="*/ 6574 h 10000"/>
              <a:gd name="connsiteX20" fmla="*/ 10000 w 10000"/>
              <a:gd name="connsiteY20" fmla="*/ 6295 h 10000"/>
              <a:gd name="connsiteX0" fmla="*/ 0 w 10000"/>
              <a:gd name="connsiteY0" fmla="*/ 0 h 10000"/>
              <a:gd name="connsiteX1" fmla="*/ 2020 w 10000"/>
              <a:gd name="connsiteY1" fmla="*/ 2908 h 10000"/>
              <a:gd name="connsiteX2" fmla="*/ 2319 w 10000"/>
              <a:gd name="connsiteY2" fmla="*/ 3386 h 10000"/>
              <a:gd name="connsiteX3" fmla="*/ 2843 w 10000"/>
              <a:gd name="connsiteY3" fmla="*/ 2390 h 10000"/>
              <a:gd name="connsiteX4" fmla="*/ 3192 w 10000"/>
              <a:gd name="connsiteY4" fmla="*/ 2470 h 10000"/>
              <a:gd name="connsiteX5" fmla="*/ 3441 w 10000"/>
              <a:gd name="connsiteY5" fmla="*/ 2908 h 10000"/>
              <a:gd name="connsiteX6" fmla="*/ 3766 w 10000"/>
              <a:gd name="connsiteY6" fmla="*/ 3705 h 10000"/>
              <a:gd name="connsiteX7" fmla="*/ 4539 w 10000"/>
              <a:gd name="connsiteY7" fmla="*/ 5259 h 10000"/>
              <a:gd name="connsiteX8" fmla="*/ 4763 w 10000"/>
              <a:gd name="connsiteY8" fmla="*/ 6773 h 10000"/>
              <a:gd name="connsiteX9" fmla="*/ 5012 w 10000"/>
              <a:gd name="connsiteY9" fmla="*/ 8247 h 10000"/>
              <a:gd name="connsiteX10" fmla="*/ 5312 w 10000"/>
              <a:gd name="connsiteY10" fmla="*/ 8964 h 10000"/>
              <a:gd name="connsiteX11" fmla="*/ 6060 w 10000"/>
              <a:gd name="connsiteY11" fmla="*/ 9641 h 10000"/>
              <a:gd name="connsiteX12" fmla="*/ 7007 w 10000"/>
              <a:gd name="connsiteY12" fmla="*/ 9681 h 10000"/>
              <a:gd name="connsiteX13" fmla="*/ 7057 w 10000"/>
              <a:gd name="connsiteY13" fmla="*/ 9402 h 10000"/>
              <a:gd name="connsiteX14" fmla="*/ 7756 w 10000"/>
              <a:gd name="connsiteY14" fmla="*/ 9402 h 10000"/>
              <a:gd name="connsiteX15" fmla="*/ 8155 w 10000"/>
              <a:gd name="connsiteY15" fmla="*/ 9920 h 10000"/>
              <a:gd name="connsiteX16" fmla="*/ 8454 w 10000"/>
              <a:gd name="connsiteY16" fmla="*/ 10000 h 10000"/>
              <a:gd name="connsiteX17" fmla="*/ 9850 w 10000"/>
              <a:gd name="connsiteY17" fmla="*/ 9243 h 10000"/>
              <a:gd name="connsiteX18" fmla="*/ 9676 w 10000"/>
              <a:gd name="connsiteY18" fmla="*/ 7131 h 10000"/>
              <a:gd name="connsiteX19" fmla="*/ 9825 w 10000"/>
              <a:gd name="connsiteY19" fmla="*/ 6574 h 10000"/>
              <a:gd name="connsiteX20" fmla="*/ 10000 w 10000"/>
              <a:gd name="connsiteY20" fmla="*/ 6295 h 10000"/>
              <a:gd name="connsiteX0" fmla="*/ 0 w 10000"/>
              <a:gd name="connsiteY0" fmla="*/ 0 h 10075"/>
              <a:gd name="connsiteX1" fmla="*/ 2020 w 10000"/>
              <a:gd name="connsiteY1" fmla="*/ 2908 h 10075"/>
              <a:gd name="connsiteX2" fmla="*/ 2319 w 10000"/>
              <a:gd name="connsiteY2" fmla="*/ 3386 h 10075"/>
              <a:gd name="connsiteX3" fmla="*/ 2843 w 10000"/>
              <a:gd name="connsiteY3" fmla="*/ 2390 h 10075"/>
              <a:gd name="connsiteX4" fmla="*/ 3192 w 10000"/>
              <a:gd name="connsiteY4" fmla="*/ 2470 h 10075"/>
              <a:gd name="connsiteX5" fmla="*/ 3441 w 10000"/>
              <a:gd name="connsiteY5" fmla="*/ 2908 h 10075"/>
              <a:gd name="connsiteX6" fmla="*/ 3766 w 10000"/>
              <a:gd name="connsiteY6" fmla="*/ 3705 h 10075"/>
              <a:gd name="connsiteX7" fmla="*/ 4539 w 10000"/>
              <a:gd name="connsiteY7" fmla="*/ 5259 h 10075"/>
              <a:gd name="connsiteX8" fmla="*/ 4763 w 10000"/>
              <a:gd name="connsiteY8" fmla="*/ 6773 h 10075"/>
              <a:gd name="connsiteX9" fmla="*/ 5012 w 10000"/>
              <a:gd name="connsiteY9" fmla="*/ 8247 h 10075"/>
              <a:gd name="connsiteX10" fmla="*/ 5312 w 10000"/>
              <a:gd name="connsiteY10" fmla="*/ 8964 h 10075"/>
              <a:gd name="connsiteX11" fmla="*/ 6060 w 10000"/>
              <a:gd name="connsiteY11" fmla="*/ 9641 h 10075"/>
              <a:gd name="connsiteX12" fmla="*/ 7007 w 10000"/>
              <a:gd name="connsiteY12" fmla="*/ 9681 h 10075"/>
              <a:gd name="connsiteX13" fmla="*/ 7057 w 10000"/>
              <a:gd name="connsiteY13" fmla="*/ 9402 h 10075"/>
              <a:gd name="connsiteX14" fmla="*/ 7756 w 10000"/>
              <a:gd name="connsiteY14" fmla="*/ 9402 h 10075"/>
              <a:gd name="connsiteX15" fmla="*/ 8155 w 10000"/>
              <a:gd name="connsiteY15" fmla="*/ 9920 h 10075"/>
              <a:gd name="connsiteX16" fmla="*/ 8454 w 10000"/>
              <a:gd name="connsiteY16" fmla="*/ 10000 h 10075"/>
              <a:gd name="connsiteX17" fmla="*/ 9108 w 10000"/>
              <a:gd name="connsiteY17" fmla="*/ 10030 h 10075"/>
              <a:gd name="connsiteX18" fmla="*/ 9850 w 10000"/>
              <a:gd name="connsiteY18" fmla="*/ 9243 h 10075"/>
              <a:gd name="connsiteX19" fmla="*/ 9676 w 10000"/>
              <a:gd name="connsiteY19" fmla="*/ 7131 h 10075"/>
              <a:gd name="connsiteX20" fmla="*/ 9825 w 10000"/>
              <a:gd name="connsiteY20" fmla="*/ 6574 h 10075"/>
              <a:gd name="connsiteX21" fmla="*/ 10000 w 10000"/>
              <a:gd name="connsiteY21" fmla="*/ 6295 h 10075"/>
              <a:gd name="connsiteX0" fmla="*/ 0 w 10000"/>
              <a:gd name="connsiteY0" fmla="*/ 0 h 10075"/>
              <a:gd name="connsiteX1" fmla="*/ 2020 w 10000"/>
              <a:gd name="connsiteY1" fmla="*/ 2908 h 10075"/>
              <a:gd name="connsiteX2" fmla="*/ 2319 w 10000"/>
              <a:gd name="connsiteY2" fmla="*/ 3386 h 10075"/>
              <a:gd name="connsiteX3" fmla="*/ 2843 w 10000"/>
              <a:gd name="connsiteY3" fmla="*/ 2390 h 10075"/>
              <a:gd name="connsiteX4" fmla="*/ 3192 w 10000"/>
              <a:gd name="connsiteY4" fmla="*/ 2470 h 10075"/>
              <a:gd name="connsiteX5" fmla="*/ 3441 w 10000"/>
              <a:gd name="connsiteY5" fmla="*/ 2908 h 10075"/>
              <a:gd name="connsiteX6" fmla="*/ 3766 w 10000"/>
              <a:gd name="connsiteY6" fmla="*/ 3705 h 10075"/>
              <a:gd name="connsiteX7" fmla="*/ 4539 w 10000"/>
              <a:gd name="connsiteY7" fmla="*/ 5259 h 10075"/>
              <a:gd name="connsiteX8" fmla="*/ 4763 w 10000"/>
              <a:gd name="connsiteY8" fmla="*/ 6773 h 10075"/>
              <a:gd name="connsiteX9" fmla="*/ 5012 w 10000"/>
              <a:gd name="connsiteY9" fmla="*/ 8247 h 10075"/>
              <a:gd name="connsiteX10" fmla="*/ 5312 w 10000"/>
              <a:gd name="connsiteY10" fmla="*/ 8964 h 10075"/>
              <a:gd name="connsiteX11" fmla="*/ 6060 w 10000"/>
              <a:gd name="connsiteY11" fmla="*/ 9641 h 10075"/>
              <a:gd name="connsiteX12" fmla="*/ 7007 w 10000"/>
              <a:gd name="connsiteY12" fmla="*/ 9681 h 10075"/>
              <a:gd name="connsiteX13" fmla="*/ 7057 w 10000"/>
              <a:gd name="connsiteY13" fmla="*/ 9402 h 10075"/>
              <a:gd name="connsiteX14" fmla="*/ 7756 w 10000"/>
              <a:gd name="connsiteY14" fmla="*/ 9402 h 10075"/>
              <a:gd name="connsiteX15" fmla="*/ 8155 w 10000"/>
              <a:gd name="connsiteY15" fmla="*/ 9920 h 10075"/>
              <a:gd name="connsiteX16" fmla="*/ 8454 w 10000"/>
              <a:gd name="connsiteY16" fmla="*/ 10000 h 10075"/>
              <a:gd name="connsiteX17" fmla="*/ 9108 w 10000"/>
              <a:gd name="connsiteY17" fmla="*/ 10030 h 10075"/>
              <a:gd name="connsiteX18" fmla="*/ 9850 w 10000"/>
              <a:gd name="connsiteY18" fmla="*/ 9243 h 10075"/>
              <a:gd name="connsiteX19" fmla="*/ 9975 w 10000"/>
              <a:gd name="connsiteY19" fmla="*/ 7011 h 10075"/>
              <a:gd name="connsiteX20" fmla="*/ 9825 w 10000"/>
              <a:gd name="connsiteY20" fmla="*/ 6574 h 10075"/>
              <a:gd name="connsiteX21" fmla="*/ 10000 w 10000"/>
              <a:gd name="connsiteY21" fmla="*/ 6295 h 10075"/>
              <a:gd name="connsiteX0" fmla="*/ 0 w 10124"/>
              <a:gd name="connsiteY0" fmla="*/ 0 h 10075"/>
              <a:gd name="connsiteX1" fmla="*/ 2020 w 10124"/>
              <a:gd name="connsiteY1" fmla="*/ 2908 h 10075"/>
              <a:gd name="connsiteX2" fmla="*/ 2319 w 10124"/>
              <a:gd name="connsiteY2" fmla="*/ 3386 h 10075"/>
              <a:gd name="connsiteX3" fmla="*/ 2843 w 10124"/>
              <a:gd name="connsiteY3" fmla="*/ 2390 h 10075"/>
              <a:gd name="connsiteX4" fmla="*/ 3192 w 10124"/>
              <a:gd name="connsiteY4" fmla="*/ 2470 h 10075"/>
              <a:gd name="connsiteX5" fmla="*/ 3441 w 10124"/>
              <a:gd name="connsiteY5" fmla="*/ 2908 h 10075"/>
              <a:gd name="connsiteX6" fmla="*/ 3766 w 10124"/>
              <a:gd name="connsiteY6" fmla="*/ 3705 h 10075"/>
              <a:gd name="connsiteX7" fmla="*/ 4539 w 10124"/>
              <a:gd name="connsiteY7" fmla="*/ 5259 h 10075"/>
              <a:gd name="connsiteX8" fmla="*/ 4763 w 10124"/>
              <a:gd name="connsiteY8" fmla="*/ 6773 h 10075"/>
              <a:gd name="connsiteX9" fmla="*/ 5012 w 10124"/>
              <a:gd name="connsiteY9" fmla="*/ 8247 h 10075"/>
              <a:gd name="connsiteX10" fmla="*/ 5312 w 10124"/>
              <a:gd name="connsiteY10" fmla="*/ 8964 h 10075"/>
              <a:gd name="connsiteX11" fmla="*/ 6060 w 10124"/>
              <a:gd name="connsiteY11" fmla="*/ 9641 h 10075"/>
              <a:gd name="connsiteX12" fmla="*/ 7007 w 10124"/>
              <a:gd name="connsiteY12" fmla="*/ 9681 h 10075"/>
              <a:gd name="connsiteX13" fmla="*/ 7057 w 10124"/>
              <a:gd name="connsiteY13" fmla="*/ 9402 h 10075"/>
              <a:gd name="connsiteX14" fmla="*/ 7756 w 10124"/>
              <a:gd name="connsiteY14" fmla="*/ 9402 h 10075"/>
              <a:gd name="connsiteX15" fmla="*/ 8155 w 10124"/>
              <a:gd name="connsiteY15" fmla="*/ 9920 h 10075"/>
              <a:gd name="connsiteX16" fmla="*/ 8454 w 10124"/>
              <a:gd name="connsiteY16" fmla="*/ 10000 h 10075"/>
              <a:gd name="connsiteX17" fmla="*/ 9108 w 10124"/>
              <a:gd name="connsiteY17" fmla="*/ 10030 h 10075"/>
              <a:gd name="connsiteX18" fmla="*/ 9850 w 10124"/>
              <a:gd name="connsiteY18" fmla="*/ 9243 h 10075"/>
              <a:gd name="connsiteX19" fmla="*/ 9975 w 10124"/>
              <a:gd name="connsiteY19" fmla="*/ 7011 h 10075"/>
              <a:gd name="connsiteX20" fmla="*/ 10124 w 10124"/>
              <a:gd name="connsiteY20" fmla="*/ 6415 h 10075"/>
              <a:gd name="connsiteX21" fmla="*/ 10000 w 10124"/>
              <a:gd name="connsiteY21" fmla="*/ 6295 h 10075"/>
              <a:gd name="connsiteX0" fmla="*/ 0 w 10124"/>
              <a:gd name="connsiteY0" fmla="*/ 0 h 10075"/>
              <a:gd name="connsiteX1" fmla="*/ 2020 w 10124"/>
              <a:gd name="connsiteY1" fmla="*/ 2908 h 10075"/>
              <a:gd name="connsiteX2" fmla="*/ 2319 w 10124"/>
              <a:gd name="connsiteY2" fmla="*/ 3386 h 10075"/>
              <a:gd name="connsiteX3" fmla="*/ 2843 w 10124"/>
              <a:gd name="connsiteY3" fmla="*/ 2390 h 10075"/>
              <a:gd name="connsiteX4" fmla="*/ 3192 w 10124"/>
              <a:gd name="connsiteY4" fmla="*/ 2470 h 10075"/>
              <a:gd name="connsiteX5" fmla="*/ 3441 w 10124"/>
              <a:gd name="connsiteY5" fmla="*/ 2908 h 10075"/>
              <a:gd name="connsiteX6" fmla="*/ 3766 w 10124"/>
              <a:gd name="connsiteY6" fmla="*/ 3705 h 10075"/>
              <a:gd name="connsiteX7" fmla="*/ 4539 w 10124"/>
              <a:gd name="connsiteY7" fmla="*/ 5259 h 10075"/>
              <a:gd name="connsiteX8" fmla="*/ 4763 w 10124"/>
              <a:gd name="connsiteY8" fmla="*/ 6773 h 10075"/>
              <a:gd name="connsiteX9" fmla="*/ 5012 w 10124"/>
              <a:gd name="connsiteY9" fmla="*/ 8247 h 10075"/>
              <a:gd name="connsiteX10" fmla="*/ 5312 w 10124"/>
              <a:gd name="connsiteY10" fmla="*/ 8964 h 10075"/>
              <a:gd name="connsiteX11" fmla="*/ 6060 w 10124"/>
              <a:gd name="connsiteY11" fmla="*/ 9641 h 10075"/>
              <a:gd name="connsiteX12" fmla="*/ 7007 w 10124"/>
              <a:gd name="connsiteY12" fmla="*/ 9681 h 10075"/>
              <a:gd name="connsiteX13" fmla="*/ 7057 w 10124"/>
              <a:gd name="connsiteY13" fmla="*/ 9402 h 10075"/>
              <a:gd name="connsiteX14" fmla="*/ 7556 w 10124"/>
              <a:gd name="connsiteY14" fmla="*/ 9800 h 10075"/>
              <a:gd name="connsiteX15" fmla="*/ 8155 w 10124"/>
              <a:gd name="connsiteY15" fmla="*/ 9920 h 10075"/>
              <a:gd name="connsiteX16" fmla="*/ 8454 w 10124"/>
              <a:gd name="connsiteY16" fmla="*/ 10000 h 10075"/>
              <a:gd name="connsiteX17" fmla="*/ 9108 w 10124"/>
              <a:gd name="connsiteY17" fmla="*/ 10030 h 10075"/>
              <a:gd name="connsiteX18" fmla="*/ 9850 w 10124"/>
              <a:gd name="connsiteY18" fmla="*/ 9243 h 10075"/>
              <a:gd name="connsiteX19" fmla="*/ 9975 w 10124"/>
              <a:gd name="connsiteY19" fmla="*/ 7011 h 10075"/>
              <a:gd name="connsiteX20" fmla="*/ 10124 w 10124"/>
              <a:gd name="connsiteY20" fmla="*/ 6415 h 10075"/>
              <a:gd name="connsiteX21" fmla="*/ 10000 w 10124"/>
              <a:gd name="connsiteY21" fmla="*/ 6295 h 10075"/>
              <a:gd name="connsiteX0" fmla="*/ 0 w 10124"/>
              <a:gd name="connsiteY0" fmla="*/ 0 h 10075"/>
              <a:gd name="connsiteX1" fmla="*/ 2020 w 10124"/>
              <a:gd name="connsiteY1" fmla="*/ 2908 h 10075"/>
              <a:gd name="connsiteX2" fmla="*/ 2319 w 10124"/>
              <a:gd name="connsiteY2" fmla="*/ 3386 h 10075"/>
              <a:gd name="connsiteX3" fmla="*/ 2843 w 10124"/>
              <a:gd name="connsiteY3" fmla="*/ 2390 h 10075"/>
              <a:gd name="connsiteX4" fmla="*/ 3192 w 10124"/>
              <a:gd name="connsiteY4" fmla="*/ 2470 h 10075"/>
              <a:gd name="connsiteX5" fmla="*/ 3441 w 10124"/>
              <a:gd name="connsiteY5" fmla="*/ 2908 h 10075"/>
              <a:gd name="connsiteX6" fmla="*/ 3766 w 10124"/>
              <a:gd name="connsiteY6" fmla="*/ 3705 h 10075"/>
              <a:gd name="connsiteX7" fmla="*/ 4539 w 10124"/>
              <a:gd name="connsiteY7" fmla="*/ 5259 h 10075"/>
              <a:gd name="connsiteX8" fmla="*/ 4763 w 10124"/>
              <a:gd name="connsiteY8" fmla="*/ 6773 h 10075"/>
              <a:gd name="connsiteX9" fmla="*/ 5012 w 10124"/>
              <a:gd name="connsiteY9" fmla="*/ 8247 h 10075"/>
              <a:gd name="connsiteX10" fmla="*/ 5312 w 10124"/>
              <a:gd name="connsiteY10" fmla="*/ 8964 h 10075"/>
              <a:gd name="connsiteX11" fmla="*/ 6060 w 10124"/>
              <a:gd name="connsiteY11" fmla="*/ 9641 h 10075"/>
              <a:gd name="connsiteX12" fmla="*/ 7007 w 10124"/>
              <a:gd name="connsiteY12" fmla="*/ 9681 h 10075"/>
              <a:gd name="connsiteX13" fmla="*/ 7556 w 10124"/>
              <a:gd name="connsiteY13" fmla="*/ 9800 h 10075"/>
              <a:gd name="connsiteX14" fmla="*/ 8155 w 10124"/>
              <a:gd name="connsiteY14" fmla="*/ 9920 h 10075"/>
              <a:gd name="connsiteX15" fmla="*/ 8454 w 10124"/>
              <a:gd name="connsiteY15" fmla="*/ 10000 h 10075"/>
              <a:gd name="connsiteX16" fmla="*/ 9108 w 10124"/>
              <a:gd name="connsiteY16" fmla="*/ 10030 h 10075"/>
              <a:gd name="connsiteX17" fmla="*/ 9850 w 10124"/>
              <a:gd name="connsiteY17" fmla="*/ 9243 h 10075"/>
              <a:gd name="connsiteX18" fmla="*/ 9975 w 10124"/>
              <a:gd name="connsiteY18" fmla="*/ 7011 h 10075"/>
              <a:gd name="connsiteX19" fmla="*/ 10124 w 10124"/>
              <a:gd name="connsiteY19" fmla="*/ 6415 h 10075"/>
              <a:gd name="connsiteX20" fmla="*/ 10000 w 10124"/>
              <a:gd name="connsiteY20" fmla="*/ 629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24" h="10075">
                <a:moveTo>
                  <a:pt x="0" y="0"/>
                </a:moveTo>
                <a:lnTo>
                  <a:pt x="2020" y="2908"/>
                </a:lnTo>
                <a:lnTo>
                  <a:pt x="2319" y="3386"/>
                </a:lnTo>
                <a:lnTo>
                  <a:pt x="2843" y="2390"/>
                </a:lnTo>
                <a:lnTo>
                  <a:pt x="3192" y="2470"/>
                </a:lnTo>
                <a:lnTo>
                  <a:pt x="3441" y="2908"/>
                </a:lnTo>
                <a:cubicBezTo>
                  <a:pt x="3549" y="3174"/>
                  <a:pt x="3658" y="3439"/>
                  <a:pt x="3766" y="3705"/>
                </a:cubicBezTo>
                <a:lnTo>
                  <a:pt x="4539" y="5259"/>
                </a:lnTo>
                <a:cubicBezTo>
                  <a:pt x="4614" y="5764"/>
                  <a:pt x="4688" y="6268"/>
                  <a:pt x="4763" y="6773"/>
                </a:cubicBezTo>
                <a:lnTo>
                  <a:pt x="5012" y="8247"/>
                </a:lnTo>
                <a:lnTo>
                  <a:pt x="5312" y="8964"/>
                </a:lnTo>
                <a:lnTo>
                  <a:pt x="6060" y="9641"/>
                </a:lnTo>
                <a:lnTo>
                  <a:pt x="7007" y="9681"/>
                </a:lnTo>
                <a:cubicBezTo>
                  <a:pt x="7256" y="9708"/>
                  <a:pt x="7365" y="9760"/>
                  <a:pt x="7556" y="9800"/>
                </a:cubicBezTo>
                <a:lnTo>
                  <a:pt x="8155" y="9920"/>
                </a:lnTo>
                <a:lnTo>
                  <a:pt x="8454" y="10000"/>
                </a:lnTo>
                <a:cubicBezTo>
                  <a:pt x="8621" y="9979"/>
                  <a:pt x="8875" y="10156"/>
                  <a:pt x="9108" y="10030"/>
                </a:cubicBezTo>
                <a:cubicBezTo>
                  <a:pt x="9341" y="9904"/>
                  <a:pt x="9764" y="9686"/>
                  <a:pt x="9850" y="9243"/>
                </a:cubicBezTo>
                <a:cubicBezTo>
                  <a:pt x="9892" y="8499"/>
                  <a:pt x="9933" y="7755"/>
                  <a:pt x="9975" y="7011"/>
                </a:cubicBezTo>
                <a:cubicBezTo>
                  <a:pt x="10025" y="6825"/>
                  <a:pt x="10074" y="6601"/>
                  <a:pt x="10124" y="6415"/>
                </a:cubicBezTo>
                <a:lnTo>
                  <a:pt x="10000" y="6295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4581459" y="3355267"/>
            <a:ext cx="679450" cy="4064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148" y="0"/>
              </a:cxn>
              <a:cxn ang="0">
                <a:pos x="428" y="20"/>
              </a:cxn>
              <a:cxn ang="0">
                <a:pos x="424" y="208"/>
              </a:cxn>
              <a:cxn ang="0">
                <a:pos x="288" y="256"/>
              </a:cxn>
              <a:cxn ang="0">
                <a:pos x="264" y="208"/>
              </a:cxn>
              <a:cxn ang="0">
                <a:pos x="108" y="244"/>
              </a:cxn>
            </a:cxnLst>
            <a:rect l="0" t="0" r="r" b="b"/>
            <a:pathLst>
              <a:path w="428" h="256">
                <a:moveTo>
                  <a:pt x="0" y="112"/>
                </a:moveTo>
                <a:lnTo>
                  <a:pt x="148" y="0"/>
                </a:lnTo>
                <a:lnTo>
                  <a:pt x="428" y="20"/>
                </a:lnTo>
                <a:lnTo>
                  <a:pt x="424" y="208"/>
                </a:lnTo>
                <a:lnTo>
                  <a:pt x="288" y="256"/>
                </a:lnTo>
                <a:lnTo>
                  <a:pt x="264" y="208"/>
                </a:lnTo>
                <a:lnTo>
                  <a:pt x="108" y="2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4355904" y="2201080"/>
            <a:ext cx="825500" cy="1073150"/>
          </a:xfrm>
          <a:custGeom>
            <a:avLst/>
            <a:gdLst/>
            <a:ahLst/>
            <a:cxnLst>
              <a:cxn ang="0">
                <a:pos x="0" y="676"/>
              </a:cxn>
              <a:cxn ang="0">
                <a:pos x="32" y="532"/>
              </a:cxn>
              <a:cxn ang="0">
                <a:pos x="520" y="328"/>
              </a:cxn>
              <a:cxn ang="0">
                <a:pos x="380" y="124"/>
              </a:cxn>
              <a:cxn ang="0">
                <a:pos x="316" y="68"/>
              </a:cxn>
              <a:cxn ang="0">
                <a:pos x="288" y="0"/>
              </a:cxn>
            </a:cxnLst>
            <a:rect l="0" t="0" r="r" b="b"/>
            <a:pathLst>
              <a:path w="520" h="676">
                <a:moveTo>
                  <a:pt x="0" y="676"/>
                </a:moveTo>
                <a:lnTo>
                  <a:pt x="32" y="532"/>
                </a:lnTo>
                <a:lnTo>
                  <a:pt x="520" y="328"/>
                </a:lnTo>
                <a:lnTo>
                  <a:pt x="380" y="124"/>
                </a:lnTo>
                <a:lnTo>
                  <a:pt x="316" y="68"/>
                </a:lnTo>
                <a:lnTo>
                  <a:pt x="28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 flipV="1">
            <a:off x="4704702" y="2596948"/>
            <a:ext cx="114300" cy="2603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4946454" y="2293850"/>
            <a:ext cx="431800" cy="260350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188" y="0"/>
              </a:cxn>
              <a:cxn ang="0">
                <a:pos x="212" y="72"/>
              </a:cxn>
            </a:cxnLst>
            <a:rect l="0" t="0" r="r" b="b"/>
            <a:pathLst>
              <a:path w="212" h="164">
                <a:moveTo>
                  <a:pt x="0" y="164"/>
                </a:moveTo>
                <a:lnTo>
                  <a:pt x="188" y="0"/>
                </a:lnTo>
                <a:lnTo>
                  <a:pt x="212" y="7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0" name="円/楕円 39"/>
          <p:cNvSpPr/>
          <p:nvPr/>
        </p:nvSpPr>
        <p:spPr>
          <a:xfrm rot="-1800000">
            <a:off x="4966594" y="3905743"/>
            <a:ext cx="159277" cy="18860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0" name="直線矢印コネクタ 49"/>
          <p:cNvCxnSpPr>
            <a:cxnSpLocks/>
          </p:cNvCxnSpPr>
          <p:nvPr/>
        </p:nvCxnSpPr>
        <p:spPr>
          <a:xfrm>
            <a:off x="2904895" y="3163455"/>
            <a:ext cx="2306436" cy="12721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15">
            <a:extLst>
              <a:ext uri="{FF2B5EF4-FFF2-40B4-BE49-F238E27FC236}">
                <a16:creationId xmlns:a16="http://schemas.microsoft.com/office/drawing/2014/main" id="{048C15E0-29EF-4DF8-A156-FFD0AF022C17}"/>
              </a:ext>
            </a:extLst>
          </p:cNvPr>
          <p:cNvSpPr/>
          <p:nvPr/>
        </p:nvSpPr>
        <p:spPr bwMode="auto">
          <a:xfrm>
            <a:off x="1038603" y="1388556"/>
            <a:ext cx="2117830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１２　学校門前の溝　　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対策メニュー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転落防止措置の実施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円/楕円 43">
            <a:extLst>
              <a:ext uri="{FF2B5EF4-FFF2-40B4-BE49-F238E27FC236}">
                <a16:creationId xmlns:a16="http://schemas.microsoft.com/office/drawing/2014/main" id="{AD97EE77-D809-4466-A705-A2EDE279F3D8}"/>
              </a:ext>
            </a:extLst>
          </p:cNvPr>
          <p:cNvSpPr/>
          <p:nvPr/>
        </p:nvSpPr>
        <p:spPr>
          <a:xfrm rot="17959980">
            <a:off x="4546826" y="3766110"/>
            <a:ext cx="515921" cy="13750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正方形/長方形 15">
            <a:extLst>
              <a:ext uri="{FF2B5EF4-FFF2-40B4-BE49-F238E27FC236}">
                <a16:creationId xmlns:a16="http://schemas.microsoft.com/office/drawing/2014/main" id="{F08FF512-23C8-4044-8486-4341671FFFAE}"/>
              </a:ext>
            </a:extLst>
          </p:cNvPr>
          <p:cNvSpPr/>
          <p:nvPr/>
        </p:nvSpPr>
        <p:spPr bwMode="auto">
          <a:xfrm>
            <a:off x="954035" y="4188180"/>
            <a:ext cx="2117830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学校前はなまる前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段差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対策メニュー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3009F6-E831-4A15-AEF0-2B59C5908C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82837" y="4376286"/>
            <a:ext cx="1144936" cy="1303887"/>
          </a:xfrm>
          <a:prstGeom prst="rect">
            <a:avLst/>
          </a:prstGeom>
        </p:spPr>
      </p:pic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99415125-E823-4AD8-A8E6-E2D37FDCCEA2}"/>
              </a:ext>
            </a:extLst>
          </p:cNvPr>
          <p:cNvCxnSpPr>
            <a:cxnSpLocks/>
          </p:cNvCxnSpPr>
          <p:nvPr/>
        </p:nvCxnSpPr>
        <p:spPr>
          <a:xfrm flipV="1">
            <a:off x="3043290" y="4489423"/>
            <a:ext cx="1903164" cy="4631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69CEB6D4-AF01-7B14-3493-A1CBCB9163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17" y="1767627"/>
            <a:ext cx="1561465" cy="117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67</Words>
  <Application>Microsoft Office PowerPoint</Application>
  <PresentationFormat>画面に合わせる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郷田小02_教頭</dc:creator>
  <cp:lastModifiedBy>学校04</cp:lastModifiedBy>
  <cp:revision>47</cp:revision>
  <cp:lastPrinted>2025-10-17T00:11:04Z</cp:lastPrinted>
  <dcterms:modified xsi:type="dcterms:W3CDTF">2025-10-17T00:11:07Z</dcterms:modified>
</cp:coreProperties>
</file>