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5401" autoAdjust="0"/>
  </p:normalViewPr>
  <p:slideViewPr>
    <p:cSldViewPr snapToGrid="0">
      <p:cViewPr varScale="1">
        <p:scale>
          <a:sx n="72" d="100"/>
          <a:sy n="72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012-2926-4BA1-9909-80E85DD47448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9F71-8C60-4FF4-B334-4A84B49DA4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68C7-7E2A-4E26-9585-13E64EAD69B5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FD9B-4059-4D43-85DF-BC01EC619F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FE62-C80C-4507-9BCA-80F9488E5F29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0177-F57D-4125-B7C3-61487D4074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DDA2-346B-4F1E-BAC8-CB3834DF7E34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5E45-B7A4-4F9A-BECD-F06DF33E94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0872-8B91-4D07-B84E-8F6BF347F7EE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AEB1-56EC-4A4C-A23F-C6900FB06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98C-6E7C-4A33-8BB6-CFFFB427DBB6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CDF2-FDA6-469A-A615-C720AF5971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737-A274-4907-9732-76FA923CFC82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1420-268F-4137-8DAA-3C1A58F54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D10-2AD0-439C-BE71-FD1BD1D451BD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C26-B5A0-485D-A056-5782ED809A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B255-AC61-49BE-9092-E98663EABC71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B549-92D0-4258-91E5-FB3B3A4AE6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63E1-8CF9-48CF-BE2B-D53C30D1D3FD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F974-0499-470B-9780-870FC12B6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42C-69C9-4CA2-87FA-755898DA9738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930-9ADA-41AE-B3D5-69D5DD899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8FC5DD-2A3A-4866-BAC8-DFCFFAECC1D0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19AFFF-98EF-4FF5-9317-FD0A76D2EE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/>
          <a:srcRect l="16350" t="26349" r="26508" b="5080"/>
          <a:stretch>
            <a:fillRect/>
          </a:stretch>
        </p:blipFill>
        <p:spPr bwMode="auto">
          <a:xfrm>
            <a:off x="82550" y="4720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津宮小学校校区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R6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996113" y="5965825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369344" y="2232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つ　の　み　や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031037" y="3399222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津宮小学校</a:t>
            </a: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4"/>
          <p:cNvSpPr>
            <a:spLocks/>
          </p:cNvSpPr>
          <p:nvPr/>
        </p:nvSpPr>
        <p:spPr bwMode="auto">
          <a:xfrm>
            <a:off x="6496050" y="3987800"/>
            <a:ext cx="711200" cy="1454150"/>
          </a:xfrm>
          <a:custGeom>
            <a:avLst/>
            <a:gdLst>
              <a:gd name="T0" fmla="*/ 0 w 448"/>
              <a:gd name="T1" fmla="*/ 916 h 916"/>
              <a:gd name="T2" fmla="*/ 120 w 448"/>
              <a:gd name="T3" fmla="*/ 840 h 916"/>
              <a:gd name="T4" fmla="*/ 76 w 448"/>
              <a:gd name="T5" fmla="*/ 760 h 916"/>
              <a:gd name="T6" fmla="*/ 64 w 448"/>
              <a:gd name="T7" fmla="*/ 684 h 916"/>
              <a:gd name="T8" fmla="*/ 52 w 448"/>
              <a:gd name="T9" fmla="*/ 620 h 916"/>
              <a:gd name="T10" fmla="*/ 88 w 448"/>
              <a:gd name="T11" fmla="*/ 568 h 916"/>
              <a:gd name="T12" fmla="*/ 196 w 448"/>
              <a:gd name="T13" fmla="*/ 480 h 916"/>
              <a:gd name="T14" fmla="*/ 300 w 448"/>
              <a:gd name="T15" fmla="*/ 432 h 916"/>
              <a:gd name="T16" fmla="*/ 380 w 448"/>
              <a:gd name="T17" fmla="*/ 408 h 916"/>
              <a:gd name="T18" fmla="*/ 448 w 448"/>
              <a:gd name="T19" fmla="*/ 356 h 916"/>
              <a:gd name="T20" fmla="*/ 404 w 448"/>
              <a:gd name="T21" fmla="*/ 240 h 916"/>
              <a:gd name="T22" fmla="*/ 364 w 448"/>
              <a:gd name="T23" fmla="*/ 96 h 916"/>
              <a:gd name="T24" fmla="*/ 308 w 448"/>
              <a:gd name="T25" fmla="*/ 44 h 916"/>
              <a:gd name="T26" fmla="*/ 216 w 448"/>
              <a:gd name="T27" fmla="*/ 0 h 9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8"/>
              <a:gd name="T43" fmla="*/ 0 h 916"/>
              <a:gd name="T44" fmla="*/ 448 w 448"/>
              <a:gd name="T45" fmla="*/ 916 h 9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8" h="916">
                <a:moveTo>
                  <a:pt x="0" y="916"/>
                </a:moveTo>
                <a:lnTo>
                  <a:pt x="120" y="840"/>
                </a:lnTo>
                <a:lnTo>
                  <a:pt x="76" y="760"/>
                </a:lnTo>
                <a:lnTo>
                  <a:pt x="64" y="684"/>
                </a:lnTo>
                <a:lnTo>
                  <a:pt x="52" y="620"/>
                </a:lnTo>
                <a:lnTo>
                  <a:pt x="88" y="568"/>
                </a:lnTo>
                <a:lnTo>
                  <a:pt x="196" y="480"/>
                </a:lnTo>
                <a:lnTo>
                  <a:pt x="300" y="432"/>
                </a:lnTo>
                <a:lnTo>
                  <a:pt x="380" y="408"/>
                </a:lnTo>
                <a:lnTo>
                  <a:pt x="448" y="356"/>
                </a:lnTo>
                <a:lnTo>
                  <a:pt x="404" y="240"/>
                </a:lnTo>
                <a:lnTo>
                  <a:pt x="364" y="96"/>
                </a:lnTo>
                <a:lnTo>
                  <a:pt x="308" y="44"/>
                </a:lnTo>
                <a:lnTo>
                  <a:pt x="21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>
            <a:off x="6559550" y="3619500"/>
            <a:ext cx="336550" cy="971550"/>
          </a:xfrm>
          <a:custGeom>
            <a:avLst/>
            <a:gdLst>
              <a:gd name="T0" fmla="*/ 212 w 212"/>
              <a:gd name="T1" fmla="*/ 0 h 612"/>
              <a:gd name="T2" fmla="*/ 164 w 212"/>
              <a:gd name="T3" fmla="*/ 136 h 612"/>
              <a:gd name="T4" fmla="*/ 204 w 212"/>
              <a:gd name="T5" fmla="*/ 160 h 612"/>
              <a:gd name="T6" fmla="*/ 0 w 212"/>
              <a:gd name="T7" fmla="*/ 612 h 612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612"/>
              <a:gd name="T14" fmla="*/ 212 w 212"/>
              <a:gd name="T15" fmla="*/ 612 h 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612">
                <a:moveTo>
                  <a:pt x="212" y="0"/>
                </a:moveTo>
                <a:lnTo>
                  <a:pt x="164" y="136"/>
                </a:lnTo>
                <a:lnTo>
                  <a:pt x="204" y="160"/>
                </a:lnTo>
                <a:lnTo>
                  <a:pt x="0" y="61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36"/>
          <p:cNvSpPr>
            <a:spLocks/>
          </p:cNvSpPr>
          <p:nvPr/>
        </p:nvSpPr>
        <p:spPr bwMode="auto">
          <a:xfrm>
            <a:off x="6883400" y="3625850"/>
            <a:ext cx="2260600" cy="1435100"/>
          </a:xfrm>
          <a:custGeom>
            <a:avLst/>
            <a:gdLst>
              <a:gd name="T0" fmla="*/ 1424 w 1424"/>
              <a:gd name="T1" fmla="*/ 904 h 904"/>
              <a:gd name="T2" fmla="*/ 1012 w 1424"/>
              <a:gd name="T3" fmla="*/ 776 h 904"/>
              <a:gd name="T4" fmla="*/ 1016 w 1424"/>
              <a:gd name="T5" fmla="*/ 676 h 904"/>
              <a:gd name="T6" fmla="*/ 776 w 1424"/>
              <a:gd name="T7" fmla="*/ 468 h 904"/>
              <a:gd name="T8" fmla="*/ 700 w 1424"/>
              <a:gd name="T9" fmla="*/ 432 h 904"/>
              <a:gd name="T10" fmla="*/ 596 w 1424"/>
              <a:gd name="T11" fmla="*/ 416 h 904"/>
              <a:gd name="T12" fmla="*/ 456 w 1424"/>
              <a:gd name="T13" fmla="*/ 448 h 904"/>
              <a:gd name="T14" fmla="*/ 324 w 1424"/>
              <a:gd name="T15" fmla="*/ 420 h 904"/>
              <a:gd name="T16" fmla="*/ 120 w 1424"/>
              <a:gd name="T17" fmla="*/ 212 h 904"/>
              <a:gd name="T18" fmla="*/ 40 w 1424"/>
              <a:gd name="T19" fmla="*/ 48 h 904"/>
              <a:gd name="T20" fmla="*/ 0 w 1424"/>
              <a:gd name="T21" fmla="*/ 0 h 9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24"/>
              <a:gd name="T34" fmla="*/ 0 h 904"/>
              <a:gd name="T35" fmla="*/ 1424 w 1424"/>
              <a:gd name="T36" fmla="*/ 904 h 9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24" h="904">
                <a:moveTo>
                  <a:pt x="1424" y="904"/>
                </a:moveTo>
                <a:lnTo>
                  <a:pt x="1012" y="776"/>
                </a:lnTo>
                <a:lnTo>
                  <a:pt x="1016" y="676"/>
                </a:lnTo>
                <a:lnTo>
                  <a:pt x="776" y="468"/>
                </a:lnTo>
                <a:lnTo>
                  <a:pt x="700" y="432"/>
                </a:lnTo>
                <a:lnTo>
                  <a:pt x="596" y="416"/>
                </a:lnTo>
                <a:lnTo>
                  <a:pt x="456" y="448"/>
                </a:lnTo>
                <a:lnTo>
                  <a:pt x="324" y="420"/>
                </a:lnTo>
                <a:lnTo>
                  <a:pt x="120" y="212"/>
                </a:lnTo>
                <a:lnTo>
                  <a:pt x="40" y="4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7429500" y="4311650"/>
            <a:ext cx="755650" cy="1282700"/>
          </a:xfrm>
          <a:custGeom>
            <a:avLst/>
            <a:gdLst>
              <a:gd name="T0" fmla="*/ 0 w 476"/>
              <a:gd name="T1" fmla="*/ 0 h 808"/>
              <a:gd name="T2" fmla="*/ 80 w 476"/>
              <a:gd name="T3" fmla="*/ 104 h 808"/>
              <a:gd name="T4" fmla="*/ 192 w 476"/>
              <a:gd name="T5" fmla="*/ 220 h 808"/>
              <a:gd name="T6" fmla="*/ 196 w 476"/>
              <a:gd name="T7" fmla="*/ 284 h 808"/>
              <a:gd name="T8" fmla="*/ 268 w 476"/>
              <a:gd name="T9" fmla="*/ 304 h 808"/>
              <a:gd name="T10" fmla="*/ 292 w 476"/>
              <a:gd name="T11" fmla="*/ 436 h 808"/>
              <a:gd name="T12" fmla="*/ 276 w 476"/>
              <a:gd name="T13" fmla="*/ 620 h 808"/>
              <a:gd name="T14" fmla="*/ 336 w 476"/>
              <a:gd name="T15" fmla="*/ 744 h 808"/>
              <a:gd name="T16" fmla="*/ 476 w 476"/>
              <a:gd name="T17" fmla="*/ 808 h 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808"/>
              <a:gd name="T29" fmla="*/ 476 w 476"/>
              <a:gd name="T30" fmla="*/ 808 h 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808">
                <a:moveTo>
                  <a:pt x="0" y="0"/>
                </a:moveTo>
                <a:lnTo>
                  <a:pt x="80" y="104"/>
                </a:lnTo>
                <a:lnTo>
                  <a:pt x="192" y="220"/>
                </a:lnTo>
                <a:lnTo>
                  <a:pt x="196" y="284"/>
                </a:lnTo>
                <a:lnTo>
                  <a:pt x="268" y="304"/>
                </a:lnTo>
                <a:lnTo>
                  <a:pt x="292" y="436"/>
                </a:lnTo>
                <a:lnTo>
                  <a:pt x="276" y="620"/>
                </a:lnTo>
                <a:lnTo>
                  <a:pt x="336" y="744"/>
                </a:lnTo>
                <a:lnTo>
                  <a:pt x="476" y="80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38"/>
          <p:cNvSpPr>
            <a:spLocks/>
          </p:cNvSpPr>
          <p:nvPr/>
        </p:nvSpPr>
        <p:spPr bwMode="auto">
          <a:xfrm>
            <a:off x="4883150" y="2451100"/>
            <a:ext cx="1625600" cy="1536700"/>
          </a:xfrm>
          <a:custGeom>
            <a:avLst/>
            <a:gdLst>
              <a:gd name="T0" fmla="*/ 968 w 1024"/>
              <a:gd name="T1" fmla="*/ 968 h 968"/>
              <a:gd name="T2" fmla="*/ 1024 w 1024"/>
              <a:gd name="T3" fmla="*/ 864 h 968"/>
              <a:gd name="T4" fmla="*/ 860 w 1024"/>
              <a:gd name="T5" fmla="*/ 752 h 968"/>
              <a:gd name="T6" fmla="*/ 744 w 1024"/>
              <a:gd name="T7" fmla="*/ 660 h 968"/>
              <a:gd name="T8" fmla="*/ 264 w 1024"/>
              <a:gd name="T9" fmla="*/ 232 h 968"/>
              <a:gd name="T10" fmla="*/ 0 w 1024"/>
              <a:gd name="T11" fmla="*/ 0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4"/>
              <a:gd name="T19" fmla="*/ 0 h 968"/>
              <a:gd name="T20" fmla="*/ 1024 w 1024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4" h="968">
                <a:moveTo>
                  <a:pt x="968" y="968"/>
                </a:moveTo>
                <a:lnTo>
                  <a:pt x="1024" y="864"/>
                </a:lnTo>
                <a:lnTo>
                  <a:pt x="860" y="752"/>
                </a:lnTo>
                <a:lnTo>
                  <a:pt x="744" y="660"/>
                </a:lnTo>
                <a:lnTo>
                  <a:pt x="264" y="232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Freeform 39"/>
          <p:cNvSpPr>
            <a:spLocks/>
          </p:cNvSpPr>
          <p:nvPr/>
        </p:nvSpPr>
        <p:spPr bwMode="auto">
          <a:xfrm>
            <a:off x="5086350" y="3638550"/>
            <a:ext cx="1130300" cy="1530350"/>
          </a:xfrm>
          <a:custGeom>
            <a:avLst/>
            <a:gdLst>
              <a:gd name="T0" fmla="*/ 712 w 712"/>
              <a:gd name="T1" fmla="*/ 0 h 964"/>
              <a:gd name="T2" fmla="*/ 656 w 712"/>
              <a:gd name="T3" fmla="*/ 36 h 964"/>
              <a:gd name="T4" fmla="*/ 552 w 712"/>
              <a:gd name="T5" fmla="*/ 268 h 964"/>
              <a:gd name="T6" fmla="*/ 460 w 712"/>
              <a:gd name="T7" fmla="*/ 280 h 964"/>
              <a:gd name="T8" fmla="*/ 180 w 712"/>
              <a:gd name="T9" fmla="*/ 460 h 964"/>
              <a:gd name="T10" fmla="*/ 0 w 712"/>
              <a:gd name="T11" fmla="*/ 592 h 964"/>
              <a:gd name="T12" fmla="*/ 168 w 712"/>
              <a:gd name="T13" fmla="*/ 780 h 964"/>
              <a:gd name="T14" fmla="*/ 136 w 712"/>
              <a:gd name="T15" fmla="*/ 964 h 9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2"/>
              <a:gd name="T25" fmla="*/ 0 h 964"/>
              <a:gd name="T26" fmla="*/ 712 w 712"/>
              <a:gd name="T27" fmla="*/ 964 h 9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2" h="964">
                <a:moveTo>
                  <a:pt x="712" y="0"/>
                </a:moveTo>
                <a:lnTo>
                  <a:pt x="656" y="36"/>
                </a:lnTo>
                <a:lnTo>
                  <a:pt x="552" y="268"/>
                </a:lnTo>
                <a:lnTo>
                  <a:pt x="460" y="280"/>
                </a:lnTo>
                <a:lnTo>
                  <a:pt x="180" y="460"/>
                </a:lnTo>
                <a:lnTo>
                  <a:pt x="0" y="592"/>
                </a:lnTo>
                <a:lnTo>
                  <a:pt x="168" y="780"/>
                </a:lnTo>
                <a:lnTo>
                  <a:pt x="136" y="96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Freeform 41"/>
          <p:cNvSpPr>
            <a:spLocks/>
          </p:cNvSpPr>
          <p:nvPr/>
        </p:nvSpPr>
        <p:spPr bwMode="auto">
          <a:xfrm>
            <a:off x="3575083" y="3795993"/>
            <a:ext cx="1819147" cy="609585"/>
          </a:xfrm>
          <a:custGeom>
            <a:avLst/>
            <a:gdLst>
              <a:gd name="T0" fmla="*/ 912 w 912"/>
              <a:gd name="T1" fmla="*/ 536 h 536"/>
              <a:gd name="T2" fmla="*/ 580 w 912"/>
              <a:gd name="T3" fmla="*/ 304 h 536"/>
              <a:gd name="T4" fmla="*/ 516 w 912"/>
              <a:gd name="T5" fmla="*/ 232 h 536"/>
              <a:gd name="T6" fmla="*/ 312 w 912"/>
              <a:gd name="T7" fmla="*/ 384 h 536"/>
              <a:gd name="T8" fmla="*/ 268 w 912"/>
              <a:gd name="T9" fmla="*/ 328 h 536"/>
              <a:gd name="T10" fmla="*/ 0 w 912"/>
              <a:gd name="T11" fmla="*/ 0 h 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"/>
              <a:gd name="T19" fmla="*/ 0 h 536"/>
              <a:gd name="T20" fmla="*/ 912 w 912"/>
              <a:gd name="T21" fmla="*/ 536 h 536"/>
              <a:gd name="connsiteX0" fmla="*/ 8684 w 8684"/>
              <a:gd name="connsiteY0" fmla="*/ 2556 h 7164"/>
              <a:gd name="connsiteX1" fmla="*/ 6360 w 8684"/>
              <a:gd name="connsiteY1" fmla="*/ 5672 h 7164"/>
              <a:gd name="connsiteX2" fmla="*/ 5658 w 8684"/>
              <a:gd name="connsiteY2" fmla="*/ 4328 h 7164"/>
              <a:gd name="connsiteX3" fmla="*/ 3421 w 8684"/>
              <a:gd name="connsiteY3" fmla="*/ 7164 h 7164"/>
              <a:gd name="connsiteX4" fmla="*/ 2939 w 8684"/>
              <a:gd name="connsiteY4" fmla="*/ 6119 h 7164"/>
              <a:gd name="connsiteX5" fmla="*/ 0 w 8684"/>
              <a:gd name="connsiteY5" fmla="*/ 0 h 7164"/>
              <a:gd name="connsiteX0" fmla="*/ 10000 w 10000"/>
              <a:gd name="connsiteY0" fmla="*/ 3646 h 10000"/>
              <a:gd name="connsiteX1" fmla="*/ 7324 w 10000"/>
              <a:gd name="connsiteY1" fmla="*/ 7917 h 10000"/>
              <a:gd name="connsiteX2" fmla="*/ 6515 w 10000"/>
              <a:gd name="connsiteY2" fmla="*/ 6041 h 10000"/>
              <a:gd name="connsiteX3" fmla="*/ 3939 w 10000"/>
              <a:gd name="connsiteY3" fmla="*/ 10000 h 10000"/>
              <a:gd name="connsiteX4" fmla="*/ 3384 w 10000"/>
              <a:gd name="connsiteY4" fmla="*/ 8541 h 10000"/>
              <a:gd name="connsiteX5" fmla="*/ 0 w 10000"/>
              <a:gd name="connsiteY5" fmla="*/ 0 h 10000"/>
              <a:gd name="connsiteX0" fmla="*/ 10076 w 10076"/>
              <a:gd name="connsiteY0" fmla="*/ 3724 h 10000"/>
              <a:gd name="connsiteX1" fmla="*/ 7324 w 10076"/>
              <a:gd name="connsiteY1" fmla="*/ 7917 h 10000"/>
              <a:gd name="connsiteX2" fmla="*/ 6515 w 10076"/>
              <a:gd name="connsiteY2" fmla="*/ 6041 h 10000"/>
              <a:gd name="connsiteX3" fmla="*/ 3939 w 10076"/>
              <a:gd name="connsiteY3" fmla="*/ 10000 h 10000"/>
              <a:gd name="connsiteX4" fmla="*/ 3384 w 10076"/>
              <a:gd name="connsiteY4" fmla="*/ 8541 h 10000"/>
              <a:gd name="connsiteX5" fmla="*/ 0 w 10076"/>
              <a:gd name="connsiteY5" fmla="*/ 0 h 10000"/>
              <a:gd name="connsiteX0" fmla="*/ 10076 w 10076"/>
              <a:gd name="connsiteY0" fmla="*/ 3724 h 10000"/>
              <a:gd name="connsiteX1" fmla="*/ 7324 w 10076"/>
              <a:gd name="connsiteY1" fmla="*/ 7917 h 10000"/>
              <a:gd name="connsiteX2" fmla="*/ 6515 w 10076"/>
              <a:gd name="connsiteY2" fmla="*/ 6041 h 10000"/>
              <a:gd name="connsiteX3" fmla="*/ 3939 w 10076"/>
              <a:gd name="connsiteY3" fmla="*/ 10000 h 10000"/>
              <a:gd name="connsiteX4" fmla="*/ 3384 w 10076"/>
              <a:gd name="connsiteY4" fmla="*/ 8541 h 10000"/>
              <a:gd name="connsiteX5" fmla="*/ 0 w 10076"/>
              <a:gd name="connsiteY5" fmla="*/ 0 h 10000"/>
              <a:gd name="connsiteX0" fmla="*/ 9924 w 9924"/>
              <a:gd name="connsiteY0" fmla="*/ 3021 h 10000"/>
              <a:gd name="connsiteX1" fmla="*/ 7324 w 9924"/>
              <a:gd name="connsiteY1" fmla="*/ 7917 h 10000"/>
              <a:gd name="connsiteX2" fmla="*/ 6515 w 9924"/>
              <a:gd name="connsiteY2" fmla="*/ 6041 h 10000"/>
              <a:gd name="connsiteX3" fmla="*/ 3939 w 9924"/>
              <a:gd name="connsiteY3" fmla="*/ 10000 h 10000"/>
              <a:gd name="connsiteX4" fmla="*/ 3384 w 9924"/>
              <a:gd name="connsiteY4" fmla="*/ 8541 h 10000"/>
              <a:gd name="connsiteX5" fmla="*/ 0 w 9924"/>
              <a:gd name="connsiteY5" fmla="*/ 0 h 10000"/>
              <a:gd name="connsiteX0" fmla="*/ 9389 w 9389"/>
              <a:gd name="connsiteY0" fmla="*/ 4740 h 10000"/>
              <a:gd name="connsiteX1" fmla="*/ 7380 w 9389"/>
              <a:gd name="connsiteY1" fmla="*/ 7917 h 10000"/>
              <a:gd name="connsiteX2" fmla="*/ 6565 w 9389"/>
              <a:gd name="connsiteY2" fmla="*/ 6041 h 10000"/>
              <a:gd name="connsiteX3" fmla="*/ 3969 w 9389"/>
              <a:gd name="connsiteY3" fmla="*/ 10000 h 10000"/>
              <a:gd name="connsiteX4" fmla="*/ 3410 w 9389"/>
              <a:gd name="connsiteY4" fmla="*/ 8541 h 10000"/>
              <a:gd name="connsiteX5" fmla="*/ 0 w 9389"/>
              <a:gd name="connsiteY5" fmla="*/ 0 h 10000"/>
              <a:gd name="connsiteX0" fmla="*/ 8943 w 8943"/>
              <a:gd name="connsiteY0" fmla="*/ 2084 h 10000"/>
              <a:gd name="connsiteX1" fmla="*/ 7860 w 8943"/>
              <a:gd name="connsiteY1" fmla="*/ 7917 h 10000"/>
              <a:gd name="connsiteX2" fmla="*/ 6992 w 8943"/>
              <a:gd name="connsiteY2" fmla="*/ 6041 h 10000"/>
              <a:gd name="connsiteX3" fmla="*/ 4227 w 8943"/>
              <a:gd name="connsiteY3" fmla="*/ 10000 h 10000"/>
              <a:gd name="connsiteX4" fmla="*/ 3632 w 8943"/>
              <a:gd name="connsiteY4" fmla="*/ 8541 h 10000"/>
              <a:gd name="connsiteX5" fmla="*/ 0 w 8943"/>
              <a:gd name="connsiteY5" fmla="*/ 0 h 10000"/>
              <a:gd name="connsiteX0" fmla="*/ 11727 w 11727"/>
              <a:gd name="connsiteY0" fmla="*/ 3568 h 10000"/>
              <a:gd name="connsiteX1" fmla="*/ 8789 w 11727"/>
              <a:gd name="connsiteY1" fmla="*/ 7917 h 10000"/>
              <a:gd name="connsiteX2" fmla="*/ 7818 w 11727"/>
              <a:gd name="connsiteY2" fmla="*/ 6041 h 10000"/>
              <a:gd name="connsiteX3" fmla="*/ 4727 w 11727"/>
              <a:gd name="connsiteY3" fmla="*/ 10000 h 10000"/>
              <a:gd name="connsiteX4" fmla="*/ 4061 w 11727"/>
              <a:gd name="connsiteY4" fmla="*/ 8541 h 10000"/>
              <a:gd name="connsiteX5" fmla="*/ 0 w 11727"/>
              <a:gd name="connsiteY5" fmla="*/ 0 h 10000"/>
              <a:gd name="connsiteX0" fmla="*/ 11727 w 11727"/>
              <a:gd name="connsiteY0" fmla="*/ 3568 h 10000"/>
              <a:gd name="connsiteX1" fmla="*/ 8789 w 11727"/>
              <a:gd name="connsiteY1" fmla="*/ 7917 h 10000"/>
              <a:gd name="connsiteX2" fmla="*/ 7818 w 11727"/>
              <a:gd name="connsiteY2" fmla="*/ 6041 h 10000"/>
              <a:gd name="connsiteX3" fmla="*/ 4727 w 11727"/>
              <a:gd name="connsiteY3" fmla="*/ 10000 h 10000"/>
              <a:gd name="connsiteX4" fmla="*/ 4061 w 11727"/>
              <a:gd name="connsiteY4" fmla="*/ 8541 h 10000"/>
              <a:gd name="connsiteX5" fmla="*/ 0 w 11727"/>
              <a:gd name="connsiteY5" fmla="*/ 0 h 10000"/>
              <a:gd name="connsiteX0" fmla="*/ 11727 w 11922"/>
              <a:gd name="connsiteY0" fmla="*/ 3568 h 10000"/>
              <a:gd name="connsiteX1" fmla="*/ 11698 w 11922"/>
              <a:gd name="connsiteY1" fmla="*/ 3433 h 10000"/>
              <a:gd name="connsiteX2" fmla="*/ 8789 w 11922"/>
              <a:gd name="connsiteY2" fmla="*/ 7917 h 10000"/>
              <a:gd name="connsiteX3" fmla="*/ 7818 w 11922"/>
              <a:gd name="connsiteY3" fmla="*/ 6041 h 10000"/>
              <a:gd name="connsiteX4" fmla="*/ 4727 w 11922"/>
              <a:gd name="connsiteY4" fmla="*/ 10000 h 10000"/>
              <a:gd name="connsiteX5" fmla="*/ 4061 w 11922"/>
              <a:gd name="connsiteY5" fmla="*/ 8541 h 10000"/>
              <a:gd name="connsiteX6" fmla="*/ 0 w 11922"/>
              <a:gd name="connsiteY6" fmla="*/ 0 h 10000"/>
              <a:gd name="connsiteX0" fmla="*/ 11727 w 12447"/>
              <a:gd name="connsiteY0" fmla="*/ 3568 h 10000"/>
              <a:gd name="connsiteX1" fmla="*/ 11698 w 12447"/>
              <a:gd name="connsiteY1" fmla="*/ 3433 h 10000"/>
              <a:gd name="connsiteX2" fmla="*/ 8789 w 12447"/>
              <a:gd name="connsiteY2" fmla="*/ 7917 h 10000"/>
              <a:gd name="connsiteX3" fmla="*/ 7818 w 12447"/>
              <a:gd name="connsiteY3" fmla="*/ 6041 h 10000"/>
              <a:gd name="connsiteX4" fmla="*/ 4727 w 12447"/>
              <a:gd name="connsiteY4" fmla="*/ 10000 h 10000"/>
              <a:gd name="connsiteX5" fmla="*/ 4061 w 12447"/>
              <a:gd name="connsiteY5" fmla="*/ 8541 h 10000"/>
              <a:gd name="connsiteX6" fmla="*/ 0 w 12447"/>
              <a:gd name="connsiteY6" fmla="*/ 0 h 10000"/>
              <a:gd name="connsiteX0" fmla="*/ 11727 w 14023"/>
              <a:gd name="connsiteY0" fmla="*/ 3568 h 10000"/>
              <a:gd name="connsiteX1" fmla="*/ 11698 w 14023"/>
              <a:gd name="connsiteY1" fmla="*/ 3433 h 10000"/>
              <a:gd name="connsiteX2" fmla="*/ 8789 w 14023"/>
              <a:gd name="connsiteY2" fmla="*/ 7917 h 10000"/>
              <a:gd name="connsiteX3" fmla="*/ 7818 w 14023"/>
              <a:gd name="connsiteY3" fmla="*/ 6041 h 10000"/>
              <a:gd name="connsiteX4" fmla="*/ 4727 w 14023"/>
              <a:gd name="connsiteY4" fmla="*/ 10000 h 10000"/>
              <a:gd name="connsiteX5" fmla="*/ 4061 w 14023"/>
              <a:gd name="connsiteY5" fmla="*/ 8541 h 10000"/>
              <a:gd name="connsiteX6" fmla="*/ 0 w 14023"/>
              <a:gd name="connsiteY6" fmla="*/ 0 h 10000"/>
              <a:gd name="connsiteX0" fmla="*/ 11727 w 14104"/>
              <a:gd name="connsiteY0" fmla="*/ 3568 h 10000"/>
              <a:gd name="connsiteX1" fmla="*/ 11698 w 14104"/>
              <a:gd name="connsiteY1" fmla="*/ 3433 h 10000"/>
              <a:gd name="connsiteX2" fmla="*/ 8789 w 14104"/>
              <a:gd name="connsiteY2" fmla="*/ 7917 h 10000"/>
              <a:gd name="connsiteX3" fmla="*/ 7818 w 14104"/>
              <a:gd name="connsiteY3" fmla="*/ 6041 h 10000"/>
              <a:gd name="connsiteX4" fmla="*/ 4727 w 14104"/>
              <a:gd name="connsiteY4" fmla="*/ 10000 h 10000"/>
              <a:gd name="connsiteX5" fmla="*/ 4061 w 14104"/>
              <a:gd name="connsiteY5" fmla="*/ 8541 h 10000"/>
              <a:gd name="connsiteX6" fmla="*/ 0 w 14104"/>
              <a:gd name="connsiteY6" fmla="*/ 0 h 10000"/>
              <a:gd name="connsiteX0" fmla="*/ 11727 w 14104"/>
              <a:gd name="connsiteY0" fmla="*/ 3568 h 10000"/>
              <a:gd name="connsiteX1" fmla="*/ 11698 w 14104"/>
              <a:gd name="connsiteY1" fmla="*/ 3433 h 10000"/>
              <a:gd name="connsiteX2" fmla="*/ 8789 w 14104"/>
              <a:gd name="connsiteY2" fmla="*/ 7917 h 10000"/>
              <a:gd name="connsiteX3" fmla="*/ 7818 w 14104"/>
              <a:gd name="connsiteY3" fmla="*/ 6041 h 10000"/>
              <a:gd name="connsiteX4" fmla="*/ 4727 w 14104"/>
              <a:gd name="connsiteY4" fmla="*/ 10000 h 10000"/>
              <a:gd name="connsiteX5" fmla="*/ 4061 w 14104"/>
              <a:gd name="connsiteY5" fmla="*/ 8541 h 10000"/>
              <a:gd name="connsiteX6" fmla="*/ 0 w 14104"/>
              <a:gd name="connsiteY6" fmla="*/ 0 h 10000"/>
              <a:gd name="connsiteX0" fmla="*/ 11727 w 14104"/>
              <a:gd name="connsiteY0" fmla="*/ 3568 h 10000"/>
              <a:gd name="connsiteX1" fmla="*/ 11698 w 14104"/>
              <a:gd name="connsiteY1" fmla="*/ 3433 h 10000"/>
              <a:gd name="connsiteX2" fmla="*/ 8789 w 14104"/>
              <a:gd name="connsiteY2" fmla="*/ 7917 h 10000"/>
              <a:gd name="connsiteX3" fmla="*/ 7818 w 14104"/>
              <a:gd name="connsiteY3" fmla="*/ 6041 h 10000"/>
              <a:gd name="connsiteX4" fmla="*/ 4727 w 14104"/>
              <a:gd name="connsiteY4" fmla="*/ 10000 h 10000"/>
              <a:gd name="connsiteX5" fmla="*/ 4061 w 14104"/>
              <a:gd name="connsiteY5" fmla="*/ 8541 h 10000"/>
              <a:gd name="connsiteX6" fmla="*/ 0 w 14104"/>
              <a:gd name="connsiteY6" fmla="*/ 0 h 10000"/>
              <a:gd name="connsiteX0" fmla="*/ 11727 w 14104"/>
              <a:gd name="connsiteY0" fmla="*/ 3568 h 10000"/>
              <a:gd name="connsiteX1" fmla="*/ 11698 w 14104"/>
              <a:gd name="connsiteY1" fmla="*/ 3433 h 10000"/>
              <a:gd name="connsiteX2" fmla="*/ 8789 w 14104"/>
              <a:gd name="connsiteY2" fmla="*/ 7917 h 10000"/>
              <a:gd name="connsiteX3" fmla="*/ 7818 w 14104"/>
              <a:gd name="connsiteY3" fmla="*/ 6041 h 10000"/>
              <a:gd name="connsiteX4" fmla="*/ 4727 w 14104"/>
              <a:gd name="connsiteY4" fmla="*/ 10000 h 10000"/>
              <a:gd name="connsiteX5" fmla="*/ 4061 w 14104"/>
              <a:gd name="connsiteY5" fmla="*/ 8541 h 10000"/>
              <a:gd name="connsiteX6" fmla="*/ 0 w 14104"/>
              <a:gd name="connsiteY6" fmla="*/ 0 h 10000"/>
              <a:gd name="connsiteX0" fmla="*/ 11727 w 11922"/>
              <a:gd name="connsiteY0" fmla="*/ 3568 h 10000"/>
              <a:gd name="connsiteX1" fmla="*/ 11698 w 11922"/>
              <a:gd name="connsiteY1" fmla="*/ 3433 h 10000"/>
              <a:gd name="connsiteX2" fmla="*/ 8789 w 11922"/>
              <a:gd name="connsiteY2" fmla="*/ 7917 h 10000"/>
              <a:gd name="connsiteX3" fmla="*/ 7818 w 11922"/>
              <a:gd name="connsiteY3" fmla="*/ 6041 h 10000"/>
              <a:gd name="connsiteX4" fmla="*/ 4727 w 11922"/>
              <a:gd name="connsiteY4" fmla="*/ 10000 h 10000"/>
              <a:gd name="connsiteX5" fmla="*/ 4061 w 11922"/>
              <a:gd name="connsiteY5" fmla="*/ 8541 h 10000"/>
              <a:gd name="connsiteX6" fmla="*/ 0 w 11922"/>
              <a:gd name="connsiteY6" fmla="*/ 0 h 10000"/>
              <a:gd name="connsiteX0" fmla="*/ 11727 w 14124"/>
              <a:gd name="connsiteY0" fmla="*/ 3568 h 10000"/>
              <a:gd name="connsiteX1" fmla="*/ 11698 w 14124"/>
              <a:gd name="connsiteY1" fmla="*/ 3433 h 10000"/>
              <a:gd name="connsiteX2" fmla="*/ 8789 w 14124"/>
              <a:gd name="connsiteY2" fmla="*/ 7917 h 10000"/>
              <a:gd name="connsiteX3" fmla="*/ 7818 w 14124"/>
              <a:gd name="connsiteY3" fmla="*/ 6041 h 10000"/>
              <a:gd name="connsiteX4" fmla="*/ 4727 w 14124"/>
              <a:gd name="connsiteY4" fmla="*/ 10000 h 10000"/>
              <a:gd name="connsiteX5" fmla="*/ 4061 w 14124"/>
              <a:gd name="connsiteY5" fmla="*/ 8541 h 10000"/>
              <a:gd name="connsiteX6" fmla="*/ 0 w 14124"/>
              <a:gd name="connsiteY6" fmla="*/ 0 h 10000"/>
              <a:gd name="connsiteX0" fmla="*/ 11727 w 15518"/>
              <a:gd name="connsiteY0" fmla="*/ 3568 h 10000"/>
              <a:gd name="connsiteX1" fmla="*/ 11698 w 15518"/>
              <a:gd name="connsiteY1" fmla="*/ 3433 h 10000"/>
              <a:gd name="connsiteX2" fmla="*/ 8789 w 15518"/>
              <a:gd name="connsiteY2" fmla="*/ 7917 h 10000"/>
              <a:gd name="connsiteX3" fmla="*/ 7818 w 15518"/>
              <a:gd name="connsiteY3" fmla="*/ 6041 h 10000"/>
              <a:gd name="connsiteX4" fmla="*/ 4727 w 15518"/>
              <a:gd name="connsiteY4" fmla="*/ 10000 h 10000"/>
              <a:gd name="connsiteX5" fmla="*/ 4061 w 15518"/>
              <a:gd name="connsiteY5" fmla="*/ 8541 h 10000"/>
              <a:gd name="connsiteX6" fmla="*/ 0 w 15518"/>
              <a:gd name="connsiteY6" fmla="*/ 0 h 10000"/>
              <a:gd name="connsiteX0" fmla="*/ 11727 w 16609"/>
              <a:gd name="connsiteY0" fmla="*/ 3568 h 10000"/>
              <a:gd name="connsiteX1" fmla="*/ 11698 w 16609"/>
              <a:gd name="connsiteY1" fmla="*/ 3433 h 10000"/>
              <a:gd name="connsiteX2" fmla="*/ 8789 w 16609"/>
              <a:gd name="connsiteY2" fmla="*/ 7917 h 10000"/>
              <a:gd name="connsiteX3" fmla="*/ 7818 w 16609"/>
              <a:gd name="connsiteY3" fmla="*/ 6041 h 10000"/>
              <a:gd name="connsiteX4" fmla="*/ 4727 w 16609"/>
              <a:gd name="connsiteY4" fmla="*/ 10000 h 10000"/>
              <a:gd name="connsiteX5" fmla="*/ 4061 w 16609"/>
              <a:gd name="connsiteY5" fmla="*/ 8541 h 10000"/>
              <a:gd name="connsiteX6" fmla="*/ 0 w 16609"/>
              <a:gd name="connsiteY6" fmla="*/ 0 h 10000"/>
              <a:gd name="connsiteX0" fmla="*/ 11727 w 16993"/>
              <a:gd name="connsiteY0" fmla="*/ 3568 h 10000"/>
              <a:gd name="connsiteX1" fmla="*/ 11698 w 16993"/>
              <a:gd name="connsiteY1" fmla="*/ 3433 h 10000"/>
              <a:gd name="connsiteX2" fmla="*/ 8789 w 16993"/>
              <a:gd name="connsiteY2" fmla="*/ 7917 h 10000"/>
              <a:gd name="connsiteX3" fmla="*/ 7818 w 16993"/>
              <a:gd name="connsiteY3" fmla="*/ 6041 h 10000"/>
              <a:gd name="connsiteX4" fmla="*/ 4727 w 16993"/>
              <a:gd name="connsiteY4" fmla="*/ 10000 h 10000"/>
              <a:gd name="connsiteX5" fmla="*/ 4061 w 16993"/>
              <a:gd name="connsiteY5" fmla="*/ 8541 h 10000"/>
              <a:gd name="connsiteX6" fmla="*/ 0 w 16993"/>
              <a:gd name="connsiteY6" fmla="*/ 0 h 10000"/>
              <a:gd name="connsiteX0" fmla="*/ 11727 w 14023"/>
              <a:gd name="connsiteY0" fmla="*/ 3568 h 10000"/>
              <a:gd name="connsiteX1" fmla="*/ 11698 w 14023"/>
              <a:gd name="connsiteY1" fmla="*/ 3433 h 10000"/>
              <a:gd name="connsiteX2" fmla="*/ 8789 w 14023"/>
              <a:gd name="connsiteY2" fmla="*/ 7917 h 10000"/>
              <a:gd name="connsiteX3" fmla="*/ 7818 w 14023"/>
              <a:gd name="connsiteY3" fmla="*/ 6041 h 10000"/>
              <a:gd name="connsiteX4" fmla="*/ 4727 w 14023"/>
              <a:gd name="connsiteY4" fmla="*/ 10000 h 10000"/>
              <a:gd name="connsiteX5" fmla="*/ 4061 w 14023"/>
              <a:gd name="connsiteY5" fmla="*/ 8541 h 10000"/>
              <a:gd name="connsiteX6" fmla="*/ 0 w 14023"/>
              <a:gd name="connsiteY6" fmla="*/ 0 h 10000"/>
              <a:gd name="connsiteX0" fmla="*/ 11727 w 13956"/>
              <a:gd name="connsiteY0" fmla="*/ 3568 h 10000"/>
              <a:gd name="connsiteX1" fmla="*/ 11607 w 13956"/>
              <a:gd name="connsiteY1" fmla="*/ 2730 h 10000"/>
              <a:gd name="connsiteX2" fmla="*/ 8789 w 13956"/>
              <a:gd name="connsiteY2" fmla="*/ 7917 h 10000"/>
              <a:gd name="connsiteX3" fmla="*/ 7818 w 13956"/>
              <a:gd name="connsiteY3" fmla="*/ 6041 h 10000"/>
              <a:gd name="connsiteX4" fmla="*/ 4727 w 13956"/>
              <a:gd name="connsiteY4" fmla="*/ 10000 h 10000"/>
              <a:gd name="connsiteX5" fmla="*/ 4061 w 13956"/>
              <a:gd name="connsiteY5" fmla="*/ 8541 h 10000"/>
              <a:gd name="connsiteX6" fmla="*/ 0 w 13956"/>
              <a:gd name="connsiteY6" fmla="*/ 0 h 10000"/>
              <a:gd name="connsiteX0" fmla="*/ 17364 w 17364"/>
              <a:gd name="connsiteY0" fmla="*/ 9740 h 10000"/>
              <a:gd name="connsiteX1" fmla="*/ 11607 w 17364"/>
              <a:gd name="connsiteY1" fmla="*/ 2730 h 10000"/>
              <a:gd name="connsiteX2" fmla="*/ 8789 w 17364"/>
              <a:gd name="connsiteY2" fmla="*/ 7917 h 10000"/>
              <a:gd name="connsiteX3" fmla="*/ 7818 w 17364"/>
              <a:gd name="connsiteY3" fmla="*/ 6041 h 10000"/>
              <a:gd name="connsiteX4" fmla="*/ 4727 w 17364"/>
              <a:gd name="connsiteY4" fmla="*/ 10000 h 10000"/>
              <a:gd name="connsiteX5" fmla="*/ 4061 w 17364"/>
              <a:gd name="connsiteY5" fmla="*/ 8541 h 10000"/>
              <a:gd name="connsiteX6" fmla="*/ 0 w 17364"/>
              <a:gd name="connsiteY6" fmla="*/ 0 h 10000"/>
              <a:gd name="connsiteX0" fmla="*/ 17364 w 17364"/>
              <a:gd name="connsiteY0" fmla="*/ 9740 h 10000"/>
              <a:gd name="connsiteX1" fmla="*/ 11834 w 17364"/>
              <a:gd name="connsiteY1" fmla="*/ 3589 h 10000"/>
              <a:gd name="connsiteX2" fmla="*/ 8789 w 17364"/>
              <a:gd name="connsiteY2" fmla="*/ 7917 h 10000"/>
              <a:gd name="connsiteX3" fmla="*/ 7818 w 17364"/>
              <a:gd name="connsiteY3" fmla="*/ 6041 h 10000"/>
              <a:gd name="connsiteX4" fmla="*/ 4727 w 17364"/>
              <a:gd name="connsiteY4" fmla="*/ 10000 h 10000"/>
              <a:gd name="connsiteX5" fmla="*/ 4061 w 17364"/>
              <a:gd name="connsiteY5" fmla="*/ 8541 h 10000"/>
              <a:gd name="connsiteX6" fmla="*/ 0 w 17364"/>
              <a:gd name="connsiteY6" fmla="*/ 0 h 10000"/>
              <a:gd name="connsiteX0" fmla="*/ 17364 w 17364"/>
              <a:gd name="connsiteY0" fmla="*/ 9740 h 10000"/>
              <a:gd name="connsiteX1" fmla="*/ 11834 w 17364"/>
              <a:gd name="connsiteY1" fmla="*/ 3589 h 10000"/>
              <a:gd name="connsiteX2" fmla="*/ 8789 w 17364"/>
              <a:gd name="connsiteY2" fmla="*/ 7917 h 10000"/>
              <a:gd name="connsiteX3" fmla="*/ 7818 w 17364"/>
              <a:gd name="connsiteY3" fmla="*/ 6041 h 10000"/>
              <a:gd name="connsiteX4" fmla="*/ 4727 w 17364"/>
              <a:gd name="connsiteY4" fmla="*/ 10000 h 10000"/>
              <a:gd name="connsiteX5" fmla="*/ 4061 w 17364"/>
              <a:gd name="connsiteY5" fmla="*/ 8541 h 10000"/>
              <a:gd name="connsiteX6" fmla="*/ 0 w 17364"/>
              <a:gd name="connsiteY6" fmla="*/ 0 h 10000"/>
              <a:gd name="connsiteX0" fmla="*/ 17364 w 17364"/>
              <a:gd name="connsiteY0" fmla="*/ 9740 h 10000"/>
              <a:gd name="connsiteX1" fmla="*/ 11834 w 17364"/>
              <a:gd name="connsiteY1" fmla="*/ 3589 h 10000"/>
              <a:gd name="connsiteX2" fmla="*/ 8789 w 17364"/>
              <a:gd name="connsiteY2" fmla="*/ 7917 h 10000"/>
              <a:gd name="connsiteX3" fmla="*/ 7818 w 17364"/>
              <a:gd name="connsiteY3" fmla="*/ 6041 h 10000"/>
              <a:gd name="connsiteX4" fmla="*/ 4727 w 17364"/>
              <a:gd name="connsiteY4" fmla="*/ 10000 h 10000"/>
              <a:gd name="connsiteX5" fmla="*/ 4061 w 17364"/>
              <a:gd name="connsiteY5" fmla="*/ 8541 h 10000"/>
              <a:gd name="connsiteX6" fmla="*/ 0 w 17364"/>
              <a:gd name="connsiteY6" fmla="*/ 0 h 10000"/>
              <a:gd name="connsiteX0" fmla="*/ 17364 w 17364"/>
              <a:gd name="connsiteY0" fmla="*/ 9740 h 10000"/>
              <a:gd name="connsiteX1" fmla="*/ 11834 w 17364"/>
              <a:gd name="connsiteY1" fmla="*/ 3589 h 10000"/>
              <a:gd name="connsiteX2" fmla="*/ 8789 w 17364"/>
              <a:gd name="connsiteY2" fmla="*/ 7917 h 10000"/>
              <a:gd name="connsiteX3" fmla="*/ 7818 w 17364"/>
              <a:gd name="connsiteY3" fmla="*/ 6041 h 10000"/>
              <a:gd name="connsiteX4" fmla="*/ 4727 w 17364"/>
              <a:gd name="connsiteY4" fmla="*/ 10000 h 10000"/>
              <a:gd name="connsiteX5" fmla="*/ 4061 w 17364"/>
              <a:gd name="connsiteY5" fmla="*/ 8541 h 10000"/>
              <a:gd name="connsiteX6" fmla="*/ 0 w 17364"/>
              <a:gd name="connsiteY6" fmla="*/ 0 h 10000"/>
              <a:gd name="connsiteX0" fmla="*/ 17364 w 17364"/>
              <a:gd name="connsiteY0" fmla="*/ 9740 h 10000"/>
              <a:gd name="connsiteX1" fmla="*/ 11834 w 17364"/>
              <a:gd name="connsiteY1" fmla="*/ 3589 h 10000"/>
              <a:gd name="connsiteX2" fmla="*/ 8789 w 17364"/>
              <a:gd name="connsiteY2" fmla="*/ 7917 h 10000"/>
              <a:gd name="connsiteX3" fmla="*/ 7818 w 17364"/>
              <a:gd name="connsiteY3" fmla="*/ 6041 h 10000"/>
              <a:gd name="connsiteX4" fmla="*/ 4727 w 17364"/>
              <a:gd name="connsiteY4" fmla="*/ 10000 h 10000"/>
              <a:gd name="connsiteX5" fmla="*/ 4061 w 17364"/>
              <a:gd name="connsiteY5" fmla="*/ 8541 h 10000"/>
              <a:gd name="connsiteX6" fmla="*/ 0 w 17364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4" h="10000">
                <a:moveTo>
                  <a:pt x="17364" y="9740"/>
                </a:moveTo>
                <a:cubicBezTo>
                  <a:pt x="17359" y="9718"/>
                  <a:pt x="13412" y="5524"/>
                  <a:pt x="11834" y="3589"/>
                </a:cubicBezTo>
                <a:cubicBezTo>
                  <a:pt x="11717" y="3446"/>
                  <a:pt x="9436" y="7482"/>
                  <a:pt x="8789" y="7917"/>
                </a:cubicBezTo>
                <a:lnTo>
                  <a:pt x="7818" y="6041"/>
                </a:lnTo>
                <a:lnTo>
                  <a:pt x="4727" y="10000"/>
                </a:lnTo>
                <a:lnTo>
                  <a:pt x="4061" y="8541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23" name="Freeform 42"/>
          <p:cNvSpPr>
            <a:spLocks/>
          </p:cNvSpPr>
          <p:nvPr/>
        </p:nvSpPr>
        <p:spPr bwMode="auto">
          <a:xfrm>
            <a:off x="5086350" y="3670300"/>
            <a:ext cx="952500" cy="266700"/>
          </a:xfrm>
          <a:custGeom>
            <a:avLst/>
            <a:gdLst>
              <a:gd name="T0" fmla="*/ 600 w 600"/>
              <a:gd name="T1" fmla="*/ 140 h 168"/>
              <a:gd name="T2" fmla="*/ 300 w 600"/>
              <a:gd name="T3" fmla="*/ 0 h 168"/>
              <a:gd name="T4" fmla="*/ 300 w 600"/>
              <a:gd name="T5" fmla="*/ 28 h 168"/>
              <a:gd name="T6" fmla="*/ 132 w 600"/>
              <a:gd name="T7" fmla="*/ 168 h 168"/>
              <a:gd name="T8" fmla="*/ 0 w 600"/>
              <a:gd name="T9" fmla="*/ 8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0"/>
              <a:gd name="T16" fmla="*/ 0 h 168"/>
              <a:gd name="T17" fmla="*/ 600 w 60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0" h="168">
                <a:moveTo>
                  <a:pt x="600" y="140"/>
                </a:moveTo>
                <a:lnTo>
                  <a:pt x="300" y="0"/>
                </a:lnTo>
                <a:lnTo>
                  <a:pt x="300" y="28"/>
                </a:lnTo>
                <a:lnTo>
                  <a:pt x="132" y="168"/>
                </a:lnTo>
                <a:lnTo>
                  <a:pt x="0" y="8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 flipH="1" flipV="1">
            <a:off x="5410200" y="3594100"/>
            <a:ext cx="127000" cy="825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V="1">
            <a:off x="3771900" y="3892550"/>
            <a:ext cx="165100" cy="158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45"/>
          <p:cNvSpPr>
            <a:spLocks/>
          </p:cNvSpPr>
          <p:nvPr/>
        </p:nvSpPr>
        <p:spPr bwMode="auto">
          <a:xfrm>
            <a:off x="6159500" y="552450"/>
            <a:ext cx="736600" cy="3086100"/>
          </a:xfrm>
          <a:custGeom>
            <a:avLst/>
            <a:gdLst>
              <a:gd name="T0" fmla="*/ 464 w 464"/>
              <a:gd name="T1" fmla="*/ 1944 h 1944"/>
              <a:gd name="T2" fmla="*/ 412 w 464"/>
              <a:gd name="T3" fmla="*/ 1932 h 1944"/>
              <a:gd name="T4" fmla="*/ 372 w 464"/>
              <a:gd name="T5" fmla="*/ 1820 h 1944"/>
              <a:gd name="T6" fmla="*/ 408 w 464"/>
              <a:gd name="T7" fmla="*/ 1432 h 1944"/>
              <a:gd name="T8" fmla="*/ 408 w 464"/>
              <a:gd name="T9" fmla="*/ 1328 h 1944"/>
              <a:gd name="T10" fmla="*/ 0 w 464"/>
              <a:gd name="T11" fmla="*/ 996 h 1944"/>
              <a:gd name="T12" fmla="*/ 232 w 464"/>
              <a:gd name="T13" fmla="*/ 520 h 1944"/>
              <a:gd name="T14" fmla="*/ 284 w 464"/>
              <a:gd name="T15" fmla="*/ 464 h 1944"/>
              <a:gd name="T16" fmla="*/ 236 w 464"/>
              <a:gd name="T17" fmla="*/ 0 h 1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1944"/>
              <a:gd name="T29" fmla="*/ 464 w 464"/>
              <a:gd name="T30" fmla="*/ 1944 h 19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1944">
                <a:moveTo>
                  <a:pt x="464" y="1944"/>
                </a:moveTo>
                <a:lnTo>
                  <a:pt x="412" y="1932"/>
                </a:lnTo>
                <a:lnTo>
                  <a:pt x="372" y="1820"/>
                </a:lnTo>
                <a:lnTo>
                  <a:pt x="408" y="1432"/>
                </a:lnTo>
                <a:lnTo>
                  <a:pt x="408" y="1328"/>
                </a:lnTo>
                <a:lnTo>
                  <a:pt x="0" y="996"/>
                </a:lnTo>
                <a:lnTo>
                  <a:pt x="232" y="520"/>
                </a:lnTo>
                <a:lnTo>
                  <a:pt x="284" y="464"/>
                </a:lnTo>
                <a:lnTo>
                  <a:pt x="23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Line 46"/>
          <p:cNvSpPr>
            <a:spLocks noChangeShapeType="1"/>
          </p:cNvSpPr>
          <p:nvPr/>
        </p:nvSpPr>
        <p:spPr bwMode="auto">
          <a:xfrm flipH="1" flipV="1">
            <a:off x="5939624" y="1987826"/>
            <a:ext cx="213526" cy="14577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47"/>
          <p:cNvSpPr>
            <a:spLocks/>
          </p:cNvSpPr>
          <p:nvPr/>
        </p:nvSpPr>
        <p:spPr bwMode="auto">
          <a:xfrm>
            <a:off x="6432550" y="1339850"/>
            <a:ext cx="755650" cy="971550"/>
          </a:xfrm>
          <a:custGeom>
            <a:avLst/>
            <a:gdLst>
              <a:gd name="T0" fmla="*/ 0 w 476"/>
              <a:gd name="T1" fmla="*/ 612 h 612"/>
              <a:gd name="T2" fmla="*/ 204 w 476"/>
              <a:gd name="T3" fmla="*/ 256 h 612"/>
              <a:gd name="T4" fmla="*/ 280 w 476"/>
              <a:gd name="T5" fmla="*/ 208 h 612"/>
              <a:gd name="T6" fmla="*/ 372 w 476"/>
              <a:gd name="T7" fmla="*/ 80 h 612"/>
              <a:gd name="T8" fmla="*/ 476 w 476"/>
              <a:gd name="T9" fmla="*/ 0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612"/>
              <a:gd name="T17" fmla="*/ 476 w 476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612">
                <a:moveTo>
                  <a:pt x="0" y="612"/>
                </a:moveTo>
                <a:lnTo>
                  <a:pt x="204" y="256"/>
                </a:lnTo>
                <a:lnTo>
                  <a:pt x="280" y="208"/>
                </a:lnTo>
                <a:lnTo>
                  <a:pt x="372" y="80"/>
                </a:lnTo>
                <a:lnTo>
                  <a:pt x="47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48"/>
          <p:cNvSpPr>
            <a:spLocks/>
          </p:cNvSpPr>
          <p:nvPr/>
        </p:nvSpPr>
        <p:spPr bwMode="auto">
          <a:xfrm>
            <a:off x="6807200" y="2432050"/>
            <a:ext cx="1498600" cy="698500"/>
          </a:xfrm>
          <a:custGeom>
            <a:avLst/>
            <a:gdLst>
              <a:gd name="T0" fmla="*/ 0 w 944"/>
              <a:gd name="T1" fmla="*/ 244 h 440"/>
              <a:gd name="T2" fmla="*/ 108 w 944"/>
              <a:gd name="T3" fmla="*/ 256 h 440"/>
              <a:gd name="T4" fmla="*/ 240 w 944"/>
              <a:gd name="T5" fmla="*/ 336 h 440"/>
              <a:gd name="T6" fmla="*/ 320 w 944"/>
              <a:gd name="T7" fmla="*/ 360 h 440"/>
              <a:gd name="T8" fmla="*/ 608 w 944"/>
              <a:gd name="T9" fmla="*/ 408 h 440"/>
              <a:gd name="T10" fmla="*/ 728 w 944"/>
              <a:gd name="T11" fmla="*/ 440 h 440"/>
              <a:gd name="T12" fmla="*/ 792 w 944"/>
              <a:gd name="T13" fmla="*/ 340 h 440"/>
              <a:gd name="T14" fmla="*/ 944 w 944"/>
              <a:gd name="T15" fmla="*/ 0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4"/>
              <a:gd name="T25" fmla="*/ 0 h 440"/>
              <a:gd name="T26" fmla="*/ 944 w 94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4" h="440">
                <a:moveTo>
                  <a:pt x="0" y="244"/>
                </a:moveTo>
                <a:lnTo>
                  <a:pt x="108" y="256"/>
                </a:lnTo>
                <a:lnTo>
                  <a:pt x="240" y="336"/>
                </a:lnTo>
                <a:lnTo>
                  <a:pt x="320" y="360"/>
                </a:lnTo>
                <a:lnTo>
                  <a:pt x="608" y="408"/>
                </a:lnTo>
                <a:lnTo>
                  <a:pt x="728" y="440"/>
                </a:lnTo>
                <a:lnTo>
                  <a:pt x="792" y="340"/>
                </a:lnTo>
                <a:lnTo>
                  <a:pt x="944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49"/>
          <p:cNvSpPr>
            <a:spLocks/>
          </p:cNvSpPr>
          <p:nvPr/>
        </p:nvSpPr>
        <p:spPr bwMode="auto">
          <a:xfrm>
            <a:off x="6807200" y="3016250"/>
            <a:ext cx="520700" cy="228600"/>
          </a:xfrm>
          <a:custGeom>
            <a:avLst/>
            <a:gdLst>
              <a:gd name="T0" fmla="*/ 0 w 328"/>
              <a:gd name="T1" fmla="*/ 0 h 144"/>
              <a:gd name="T2" fmla="*/ 32 w 328"/>
              <a:gd name="T3" fmla="*/ 36 h 144"/>
              <a:gd name="T4" fmla="*/ 108 w 328"/>
              <a:gd name="T5" fmla="*/ 16 h 144"/>
              <a:gd name="T6" fmla="*/ 276 w 328"/>
              <a:gd name="T7" fmla="*/ 124 h 144"/>
              <a:gd name="T8" fmla="*/ 328 w 328"/>
              <a:gd name="T9" fmla="*/ 144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144"/>
              <a:gd name="T17" fmla="*/ 328 w 32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144">
                <a:moveTo>
                  <a:pt x="0" y="0"/>
                </a:moveTo>
                <a:lnTo>
                  <a:pt x="32" y="36"/>
                </a:lnTo>
                <a:lnTo>
                  <a:pt x="108" y="16"/>
                </a:lnTo>
                <a:lnTo>
                  <a:pt x="276" y="124"/>
                </a:lnTo>
                <a:lnTo>
                  <a:pt x="328" y="14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Freeform 50"/>
          <p:cNvSpPr>
            <a:spLocks/>
          </p:cNvSpPr>
          <p:nvPr/>
        </p:nvSpPr>
        <p:spPr bwMode="auto">
          <a:xfrm>
            <a:off x="5918200" y="2578100"/>
            <a:ext cx="673100" cy="1054100"/>
          </a:xfrm>
          <a:custGeom>
            <a:avLst/>
            <a:gdLst>
              <a:gd name="T0" fmla="*/ 200 w 424"/>
              <a:gd name="T1" fmla="*/ 664 h 664"/>
              <a:gd name="T2" fmla="*/ 424 w 424"/>
              <a:gd name="T3" fmla="*/ 452 h 664"/>
              <a:gd name="T4" fmla="*/ 132 w 424"/>
              <a:gd name="T5" fmla="*/ 156 h 664"/>
              <a:gd name="T6" fmla="*/ 84 w 424"/>
              <a:gd name="T7" fmla="*/ 56 h 664"/>
              <a:gd name="T8" fmla="*/ 0 w 424"/>
              <a:gd name="T9" fmla="*/ 0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4"/>
              <a:gd name="T17" fmla="*/ 424 w 424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664">
                <a:moveTo>
                  <a:pt x="200" y="664"/>
                </a:moveTo>
                <a:lnTo>
                  <a:pt x="424" y="452"/>
                </a:lnTo>
                <a:lnTo>
                  <a:pt x="132" y="156"/>
                </a:lnTo>
                <a:lnTo>
                  <a:pt x="84" y="56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6603890" y="3297252"/>
            <a:ext cx="130865" cy="12976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正方形/長方形 15"/>
          <p:cNvSpPr/>
          <p:nvPr/>
        </p:nvSpPr>
        <p:spPr bwMode="auto">
          <a:xfrm>
            <a:off x="239713" y="4581332"/>
            <a:ext cx="194151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踏切部分に歩道が未整備、歩道が未整備な区間がある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・カラー舗装・踏切改良</a:t>
            </a:r>
          </a:p>
        </p:txBody>
      </p:sp>
      <p:sp>
        <p:nvSpPr>
          <p:cNvPr id="42" name="円/楕円 121"/>
          <p:cNvSpPr>
            <a:spLocks noChangeArrowheads="1"/>
          </p:cNvSpPr>
          <p:nvPr/>
        </p:nvSpPr>
        <p:spPr bwMode="auto">
          <a:xfrm rot="19251986">
            <a:off x="3894405" y="4014510"/>
            <a:ext cx="258306" cy="60181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Line 88"/>
          <p:cNvSpPr>
            <a:spLocks noChangeShapeType="1"/>
          </p:cNvSpPr>
          <p:nvPr/>
        </p:nvSpPr>
        <p:spPr bwMode="auto">
          <a:xfrm flipV="1">
            <a:off x="2181225" y="4311649"/>
            <a:ext cx="1682413" cy="93849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1" name="図 60" descr="IMG_2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507" y="5060950"/>
            <a:ext cx="1649535" cy="967350"/>
          </a:xfrm>
          <a:prstGeom prst="rect">
            <a:avLst/>
          </a:prstGeom>
        </p:spPr>
      </p:pic>
      <p:sp>
        <p:nvSpPr>
          <p:cNvPr id="44" name="Text Box 70">
            <a:extLst>
              <a:ext uri="{FF2B5EF4-FFF2-40B4-BE49-F238E27FC236}">
                <a16:creationId xmlns:a16="http://schemas.microsoft.com/office/drawing/2014/main" id="{80533266-7F6B-4C12-884C-EEABF5326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45" name="円/楕円 121">
            <a:extLst>
              <a:ext uri="{FF2B5EF4-FFF2-40B4-BE49-F238E27FC236}">
                <a16:creationId xmlns:a16="http://schemas.microsoft.com/office/drawing/2014/main" id="{C60B26FB-4AAB-443E-B0AF-AEAEDCBCAC72}"/>
              </a:ext>
            </a:extLst>
          </p:cNvPr>
          <p:cNvSpPr>
            <a:spLocks noChangeArrowheads="1"/>
          </p:cNvSpPr>
          <p:nvPr/>
        </p:nvSpPr>
        <p:spPr bwMode="auto">
          <a:xfrm rot="19251986">
            <a:off x="4656774" y="3721388"/>
            <a:ext cx="258306" cy="60181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正方形/長方形 15">
            <a:extLst>
              <a:ext uri="{FF2B5EF4-FFF2-40B4-BE49-F238E27FC236}">
                <a16:creationId xmlns:a16="http://schemas.microsoft.com/office/drawing/2014/main" id="{00F1084C-C7B0-43CA-BA38-9657EAD0DCF1}"/>
              </a:ext>
            </a:extLst>
          </p:cNvPr>
          <p:cNvSpPr/>
          <p:nvPr/>
        </p:nvSpPr>
        <p:spPr bwMode="auto">
          <a:xfrm>
            <a:off x="1974482" y="833660"/>
            <a:ext cx="194151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側溝に蓋がないので危険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溝蓋の設置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25D5442-6DCD-44AD-A520-1F9D063095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94" y="1196308"/>
            <a:ext cx="1521030" cy="1040636"/>
          </a:xfrm>
          <a:prstGeom prst="rect">
            <a:avLst/>
          </a:prstGeom>
        </p:spPr>
      </p:pic>
      <p:sp>
        <p:nvSpPr>
          <p:cNvPr id="50" name="Line 88">
            <a:extLst>
              <a:ext uri="{FF2B5EF4-FFF2-40B4-BE49-F238E27FC236}">
                <a16:creationId xmlns:a16="http://schemas.microsoft.com/office/drawing/2014/main" id="{68D15AC1-DA15-4BEF-88A4-AC8C0BCAC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83" y="2671837"/>
            <a:ext cx="1511267" cy="117068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円/楕円 121">
            <a:extLst>
              <a:ext uri="{FF2B5EF4-FFF2-40B4-BE49-F238E27FC236}">
                <a16:creationId xmlns:a16="http://schemas.microsoft.com/office/drawing/2014/main" id="{2D1A13B6-7042-4FE3-A319-55D4E94AC397}"/>
              </a:ext>
            </a:extLst>
          </p:cNvPr>
          <p:cNvSpPr>
            <a:spLocks noChangeArrowheads="1"/>
          </p:cNvSpPr>
          <p:nvPr/>
        </p:nvSpPr>
        <p:spPr bwMode="auto">
          <a:xfrm rot="20480094">
            <a:off x="6769313" y="3249035"/>
            <a:ext cx="258306" cy="22497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121">
            <a:extLst>
              <a:ext uri="{FF2B5EF4-FFF2-40B4-BE49-F238E27FC236}">
                <a16:creationId xmlns:a16="http://schemas.microsoft.com/office/drawing/2014/main" id="{5F606FB8-D4B2-47CF-B4E4-1BB32D7028CF}"/>
              </a:ext>
            </a:extLst>
          </p:cNvPr>
          <p:cNvSpPr>
            <a:spLocks noChangeArrowheads="1"/>
          </p:cNvSpPr>
          <p:nvPr/>
        </p:nvSpPr>
        <p:spPr bwMode="auto">
          <a:xfrm rot="20480094">
            <a:off x="6786780" y="3622111"/>
            <a:ext cx="240282" cy="24694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正方形/長方形 15">
            <a:extLst>
              <a:ext uri="{FF2B5EF4-FFF2-40B4-BE49-F238E27FC236}">
                <a16:creationId xmlns:a16="http://schemas.microsoft.com/office/drawing/2014/main" id="{8B462688-248C-4168-A899-1EDFAD6152F6}"/>
              </a:ext>
            </a:extLst>
          </p:cNvPr>
          <p:cNvSpPr/>
          <p:nvPr/>
        </p:nvSpPr>
        <p:spPr bwMode="auto">
          <a:xfrm>
            <a:off x="7169150" y="598565"/>
            <a:ext cx="194151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25.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区画線が薄くなっている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区画線の引き直し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7E5CC6C6-28AE-4549-8BFD-18B3BA42D3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6966" y="921847"/>
            <a:ext cx="1386713" cy="1040034"/>
          </a:xfrm>
          <a:prstGeom prst="rect">
            <a:avLst/>
          </a:prstGeom>
        </p:spPr>
      </p:pic>
      <p:sp>
        <p:nvSpPr>
          <p:cNvPr id="54" name="Line 88">
            <a:extLst>
              <a:ext uri="{FF2B5EF4-FFF2-40B4-BE49-F238E27FC236}">
                <a16:creationId xmlns:a16="http://schemas.microsoft.com/office/drawing/2014/main" id="{5F53EF6F-6D57-418D-8CCD-229C855009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70401" y="2432051"/>
            <a:ext cx="555949" cy="102093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正方形/長方形 15">
            <a:extLst>
              <a:ext uri="{FF2B5EF4-FFF2-40B4-BE49-F238E27FC236}">
                <a16:creationId xmlns:a16="http://schemas.microsoft.com/office/drawing/2014/main" id="{46EB8F68-4BF9-49DF-963E-7C48DD56A90E}"/>
              </a:ext>
            </a:extLst>
          </p:cNvPr>
          <p:cNvSpPr/>
          <p:nvPr/>
        </p:nvSpPr>
        <p:spPr bwMode="auto">
          <a:xfrm>
            <a:off x="3836194" y="4851886"/>
            <a:ext cx="194151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区画線が薄くなっている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区画線の引き直し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D12B5702-9052-4E22-82FA-7E26D2172E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822" y="5154162"/>
            <a:ext cx="1590801" cy="1138894"/>
          </a:xfrm>
          <a:prstGeom prst="rect">
            <a:avLst/>
          </a:prstGeom>
        </p:spPr>
      </p:pic>
      <p:sp>
        <p:nvSpPr>
          <p:cNvPr id="62" name="Line 88">
            <a:extLst>
              <a:ext uri="{FF2B5EF4-FFF2-40B4-BE49-F238E27FC236}">
                <a16:creationId xmlns:a16="http://schemas.microsoft.com/office/drawing/2014/main" id="{28D0568F-54F3-4453-877C-E5461D833D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6650" y="3886616"/>
            <a:ext cx="1917943" cy="95526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正方形/長方形 15">
            <a:extLst>
              <a:ext uri="{FF2B5EF4-FFF2-40B4-BE49-F238E27FC236}">
                <a16:creationId xmlns:a16="http://schemas.microsoft.com/office/drawing/2014/main" id="{E8098307-403D-4C5C-8D4F-6DA4A38BF01C}"/>
              </a:ext>
            </a:extLst>
          </p:cNvPr>
          <p:cNvSpPr/>
          <p:nvPr/>
        </p:nvSpPr>
        <p:spPr bwMode="auto">
          <a:xfrm>
            <a:off x="4324350" y="1383672"/>
            <a:ext cx="1941512" cy="19920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27.</a:t>
            </a: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江津高校からの車が確認しづらい（衝突事故あり）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・</a:t>
            </a:r>
            <a:r>
              <a:rPr lang="ja-JP" altLang="en-US" sz="800" i="1" dirty="0">
                <a:solidFill>
                  <a:srgbClr val="FF0000"/>
                </a:solidFill>
                <a:latin typeface="Arial" charset="0"/>
              </a:rPr>
              <a:t>江津高校側ミラーの設置</a:t>
            </a:r>
            <a:r>
              <a:rPr lang="en-US" altLang="ja-JP" sz="800" i="1" dirty="0">
                <a:solidFill>
                  <a:srgbClr val="FF0000"/>
                </a:solidFill>
                <a:latin typeface="Arial" charset="0"/>
              </a:rPr>
              <a:t>【</a:t>
            </a:r>
            <a:r>
              <a:rPr lang="ja-JP" altLang="en-US" sz="800" i="1" dirty="0">
                <a:solidFill>
                  <a:srgbClr val="FF0000"/>
                </a:solidFill>
                <a:latin typeface="Arial" charset="0"/>
              </a:rPr>
              <a:t>江津市</a:t>
            </a:r>
            <a:r>
              <a:rPr lang="en-US" altLang="ja-JP" sz="800" i="1" dirty="0">
                <a:solidFill>
                  <a:srgbClr val="FF0000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A10C96F-662D-4D0E-8E32-13469921026D}"/>
              </a:ext>
            </a:extLst>
          </p:cNvPr>
          <p:cNvSpPr/>
          <p:nvPr/>
        </p:nvSpPr>
        <p:spPr>
          <a:xfrm>
            <a:off x="4491737" y="1799307"/>
            <a:ext cx="1615880" cy="119472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121">
            <a:extLst>
              <a:ext uri="{FF2B5EF4-FFF2-40B4-BE49-F238E27FC236}">
                <a16:creationId xmlns:a16="http://schemas.microsoft.com/office/drawing/2014/main" id="{6D432292-F8AE-4A06-8493-A8AA02886A6A}"/>
              </a:ext>
            </a:extLst>
          </p:cNvPr>
          <p:cNvSpPr>
            <a:spLocks noChangeArrowheads="1"/>
          </p:cNvSpPr>
          <p:nvPr/>
        </p:nvSpPr>
        <p:spPr bwMode="auto">
          <a:xfrm rot="20480094">
            <a:off x="6825348" y="3299340"/>
            <a:ext cx="258306" cy="47874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Line 88">
            <a:extLst>
              <a:ext uri="{FF2B5EF4-FFF2-40B4-BE49-F238E27FC236}">
                <a16:creationId xmlns:a16="http://schemas.microsoft.com/office/drawing/2014/main" id="{22DC05B6-5F07-4EFC-9E8F-8383465D0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6537" y="2943577"/>
            <a:ext cx="546380" cy="37085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/>
          <a:srcRect l="16350" t="26349" r="26508" b="5080"/>
          <a:stretch>
            <a:fillRect/>
          </a:stretch>
        </p:blipFill>
        <p:spPr bwMode="auto">
          <a:xfrm>
            <a:off x="0" y="-1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6985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津宮小学校校区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R6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964287" y="5942076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405031" y="-635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つ　の　み　や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12000" y="3497263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>
                <a:solidFill>
                  <a:srgbClr val="3333FF"/>
                </a:solidFill>
              </a:rPr>
              <a:t>津宮小学校</a:t>
            </a: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4"/>
          <p:cNvSpPr>
            <a:spLocks/>
          </p:cNvSpPr>
          <p:nvPr/>
        </p:nvSpPr>
        <p:spPr bwMode="auto">
          <a:xfrm>
            <a:off x="6496050" y="3987800"/>
            <a:ext cx="711200" cy="1454150"/>
          </a:xfrm>
          <a:custGeom>
            <a:avLst/>
            <a:gdLst>
              <a:gd name="T0" fmla="*/ 0 w 448"/>
              <a:gd name="T1" fmla="*/ 916 h 916"/>
              <a:gd name="T2" fmla="*/ 120 w 448"/>
              <a:gd name="T3" fmla="*/ 840 h 916"/>
              <a:gd name="T4" fmla="*/ 76 w 448"/>
              <a:gd name="T5" fmla="*/ 760 h 916"/>
              <a:gd name="T6" fmla="*/ 64 w 448"/>
              <a:gd name="T7" fmla="*/ 684 h 916"/>
              <a:gd name="T8" fmla="*/ 52 w 448"/>
              <a:gd name="T9" fmla="*/ 620 h 916"/>
              <a:gd name="T10" fmla="*/ 88 w 448"/>
              <a:gd name="T11" fmla="*/ 568 h 916"/>
              <a:gd name="T12" fmla="*/ 196 w 448"/>
              <a:gd name="T13" fmla="*/ 480 h 916"/>
              <a:gd name="T14" fmla="*/ 300 w 448"/>
              <a:gd name="T15" fmla="*/ 432 h 916"/>
              <a:gd name="T16" fmla="*/ 380 w 448"/>
              <a:gd name="T17" fmla="*/ 408 h 916"/>
              <a:gd name="T18" fmla="*/ 448 w 448"/>
              <a:gd name="T19" fmla="*/ 356 h 916"/>
              <a:gd name="T20" fmla="*/ 404 w 448"/>
              <a:gd name="T21" fmla="*/ 240 h 916"/>
              <a:gd name="T22" fmla="*/ 364 w 448"/>
              <a:gd name="T23" fmla="*/ 96 h 916"/>
              <a:gd name="T24" fmla="*/ 308 w 448"/>
              <a:gd name="T25" fmla="*/ 44 h 916"/>
              <a:gd name="T26" fmla="*/ 216 w 448"/>
              <a:gd name="T27" fmla="*/ 0 h 9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8"/>
              <a:gd name="T43" fmla="*/ 0 h 916"/>
              <a:gd name="T44" fmla="*/ 448 w 448"/>
              <a:gd name="T45" fmla="*/ 916 h 9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8" h="916">
                <a:moveTo>
                  <a:pt x="0" y="916"/>
                </a:moveTo>
                <a:lnTo>
                  <a:pt x="120" y="840"/>
                </a:lnTo>
                <a:lnTo>
                  <a:pt x="76" y="760"/>
                </a:lnTo>
                <a:lnTo>
                  <a:pt x="64" y="684"/>
                </a:lnTo>
                <a:lnTo>
                  <a:pt x="52" y="620"/>
                </a:lnTo>
                <a:lnTo>
                  <a:pt x="88" y="568"/>
                </a:lnTo>
                <a:lnTo>
                  <a:pt x="196" y="480"/>
                </a:lnTo>
                <a:lnTo>
                  <a:pt x="300" y="432"/>
                </a:lnTo>
                <a:lnTo>
                  <a:pt x="380" y="408"/>
                </a:lnTo>
                <a:lnTo>
                  <a:pt x="448" y="356"/>
                </a:lnTo>
                <a:lnTo>
                  <a:pt x="404" y="240"/>
                </a:lnTo>
                <a:lnTo>
                  <a:pt x="364" y="96"/>
                </a:lnTo>
                <a:lnTo>
                  <a:pt x="308" y="44"/>
                </a:lnTo>
                <a:lnTo>
                  <a:pt x="21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>
            <a:off x="6559550" y="3619500"/>
            <a:ext cx="336550" cy="971550"/>
          </a:xfrm>
          <a:custGeom>
            <a:avLst/>
            <a:gdLst>
              <a:gd name="T0" fmla="*/ 212 w 212"/>
              <a:gd name="T1" fmla="*/ 0 h 612"/>
              <a:gd name="T2" fmla="*/ 164 w 212"/>
              <a:gd name="T3" fmla="*/ 136 h 612"/>
              <a:gd name="T4" fmla="*/ 204 w 212"/>
              <a:gd name="T5" fmla="*/ 160 h 612"/>
              <a:gd name="T6" fmla="*/ 0 w 212"/>
              <a:gd name="T7" fmla="*/ 612 h 612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612"/>
              <a:gd name="T14" fmla="*/ 212 w 212"/>
              <a:gd name="T15" fmla="*/ 612 h 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612">
                <a:moveTo>
                  <a:pt x="212" y="0"/>
                </a:moveTo>
                <a:lnTo>
                  <a:pt x="164" y="136"/>
                </a:lnTo>
                <a:lnTo>
                  <a:pt x="204" y="160"/>
                </a:lnTo>
                <a:lnTo>
                  <a:pt x="0" y="61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36"/>
          <p:cNvSpPr>
            <a:spLocks/>
          </p:cNvSpPr>
          <p:nvPr/>
        </p:nvSpPr>
        <p:spPr bwMode="auto">
          <a:xfrm>
            <a:off x="6883400" y="3625850"/>
            <a:ext cx="2260600" cy="1435100"/>
          </a:xfrm>
          <a:custGeom>
            <a:avLst/>
            <a:gdLst>
              <a:gd name="T0" fmla="*/ 1424 w 1424"/>
              <a:gd name="T1" fmla="*/ 904 h 904"/>
              <a:gd name="T2" fmla="*/ 1012 w 1424"/>
              <a:gd name="T3" fmla="*/ 776 h 904"/>
              <a:gd name="T4" fmla="*/ 1016 w 1424"/>
              <a:gd name="T5" fmla="*/ 676 h 904"/>
              <a:gd name="T6" fmla="*/ 776 w 1424"/>
              <a:gd name="T7" fmla="*/ 468 h 904"/>
              <a:gd name="T8" fmla="*/ 700 w 1424"/>
              <a:gd name="T9" fmla="*/ 432 h 904"/>
              <a:gd name="T10" fmla="*/ 596 w 1424"/>
              <a:gd name="T11" fmla="*/ 416 h 904"/>
              <a:gd name="T12" fmla="*/ 456 w 1424"/>
              <a:gd name="T13" fmla="*/ 448 h 904"/>
              <a:gd name="T14" fmla="*/ 324 w 1424"/>
              <a:gd name="T15" fmla="*/ 420 h 904"/>
              <a:gd name="T16" fmla="*/ 120 w 1424"/>
              <a:gd name="T17" fmla="*/ 212 h 904"/>
              <a:gd name="T18" fmla="*/ 40 w 1424"/>
              <a:gd name="T19" fmla="*/ 48 h 904"/>
              <a:gd name="T20" fmla="*/ 0 w 1424"/>
              <a:gd name="T21" fmla="*/ 0 h 9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24"/>
              <a:gd name="T34" fmla="*/ 0 h 904"/>
              <a:gd name="T35" fmla="*/ 1424 w 1424"/>
              <a:gd name="T36" fmla="*/ 904 h 9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24" h="904">
                <a:moveTo>
                  <a:pt x="1424" y="904"/>
                </a:moveTo>
                <a:lnTo>
                  <a:pt x="1012" y="776"/>
                </a:lnTo>
                <a:lnTo>
                  <a:pt x="1016" y="676"/>
                </a:lnTo>
                <a:lnTo>
                  <a:pt x="776" y="468"/>
                </a:lnTo>
                <a:lnTo>
                  <a:pt x="700" y="432"/>
                </a:lnTo>
                <a:lnTo>
                  <a:pt x="596" y="416"/>
                </a:lnTo>
                <a:lnTo>
                  <a:pt x="456" y="448"/>
                </a:lnTo>
                <a:lnTo>
                  <a:pt x="324" y="420"/>
                </a:lnTo>
                <a:lnTo>
                  <a:pt x="120" y="212"/>
                </a:lnTo>
                <a:lnTo>
                  <a:pt x="40" y="4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7429500" y="4311650"/>
            <a:ext cx="755650" cy="1282700"/>
          </a:xfrm>
          <a:custGeom>
            <a:avLst/>
            <a:gdLst>
              <a:gd name="T0" fmla="*/ 0 w 476"/>
              <a:gd name="T1" fmla="*/ 0 h 808"/>
              <a:gd name="T2" fmla="*/ 80 w 476"/>
              <a:gd name="T3" fmla="*/ 104 h 808"/>
              <a:gd name="T4" fmla="*/ 192 w 476"/>
              <a:gd name="T5" fmla="*/ 220 h 808"/>
              <a:gd name="T6" fmla="*/ 196 w 476"/>
              <a:gd name="T7" fmla="*/ 284 h 808"/>
              <a:gd name="T8" fmla="*/ 268 w 476"/>
              <a:gd name="T9" fmla="*/ 304 h 808"/>
              <a:gd name="T10" fmla="*/ 292 w 476"/>
              <a:gd name="T11" fmla="*/ 436 h 808"/>
              <a:gd name="T12" fmla="*/ 276 w 476"/>
              <a:gd name="T13" fmla="*/ 620 h 808"/>
              <a:gd name="T14" fmla="*/ 336 w 476"/>
              <a:gd name="T15" fmla="*/ 744 h 808"/>
              <a:gd name="T16" fmla="*/ 476 w 476"/>
              <a:gd name="T17" fmla="*/ 808 h 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808"/>
              <a:gd name="T29" fmla="*/ 476 w 476"/>
              <a:gd name="T30" fmla="*/ 808 h 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808">
                <a:moveTo>
                  <a:pt x="0" y="0"/>
                </a:moveTo>
                <a:lnTo>
                  <a:pt x="80" y="104"/>
                </a:lnTo>
                <a:lnTo>
                  <a:pt x="192" y="220"/>
                </a:lnTo>
                <a:lnTo>
                  <a:pt x="196" y="284"/>
                </a:lnTo>
                <a:lnTo>
                  <a:pt x="268" y="304"/>
                </a:lnTo>
                <a:lnTo>
                  <a:pt x="292" y="436"/>
                </a:lnTo>
                <a:lnTo>
                  <a:pt x="276" y="620"/>
                </a:lnTo>
                <a:lnTo>
                  <a:pt x="336" y="744"/>
                </a:lnTo>
                <a:lnTo>
                  <a:pt x="476" y="80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38"/>
          <p:cNvSpPr>
            <a:spLocks/>
          </p:cNvSpPr>
          <p:nvPr/>
        </p:nvSpPr>
        <p:spPr bwMode="auto">
          <a:xfrm>
            <a:off x="4883150" y="2451100"/>
            <a:ext cx="1625600" cy="1536700"/>
          </a:xfrm>
          <a:custGeom>
            <a:avLst/>
            <a:gdLst>
              <a:gd name="T0" fmla="*/ 968 w 1024"/>
              <a:gd name="T1" fmla="*/ 968 h 968"/>
              <a:gd name="T2" fmla="*/ 1024 w 1024"/>
              <a:gd name="T3" fmla="*/ 864 h 968"/>
              <a:gd name="T4" fmla="*/ 860 w 1024"/>
              <a:gd name="T5" fmla="*/ 752 h 968"/>
              <a:gd name="T6" fmla="*/ 744 w 1024"/>
              <a:gd name="T7" fmla="*/ 660 h 968"/>
              <a:gd name="T8" fmla="*/ 264 w 1024"/>
              <a:gd name="T9" fmla="*/ 232 h 968"/>
              <a:gd name="T10" fmla="*/ 0 w 1024"/>
              <a:gd name="T11" fmla="*/ 0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4"/>
              <a:gd name="T19" fmla="*/ 0 h 968"/>
              <a:gd name="T20" fmla="*/ 1024 w 1024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4" h="968">
                <a:moveTo>
                  <a:pt x="968" y="968"/>
                </a:moveTo>
                <a:lnTo>
                  <a:pt x="1024" y="864"/>
                </a:lnTo>
                <a:lnTo>
                  <a:pt x="860" y="752"/>
                </a:lnTo>
                <a:lnTo>
                  <a:pt x="744" y="660"/>
                </a:lnTo>
                <a:lnTo>
                  <a:pt x="264" y="232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Freeform 39"/>
          <p:cNvSpPr>
            <a:spLocks/>
          </p:cNvSpPr>
          <p:nvPr/>
        </p:nvSpPr>
        <p:spPr bwMode="auto">
          <a:xfrm>
            <a:off x="5086350" y="3638550"/>
            <a:ext cx="1130300" cy="1530350"/>
          </a:xfrm>
          <a:custGeom>
            <a:avLst/>
            <a:gdLst>
              <a:gd name="T0" fmla="*/ 712 w 712"/>
              <a:gd name="T1" fmla="*/ 0 h 964"/>
              <a:gd name="T2" fmla="*/ 656 w 712"/>
              <a:gd name="T3" fmla="*/ 36 h 964"/>
              <a:gd name="T4" fmla="*/ 552 w 712"/>
              <a:gd name="T5" fmla="*/ 268 h 964"/>
              <a:gd name="T6" fmla="*/ 460 w 712"/>
              <a:gd name="T7" fmla="*/ 280 h 964"/>
              <a:gd name="T8" fmla="*/ 180 w 712"/>
              <a:gd name="T9" fmla="*/ 460 h 964"/>
              <a:gd name="T10" fmla="*/ 0 w 712"/>
              <a:gd name="T11" fmla="*/ 592 h 964"/>
              <a:gd name="T12" fmla="*/ 168 w 712"/>
              <a:gd name="T13" fmla="*/ 780 h 964"/>
              <a:gd name="T14" fmla="*/ 136 w 712"/>
              <a:gd name="T15" fmla="*/ 964 h 9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2"/>
              <a:gd name="T25" fmla="*/ 0 h 964"/>
              <a:gd name="T26" fmla="*/ 712 w 712"/>
              <a:gd name="T27" fmla="*/ 964 h 9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2" h="964">
                <a:moveTo>
                  <a:pt x="712" y="0"/>
                </a:moveTo>
                <a:lnTo>
                  <a:pt x="656" y="36"/>
                </a:lnTo>
                <a:lnTo>
                  <a:pt x="552" y="268"/>
                </a:lnTo>
                <a:lnTo>
                  <a:pt x="460" y="280"/>
                </a:lnTo>
                <a:lnTo>
                  <a:pt x="180" y="460"/>
                </a:lnTo>
                <a:lnTo>
                  <a:pt x="0" y="592"/>
                </a:lnTo>
                <a:lnTo>
                  <a:pt x="168" y="780"/>
                </a:lnTo>
                <a:lnTo>
                  <a:pt x="136" y="96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Freeform 40"/>
          <p:cNvSpPr>
            <a:spLocks/>
          </p:cNvSpPr>
          <p:nvPr/>
        </p:nvSpPr>
        <p:spPr bwMode="auto">
          <a:xfrm>
            <a:off x="4222750" y="4572000"/>
            <a:ext cx="876300" cy="152400"/>
          </a:xfrm>
          <a:custGeom>
            <a:avLst/>
            <a:gdLst>
              <a:gd name="T0" fmla="*/ 552 w 552"/>
              <a:gd name="T1" fmla="*/ 4 h 96"/>
              <a:gd name="T2" fmla="*/ 396 w 552"/>
              <a:gd name="T3" fmla="*/ 96 h 96"/>
              <a:gd name="T4" fmla="*/ 268 w 552"/>
              <a:gd name="T5" fmla="*/ 52 h 96"/>
              <a:gd name="T6" fmla="*/ 72 w 552"/>
              <a:gd name="T7" fmla="*/ 64 h 96"/>
              <a:gd name="T8" fmla="*/ 0 w 55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2"/>
              <a:gd name="T16" fmla="*/ 0 h 96"/>
              <a:gd name="T17" fmla="*/ 552 w 55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2" h="96">
                <a:moveTo>
                  <a:pt x="552" y="4"/>
                </a:moveTo>
                <a:lnTo>
                  <a:pt x="396" y="96"/>
                </a:lnTo>
                <a:lnTo>
                  <a:pt x="268" y="52"/>
                </a:lnTo>
                <a:lnTo>
                  <a:pt x="72" y="64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Freeform 41"/>
          <p:cNvSpPr>
            <a:spLocks/>
          </p:cNvSpPr>
          <p:nvPr/>
        </p:nvSpPr>
        <p:spPr bwMode="auto">
          <a:xfrm>
            <a:off x="3556000" y="3771900"/>
            <a:ext cx="1447800" cy="850900"/>
          </a:xfrm>
          <a:custGeom>
            <a:avLst/>
            <a:gdLst>
              <a:gd name="T0" fmla="*/ 912 w 912"/>
              <a:gd name="T1" fmla="*/ 536 h 536"/>
              <a:gd name="T2" fmla="*/ 580 w 912"/>
              <a:gd name="T3" fmla="*/ 304 h 536"/>
              <a:gd name="T4" fmla="*/ 516 w 912"/>
              <a:gd name="T5" fmla="*/ 232 h 536"/>
              <a:gd name="T6" fmla="*/ 312 w 912"/>
              <a:gd name="T7" fmla="*/ 384 h 536"/>
              <a:gd name="T8" fmla="*/ 268 w 912"/>
              <a:gd name="T9" fmla="*/ 328 h 536"/>
              <a:gd name="T10" fmla="*/ 0 w 912"/>
              <a:gd name="T11" fmla="*/ 0 h 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"/>
              <a:gd name="T19" fmla="*/ 0 h 536"/>
              <a:gd name="T20" fmla="*/ 912 w 912"/>
              <a:gd name="T21" fmla="*/ 536 h 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" h="536">
                <a:moveTo>
                  <a:pt x="912" y="536"/>
                </a:moveTo>
                <a:lnTo>
                  <a:pt x="580" y="304"/>
                </a:lnTo>
                <a:lnTo>
                  <a:pt x="516" y="232"/>
                </a:lnTo>
                <a:lnTo>
                  <a:pt x="312" y="384"/>
                </a:lnTo>
                <a:lnTo>
                  <a:pt x="268" y="32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Freeform 42"/>
          <p:cNvSpPr>
            <a:spLocks/>
          </p:cNvSpPr>
          <p:nvPr/>
        </p:nvSpPr>
        <p:spPr bwMode="auto">
          <a:xfrm>
            <a:off x="5086350" y="3670300"/>
            <a:ext cx="952500" cy="266700"/>
          </a:xfrm>
          <a:custGeom>
            <a:avLst/>
            <a:gdLst>
              <a:gd name="T0" fmla="*/ 600 w 600"/>
              <a:gd name="T1" fmla="*/ 140 h 168"/>
              <a:gd name="T2" fmla="*/ 300 w 600"/>
              <a:gd name="T3" fmla="*/ 0 h 168"/>
              <a:gd name="T4" fmla="*/ 300 w 600"/>
              <a:gd name="T5" fmla="*/ 28 h 168"/>
              <a:gd name="T6" fmla="*/ 132 w 600"/>
              <a:gd name="T7" fmla="*/ 168 h 168"/>
              <a:gd name="T8" fmla="*/ 0 w 600"/>
              <a:gd name="T9" fmla="*/ 8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0"/>
              <a:gd name="T16" fmla="*/ 0 h 168"/>
              <a:gd name="T17" fmla="*/ 600 w 60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0" h="168">
                <a:moveTo>
                  <a:pt x="600" y="140"/>
                </a:moveTo>
                <a:lnTo>
                  <a:pt x="300" y="0"/>
                </a:lnTo>
                <a:lnTo>
                  <a:pt x="300" y="28"/>
                </a:lnTo>
                <a:lnTo>
                  <a:pt x="132" y="168"/>
                </a:lnTo>
                <a:lnTo>
                  <a:pt x="0" y="8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 flipH="1" flipV="1">
            <a:off x="5410200" y="3594100"/>
            <a:ext cx="127000" cy="825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V="1">
            <a:off x="3771900" y="3892550"/>
            <a:ext cx="165100" cy="158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45"/>
          <p:cNvSpPr>
            <a:spLocks/>
          </p:cNvSpPr>
          <p:nvPr/>
        </p:nvSpPr>
        <p:spPr bwMode="auto">
          <a:xfrm>
            <a:off x="6159500" y="552450"/>
            <a:ext cx="736600" cy="3086100"/>
          </a:xfrm>
          <a:custGeom>
            <a:avLst/>
            <a:gdLst>
              <a:gd name="T0" fmla="*/ 464 w 464"/>
              <a:gd name="T1" fmla="*/ 1944 h 1944"/>
              <a:gd name="T2" fmla="*/ 412 w 464"/>
              <a:gd name="T3" fmla="*/ 1932 h 1944"/>
              <a:gd name="T4" fmla="*/ 372 w 464"/>
              <a:gd name="T5" fmla="*/ 1820 h 1944"/>
              <a:gd name="T6" fmla="*/ 408 w 464"/>
              <a:gd name="T7" fmla="*/ 1432 h 1944"/>
              <a:gd name="T8" fmla="*/ 408 w 464"/>
              <a:gd name="T9" fmla="*/ 1328 h 1944"/>
              <a:gd name="T10" fmla="*/ 0 w 464"/>
              <a:gd name="T11" fmla="*/ 996 h 1944"/>
              <a:gd name="T12" fmla="*/ 232 w 464"/>
              <a:gd name="T13" fmla="*/ 520 h 1944"/>
              <a:gd name="T14" fmla="*/ 284 w 464"/>
              <a:gd name="T15" fmla="*/ 464 h 1944"/>
              <a:gd name="T16" fmla="*/ 236 w 464"/>
              <a:gd name="T17" fmla="*/ 0 h 1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1944"/>
              <a:gd name="T29" fmla="*/ 464 w 464"/>
              <a:gd name="T30" fmla="*/ 1944 h 19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1944">
                <a:moveTo>
                  <a:pt x="464" y="1944"/>
                </a:moveTo>
                <a:lnTo>
                  <a:pt x="412" y="1932"/>
                </a:lnTo>
                <a:lnTo>
                  <a:pt x="372" y="1820"/>
                </a:lnTo>
                <a:lnTo>
                  <a:pt x="408" y="1432"/>
                </a:lnTo>
                <a:lnTo>
                  <a:pt x="408" y="1328"/>
                </a:lnTo>
                <a:lnTo>
                  <a:pt x="0" y="996"/>
                </a:lnTo>
                <a:lnTo>
                  <a:pt x="232" y="520"/>
                </a:lnTo>
                <a:lnTo>
                  <a:pt x="284" y="464"/>
                </a:lnTo>
                <a:lnTo>
                  <a:pt x="23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Line 46"/>
          <p:cNvSpPr>
            <a:spLocks noChangeShapeType="1"/>
          </p:cNvSpPr>
          <p:nvPr/>
        </p:nvSpPr>
        <p:spPr bwMode="auto">
          <a:xfrm flipH="1" flipV="1">
            <a:off x="5939624" y="1987826"/>
            <a:ext cx="213526" cy="14577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47"/>
          <p:cNvSpPr>
            <a:spLocks/>
          </p:cNvSpPr>
          <p:nvPr/>
        </p:nvSpPr>
        <p:spPr bwMode="auto">
          <a:xfrm>
            <a:off x="6432550" y="1339850"/>
            <a:ext cx="755650" cy="971550"/>
          </a:xfrm>
          <a:custGeom>
            <a:avLst/>
            <a:gdLst>
              <a:gd name="T0" fmla="*/ 0 w 476"/>
              <a:gd name="T1" fmla="*/ 612 h 612"/>
              <a:gd name="T2" fmla="*/ 204 w 476"/>
              <a:gd name="T3" fmla="*/ 256 h 612"/>
              <a:gd name="T4" fmla="*/ 280 w 476"/>
              <a:gd name="T5" fmla="*/ 208 h 612"/>
              <a:gd name="T6" fmla="*/ 372 w 476"/>
              <a:gd name="T7" fmla="*/ 80 h 612"/>
              <a:gd name="T8" fmla="*/ 476 w 476"/>
              <a:gd name="T9" fmla="*/ 0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612"/>
              <a:gd name="T17" fmla="*/ 476 w 476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612">
                <a:moveTo>
                  <a:pt x="0" y="612"/>
                </a:moveTo>
                <a:lnTo>
                  <a:pt x="204" y="256"/>
                </a:lnTo>
                <a:lnTo>
                  <a:pt x="280" y="208"/>
                </a:lnTo>
                <a:lnTo>
                  <a:pt x="372" y="80"/>
                </a:lnTo>
                <a:lnTo>
                  <a:pt x="47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48"/>
          <p:cNvSpPr>
            <a:spLocks/>
          </p:cNvSpPr>
          <p:nvPr/>
        </p:nvSpPr>
        <p:spPr bwMode="auto">
          <a:xfrm>
            <a:off x="6807200" y="2432050"/>
            <a:ext cx="1498600" cy="698500"/>
          </a:xfrm>
          <a:custGeom>
            <a:avLst/>
            <a:gdLst>
              <a:gd name="T0" fmla="*/ 0 w 944"/>
              <a:gd name="T1" fmla="*/ 244 h 440"/>
              <a:gd name="T2" fmla="*/ 108 w 944"/>
              <a:gd name="T3" fmla="*/ 256 h 440"/>
              <a:gd name="T4" fmla="*/ 240 w 944"/>
              <a:gd name="T5" fmla="*/ 336 h 440"/>
              <a:gd name="T6" fmla="*/ 320 w 944"/>
              <a:gd name="T7" fmla="*/ 360 h 440"/>
              <a:gd name="T8" fmla="*/ 608 w 944"/>
              <a:gd name="T9" fmla="*/ 408 h 440"/>
              <a:gd name="T10" fmla="*/ 728 w 944"/>
              <a:gd name="T11" fmla="*/ 440 h 440"/>
              <a:gd name="T12" fmla="*/ 792 w 944"/>
              <a:gd name="T13" fmla="*/ 340 h 440"/>
              <a:gd name="T14" fmla="*/ 944 w 944"/>
              <a:gd name="T15" fmla="*/ 0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4"/>
              <a:gd name="T25" fmla="*/ 0 h 440"/>
              <a:gd name="T26" fmla="*/ 944 w 94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4" h="440">
                <a:moveTo>
                  <a:pt x="0" y="244"/>
                </a:moveTo>
                <a:lnTo>
                  <a:pt x="108" y="256"/>
                </a:lnTo>
                <a:lnTo>
                  <a:pt x="240" y="336"/>
                </a:lnTo>
                <a:lnTo>
                  <a:pt x="320" y="360"/>
                </a:lnTo>
                <a:lnTo>
                  <a:pt x="608" y="408"/>
                </a:lnTo>
                <a:lnTo>
                  <a:pt x="728" y="440"/>
                </a:lnTo>
                <a:lnTo>
                  <a:pt x="792" y="340"/>
                </a:lnTo>
                <a:lnTo>
                  <a:pt x="944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49"/>
          <p:cNvSpPr>
            <a:spLocks/>
          </p:cNvSpPr>
          <p:nvPr/>
        </p:nvSpPr>
        <p:spPr bwMode="auto">
          <a:xfrm>
            <a:off x="6807200" y="3016250"/>
            <a:ext cx="520700" cy="228600"/>
          </a:xfrm>
          <a:custGeom>
            <a:avLst/>
            <a:gdLst>
              <a:gd name="T0" fmla="*/ 0 w 328"/>
              <a:gd name="T1" fmla="*/ 0 h 144"/>
              <a:gd name="T2" fmla="*/ 32 w 328"/>
              <a:gd name="T3" fmla="*/ 36 h 144"/>
              <a:gd name="T4" fmla="*/ 108 w 328"/>
              <a:gd name="T5" fmla="*/ 16 h 144"/>
              <a:gd name="T6" fmla="*/ 276 w 328"/>
              <a:gd name="T7" fmla="*/ 124 h 144"/>
              <a:gd name="T8" fmla="*/ 328 w 328"/>
              <a:gd name="T9" fmla="*/ 144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144"/>
              <a:gd name="T17" fmla="*/ 328 w 32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144">
                <a:moveTo>
                  <a:pt x="0" y="0"/>
                </a:moveTo>
                <a:lnTo>
                  <a:pt x="32" y="36"/>
                </a:lnTo>
                <a:lnTo>
                  <a:pt x="108" y="16"/>
                </a:lnTo>
                <a:lnTo>
                  <a:pt x="276" y="124"/>
                </a:lnTo>
                <a:lnTo>
                  <a:pt x="328" y="14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Freeform 50"/>
          <p:cNvSpPr>
            <a:spLocks/>
          </p:cNvSpPr>
          <p:nvPr/>
        </p:nvSpPr>
        <p:spPr bwMode="auto">
          <a:xfrm>
            <a:off x="5918200" y="2578100"/>
            <a:ext cx="673100" cy="1054100"/>
          </a:xfrm>
          <a:custGeom>
            <a:avLst/>
            <a:gdLst>
              <a:gd name="T0" fmla="*/ 200 w 424"/>
              <a:gd name="T1" fmla="*/ 664 h 664"/>
              <a:gd name="T2" fmla="*/ 424 w 424"/>
              <a:gd name="T3" fmla="*/ 452 h 664"/>
              <a:gd name="T4" fmla="*/ 132 w 424"/>
              <a:gd name="T5" fmla="*/ 156 h 664"/>
              <a:gd name="T6" fmla="*/ 84 w 424"/>
              <a:gd name="T7" fmla="*/ 56 h 664"/>
              <a:gd name="T8" fmla="*/ 0 w 424"/>
              <a:gd name="T9" fmla="*/ 0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4"/>
              <a:gd name="T17" fmla="*/ 424 w 424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664">
                <a:moveTo>
                  <a:pt x="200" y="664"/>
                </a:moveTo>
                <a:lnTo>
                  <a:pt x="424" y="452"/>
                </a:lnTo>
                <a:lnTo>
                  <a:pt x="132" y="156"/>
                </a:lnTo>
                <a:lnTo>
                  <a:pt x="84" y="56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6603890" y="3297252"/>
            <a:ext cx="130865" cy="12976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正方形/長方形 15"/>
          <p:cNvSpPr/>
          <p:nvPr/>
        </p:nvSpPr>
        <p:spPr bwMode="auto">
          <a:xfrm>
            <a:off x="69850" y="635346"/>
            <a:ext cx="2836053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水尻橋に歩道が未整備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　車が多いが歩道が無く、側溝に蓋が無いので危険</a:t>
            </a: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側溝改修・蓋設置・</a:t>
            </a: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区画線設置</a:t>
            </a: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" name="円/楕円 121"/>
          <p:cNvSpPr>
            <a:spLocks noChangeArrowheads="1"/>
          </p:cNvSpPr>
          <p:nvPr/>
        </p:nvSpPr>
        <p:spPr bwMode="auto">
          <a:xfrm rot="3371104">
            <a:off x="4940839" y="3223898"/>
            <a:ext cx="225219" cy="23005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Line 88"/>
          <p:cNvSpPr>
            <a:spLocks noChangeShapeType="1"/>
          </p:cNvSpPr>
          <p:nvPr/>
        </p:nvSpPr>
        <p:spPr bwMode="auto">
          <a:xfrm>
            <a:off x="2905903" y="2527226"/>
            <a:ext cx="2097897" cy="77002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円/楕円 121"/>
          <p:cNvSpPr>
            <a:spLocks noChangeArrowheads="1"/>
          </p:cNvSpPr>
          <p:nvPr/>
        </p:nvSpPr>
        <p:spPr bwMode="auto">
          <a:xfrm rot="7977164">
            <a:off x="5031772" y="2138905"/>
            <a:ext cx="1710368" cy="37622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51" name="直線矢印コネクタ 50"/>
          <p:cNvCxnSpPr>
            <a:stCxn id="49" idx="0"/>
          </p:cNvCxnSpPr>
          <p:nvPr/>
        </p:nvCxnSpPr>
        <p:spPr>
          <a:xfrm>
            <a:off x="2905903" y="2527226"/>
            <a:ext cx="2504297" cy="25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IMG_03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1124890"/>
            <a:ext cx="2073823" cy="130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直線矢印コネクタ 63"/>
          <p:cNvCxnSpPr/>
          <p:nvPr/>
        </p:nvCxnSpPr>
        <p:spPr>
          <a:xfrm flipH="1" flipV="1">
            <a:off x="6796021" y="2178327"/>
            <a:ext cx="496954" cy="19269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15">
            <a:extLst>
              <a:ext uri="{FF2B5EF4-FFF2-40B4-BE49-F238E27FC236}">
                <a16:creationId xmlns:a16="http://schemas.microsoft.com/office/drawing/2014/main" id="{9A5BDCF1-99C3-469E-B7F7-56FEBDBB446C}"/>
              </a:ext>
            </a:extLst>
          </p:cNvPr>
          <p:cNvSpPr/>
          <p:nvPr/>
        </p:nvSpPr>
        <p:spPr bwMode="auto">
          <a:xfrm>
            <a:off x="2195855" y="4613463"/>
            <a:ext cx="1972350" cy="21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no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段違い交差点になっており見通しが悪い</a:t>
            </a:r>
            <a:endParaRPr lang="en-US" altLang="ja-JP" sz="1000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　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カラー舗装</a:t>
            </a:r>
          </a:p>
        </p:txBody>
      </p:sp>
      <p:sp>
        <p:nvSpPr>
          <p:cNvPr id="68" name="円/楕円 121">
            <a:extLst>
              <a:ext uri="{FF2B5EF4-FFF2-40B4-BE49-F238E27FC236}">
                <a16:creationId xmlns:a16="http://schemas.microsoft.com/office/drawing/2014/main" id="{368B5CEC-96FD-4B8D-A607-313F50DE173C}"/>
              </a:ext>
            </a:extLst>
          </p:cNvPr>
          <p:cNvSpPr>
            <a:spLocks noChangeArrowheads="1"/>
          </p:cNvSpPr>
          <p:nvPr/>
        </p:nvSpPr>
        <p:spPr bwMode="auto">
          <a:xfrm rot="1734268">
            <a:off x="5141649" y="4190401"/>
            <a:ext cx="415589" cy="40161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69" name="Line 88">
            <a:extLst>
              <a:ext uri="{FF2B5EF4-FFF2-40B4-BE49-F238E27FC236}">
                <a16:creationId xmlns:a16="http://schemas.microsoft.com/office/drawing/2014/main" id="{B4A93040-1EE4-4A13-8B7E-D65FB901A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4081" y="4546027"/>
            <a:ext cx="1022919" cy="5194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EFD13DD5-E286-4F57-83F5-99F6694B7E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46" y="5110044"/>
            <a:ext cx="1673171" cy="1112610"/>
          </a:xfrm>
          <a:prstGeom prst="rect">
            <a:avLst/>
          </a:prstGeom>
        </p:spPr>
      </p:pic>
      <p:sp>
        <p:nvSpPr>
          <p:cNvPr id="74" name="Text Box 70">
            <a:extLst>
              <a:ext uri="{FF2B5EF4-FFF2-40B4-BE49-F238E27FC236}">
                <a16:creationId xmlns:a16="http://schemas.microsoft.com/office/drawing/2014/main" id="{D7E7DD44-35E8-4F64-8CAA-00664C50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2" cstate="print"/>
          <a:srcRect l="23630" t="15143" r="19228" b="162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津宮小学校校区　通学路対策箇所図（３）　　</a:t>
            </a:r>
            <a:r>
              <a:rPr lang="en-US" altLang="ja-JP" sz="1400" dirty="0">
                <a:latin typeface="Calibri" pitchFamily="34" charset="0"/>
              </a:rPr>
              <a:t>R6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5364" name="Group 82"/>
          <p:cNvGrpSpPr>
            <a:grpSpLocks/>
          </p:cNvGrpSpPr>
          <p:nvPr/>
        </p:nvGrpSpPr>
        <p:grpSpPr bwMode="auto">
          <a:xfrm>
            <a:off x="6735763" y="5776913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5371" name="Text Box 70"/>
          <p:cNvSpPr txBox="1">
            <a:spLocks noChangeArrowheads="1"/>
          </p:cNvSpPr>
          <p:nvPr/>
        </p:nvSpPr>
        <p:spPr bwMode="auto">
          <a:xfrm>
            <a:off x="1082040" y="0"/>
            <a:ext cx="9817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り　つ</a:t>
            </a:r>
          </a:p>
        </p:txBody>
      </p:sp>
      <p:sp>
        <p:nvSpPr>
          <p:cNvPr id="15372" name="Text Box 71"/>
          <p:cNvSpPr txBox="1">
            <a:spLocks noChangeArrowheads="1"/>
          </p:cNvSpPr>
          <p:nvPr/>
        </p:nvSpPr>
        <p:spPr bwMode="auto">
          <a:xfrm>
            <a:off x="2315210" y="-3156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つ　の　み　や</a:t>
            </a:r>
          </a:p>
        </p:txBody>
      </p:sp>
      <p:sp>
        <p:nvSpPr>
          <p:cNvPr id="15373" name="Text Box 6"/>
          <p:cNvSpPr txBox="1">
            <a:spLocks noChangeArrowheads="1"/>
          </p:cNvSpPr>
          <p:nvPr/>
        </p:nvSpPr>
        <p:spPr bwMode="auto">
          <a:xfrm>
            <a:off x="5403850" y="3738563"/>
            <a:ext cx="1127799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旧跡市小学校</a:t>
            </a:r>
          </a:p>
        </p:txBody>
      </p:sp>
      <p:sp>
        <p:nvSpPr>
          <p:cNvPr id="15377" name="Text Box 96"/>
          <p:cNvSpPr txBox="1">
            <a:spLocks noChangeArrowheads="1"/>
          </p:cNvSpPr>
          <p:nvPr/>
        </p:nvSpPr>
        <p:spPr bwMode="auto">
          <a:xfrm>
            <a:off x="4381500" y="3714750"/>
            <a:ext cx="285750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" b="1">
                <a:solidFill>
                  <a:schemeClr val="tx2"/>
                </a:solidFill>
              </a:rPr>
              <a:t>文</a:t>
            </a: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169863" y="5994400"/>
            <a:ext cx="1690687" cy="266700"/>
            <a:chOff x="-2574" y="4134"/>
            <a:chExt cx="1065" cy="168"/>
          </a:xfrm>
        </p:grpSpPr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90" name="Freeform 30"/>
          <p:cNvSpPr>
            <a:spLocks/>
          </p:cNvSpPr>
          <p:nvPr/>
        </p:nvSpPr>
        <p:spPr bwMode="auto">
          <a:xfrm>
            <a:off x="3533775" y="1743075"/>
            <a:ext cx="1490663" cy="295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6" y="306"/>
              </a:cxn>
              <a:cxn ang="0">
                <a:pos x="432" y="444"/>
              </a:cxn>
              <a:cxn ang="0">
                <a:pos x="534" y="624"/>
              </a:cxn>
              <a:cxn ang="0">
                <a:pos x="576" y="726"/>
              </a:cxn>
              <a:cxn ang="0">
                <a:pos x="612" y="813"/>
              </a:cxn>
              <a:cxn ang="0">
                <a:pos x="837" y="1056"/>
              </a:cxn>
              <a:cxn ang="0">
                <a:pos x="894" y="1116"/>
              </a:cxn>
              <a:cxn ang="0">
                <a:pos x="906" y="1395"/>
              </a:cxn>
              <a:cxn ang="0">
                <a:pos x="939" y="1494"/>
              </a:cxn>
              <a:cxn ang="0">
                <a:pos x="936" y="1725"/>
              </a:cxn>
              <a:cxn ang="0">
                <a:pos x="933" y="1857"/>
              </a:cxn>
              <a:cxn ang="0">
                <a:pos x="855" y="1845"/>
              </a:cxn>
              <a:cxn ang="0">
                <a:pos x="765" y="1836"/>
              </a:cxn>
              <a:cxn ang="0">
                <a:pos x="726" y="1860"/>
              </a:cxn>
            </a:cxnLst>
            <a:rect l="0" t="0" r="r" b="b"/>
            <a:pathLst>
              <a:path w="939" h="1860">
                <a:moveTo>
                  <a:pt x="0" y="0"/>
                </a:moveTo>
                <a:lnTo>
                  <a:pt x="306" y="306"/>
                </a:lnTo>
                <a:lnTo>
                  <a:pt x="432" y="444"/>
                </a:lnTo>
                <a:lnTo>
                  <a:pt x="534" y="624"/>
                </a:lnTo>
                <a:lnTo>
                  <a:pt x="576" y="726"/>
                </a:lnTo>
                <a:lnTo>
                  <a:pt x="612" y="813"/>
                </a:lnTo>
                <a:lnTo>
                  <a:pt x="837" y="1056"/>
                </a:lnTo>
                <a:lnTo>
                  <a:pt x="894" y="1116"/>
                </a:lnTo>
                <a:lnTo>
                  <a:pt x="906" y="1395"/>
                </a:lnTo>
                <a:lnTo>
                  <a:pt x="939" y="1494"/>
                </a:lnTo>
                <a:lnTo>
                  <a:pt x="936" y="1725"/>
                </a:lnTo>
                <a:lnTo>
                  <a:pt x="933" y="1857"/>
                </a:lnTo>
                <a:lnTo>
                  <a:pt x="855" y="1845"/>
                </a:lnTo>
                <a:lnTo>
                  <a:pt x="765" y="1836"/>
                </a:lnTo>
                <a:lnTo>
                  <a:pt x="726" y="186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4167188" y="4462463"/>
            <a:ext cx="833437" cy="209550"/>
          </a:xfrm>
          <a:custGeom>
            <a:avLst/>
            <a:gdLst/>
            <a:ahLst/>
            <a:cxnLst>
              <a:cxn ang="0">
                <a:pos x="525" y="18"/>
              </a:cxn>
              <a:cxn ang="0">
                <a:pos x="156" y="0"/>
              </a:cxn>
              <a:cxn ang="0">
                <a:pos x="0" y="132"/>
              </a:cxn>
            </a:cxnLst>
            <a:rect l="0" t="0" r="r" b="b"/>
            <a:pathLst>
              <a:path w="525" h="132">
                <a:moveTo>
                  <a:pt x="525" y="18"/>
                </a:moveTo>
                <a:lnTo>
                  <a:pt x="156" y="0"/>
                </a:lnTo>
                <a:lnTo>
                  <a:pt x="0" y="132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>
            <a:off x="3805238" y="2233613"/>
            <a:ext cx="209550" cy="25241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3" name="円/楕円 32"/>
          <p:cNvSpPr/>
          <p:nvPr/>
        </p:nvSpPr>
        <p:spPr>
          <a:xfrm rot="16598861">
            <a:off x="4555155" y="4122936"/>
            <a:ext cx="236677" cy="67905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正方形/長方形 15"/>
          <p:cNvSpPr/>
          <p:nvPr/>
        </p:nvSpPr>
        <p:spPr bwMode="auto">
          <a:xfrm>
            <a:off x="6344443" y="994444"/>
            <a:ext cx="1941513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24.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道路が狭く歩道がない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/>
            <a:r>
              <a:rPr lang="ja-JP" altLang="en-US" sz="1000" i="1">
                <a:solidFill>
                  <a:schemeClr val="tx1"/>
                </a:solidFill>
                <a:latin typeface="Arial" charset="0"/>
              </a:rPr>
              <a:t>・道路改良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0" name="image2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5813" y="1354075"/>
            <a:ext cx="1314000" cy="985500"/>
          </a:xfrm>
          <a:prstGeom prst="rect">
            <a:avLst/>
          </a:prstGeom>
          <a:noFill/>
        </p:spPr>
      </p:pic>
      <p:cxnSp>
        <p:nvCxnSpPr>
          <p:cNvPr id="3" name="直線矢印コネクタ 2"/>
          <p:cNvCxnSpPr/>
          <p:nvPr/>
        </p:nvCxnSpPr>
        <p:spPr>
          <a:xfrm flipH="1">
            <a:off x="4776937" y="2690498"/>
            <a:ext cx="1253826" cy="1719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4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307</Words>
  <Application>Microsoft Office PowerPoint</Application>
  <PresentationFormat>画面に合わせる (4:3)</PresentationFormat>
  <Paragraphs>110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学校04</cp:lastModifiedBy>
  <cp:revision>174</cp:revision>
  <cp:lastPrinted>2024-10-07T01:36:45Z</cp:lastPrinted>
  <dcterms:created xsi:type="dcterms:W3CDTF">2012-08-15T02:47:07Z</dcterms:created>
  <dcterms:modified xsi:type="dcterms:W3CDTF">2025-01-15T02:17:55Z</dcterms:modified>
</cp:coreProperties>
</file>