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津市教育委員会" initials="G" lastIdx="0" clrIdx="0">
    <p:extLst>
      <p:ext uri="{19B8F6BF-5375-455C-9EA6-DF929625EA0E}">
        <p15:presenceInfo xmlns:p15="http://schemas.microsoft.com/office/powerpoint/2012/main" userId="江津市教育委員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1691" autoAdjust="0"/>
  </p:normalViewPr>
  <p:slideViewPr>
    <p:cSldViewPr snapToGrid="0">
      <p:cViewPr varScale="1">
        <p:scale>
          <a:sx n="66" d="100"/>
          <a:sy n="66" d="100"/>
        </p:scale>
        <p:origin x="17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545B2-3316-4794-BB75-69ACD3016F44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4C8D2-5952-4C44-8BA3-38A0B17C73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96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4C8D2-5952-4C44-8BA3-38A0B17C73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92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4D756-2770-4F99-A509-D38B0805E58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3461-EFF9-450F-8835-1C27EAA5E2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0A85-3339-4F59-8316-33B9518BB10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C93-584E-43F9-9AAC-F36970FB2F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CF353-6B66-41FE-9A89-7BD925972BB7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DD03-ED0B-453B-B446-C18572B615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A39B9-5B77-40C3-8402-159AE74F08A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91FC3-C931-4AFE-9197-12824F7A58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8043-75CD-4427-9390-77E4BAB91849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4A95-9826-407A-A4D2-2333E080EE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FE36-62CB-45EA-AE9D-498055CD485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6398E-79F9-4ABC-90CB-C97FCF9569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1153E-40C7-44DD-8BFB-7792678076F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0CB3-3832-4409-89E1-B5A4995B36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C359F-E93E-4CCD-A2A4-29E4CC1C63AB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B5B1C-0B8F-4A5D-9B79-C4CFEA138B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F0EFB-55E8-40B8-9662-273397A7E35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A7CD-399E-46FB-A3F0-0CFF149DA9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E18F6-22D2-4D4D-B02B-B98770BBCEE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848D-47A6-48BC-97CB-8B93272A7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61D-95BA-43FB-BBFE-A4AD700E9D16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ADDD-8494-4236-A8D9-24214FE5BC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861305-D396-4DD6-B98E-AC063C1D7E12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DEF307-9CC7-4CA8-8D5A-A186F402A1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1703" y="392072"/>
            <a:ext cx="9144000" cy="646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0" y="55770"/>
            <a:ext cx="91440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江津市立江津東小学校校区　通学路対策箇所図　　</a:t>
            </a:r>
            <a:r>
              <a:rPr lang="en-US" altLang="ja-JP" sz="1400" dirty="0">
                <a:latin typeface="Calibri" pitchFamily="34" charset="0"/>
              </a:rPr>
              <a:t>R6</a:t>
            </a:r>
            <a:r>
              <a:rPr lang="ja-JP" altLang="en-US" sz="1400" dirty="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7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200" dirty="0">
                <a:latin typeface="Calibri" pitchFamily="34" charset="0"/>
              </a:rPr>
              <a:t>　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71941" y="952500"/>
            <a:ext cx="2093912" cy="828675"/>
            <a:chOff x="4414" y="3759"/>
            <a:chExt cx="1319" cy="522"/>
          </a:xfrm>
        </p:grpSpPr>
        <p:sp>
          <p:nvSpPr>
            <p:cNvPr id="7" name="正方形/長方形 6"/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テキスト ボックス 69"/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10" name="フリーフォーム 9"/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1" name="テキスト ボックス 72"/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sp>
        <p:nvSpPr>
          <p:cNvPr id="13" name="Text Box 70"/>
          <p:cNvSpPr txBox="1">
            <a:spLocks noChangeArrowheads="1"/>
          </p:cNvSpPr>
          <p:nvPr/>
        </p:nvSpPr>
        <p:spPr bwMode="auto">
          <a:xfrm>
            <a:off x="1055484" y="-31804"/>
            <a:ext cx="11684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し　り　つ</a:t>
            </a: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2088880" y="-32466"/>
            <a:ext cx="1168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ひ　が　し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11233" y="4628962"/>
            <a:ext cx="949325" cy="204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200" b="1" dirty="0">
                <a:solidFill>
                  <a:srgbClr val="3333FF"/>
                </a:solidFill>
              </a:rPr>
              <a:t>江津東小学校</a:t>
            </a:r>
          </a:p>
        </p:txBody>
      </p:sp>
      <p:pic>
        <p:nvPicPr>
          <p:cNvPr id="27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6448425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Freeform 31"/>
          <p:cNvSpPr>
            <a:spLocks/>
          </p:cNvSpPr>
          <p:nvPr/>
        </p:nvSpPr>
        <p:spPr bwMode="auto">
          <a:xfrm>
            <a:off x="471942" y="4314000"/>
            <a:ext cx="5717143" cy="2452623"/>
          </a:xfrm>
          <a:custGeom>
            <a:avLst/>
            <a:gdLst>
              <a:gd name="T0" fmla="*/ 0 w 4848"/>
              <a:gd name="T1" fmla="*/ 1328 h 1728"/>
              <a:gd name="T2" fmla="*/ 264 w 4848"/>
              <a:gd name="T3" fmla="*/ 1296 h 1728"/>
              <a:gd name="T4" fmla="*/ 496 w 4848"/>
              <a:gd name="T5" fmla="*/ 1288 h 1728"/>
              <a:gd name="T6" fmla="*/ 768 w 4848"/>
              <a:gd name="T7" fmla="*/ 1240 h 1728"/>
              <a:gd name="T8" fmla="*/ 1624 w 4848"/>
              <a:gd name="T9" fmla="*/ 1416 h 1728"/>
              <a:gd name="T10" fmla="*/ 1792 w 4848"/>
              <a:gd name="T11" fmla="*/ 1400 h 1728"/>
              <a:gd name="T12" fmla="*/ 1840 w 4848"/>
              <a:gd name="T13" fmla="*/ 1208 h 1728"/>
              <a:gd name="T14" fmla="*/ 2184 w 4848"/>
              <a:gd name="T15" fmla="*/ 1112 h 1728"/>
              <a:gd name="T16" fmla="*/ 2400 w 4848"/>
              <a:gd name="T17" fmla="*/ 968 h 1728"/>
              <a:gd name="T18" fmla="*/ 2824 w 4848"/>
              <a:gd name="T19" fmla="*/ 640 h 1728"/>
              <a:gd name="T20" fmla="*/ 3224 w 4848"/>
              <a:gd name="T21" fmla="*/ 296 h 1728"/>
              <a:gd name="T22" fmla="*/ 3720 w 4848"/>
              <a:gd name="T23" fmla="*/ 0 h 1728"/>
              <a:gd name="T24" fmla="*/ 3896 w 4848"/>
              <a:gd name="T25" fmla="*/ 144 h 1728"/>
              <a:gd name="T26" fmla="*/ 3984 w 4848"/>
              <a:gd name="T27" fmla="*/ 304 h 1728"/>
              <a:gd name="T28" fmla="*/ 4424 w 4848"/>
              <a:gd name="T29" fmla="*/ 472 h 1728"/>
              <a:gd name="T30" fmla="*/ 4792 w 4848"/>
              <a:gd name="T31" fmla="*/ 816 h 1728"/>
              <a:gd name="T32" fmla="*/ 4744 w 4848"/>
              <a:gd name="T33" fmla="*/ 1064 h 1728"/>
              <a:gd name="T34" fmla="*/ 4804 w 4848"/>
              <a:gd name="T35" fmla="*/ 1268 h 1728"/>
              <a:gd name="T36" fmla="*/ 4812 w 4848"/>
              <a:gd name="T37" fmla="*/ 1376 h 1728"/>
              <a:gd name="T38" fmla="*/ 4848 w 4848"/>
              <a:gd name="T39" fmla="*/ 1408 h 1728"/>
              <a:gd name="T40" fmla="*/ 4848 w 4848"/>
              <a:gd name="T41" fmla="*/ 1728 h 1728"/>
              <a:gd name="T42" fmla="*/ 4624 w 4848"/>
              <a:gd name="T43" fmla="*/ 1712 h 172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848"/>
              <a:gd name="T67" fmla="*/ 0 h 1728"/>
              <a:gd name="T68" fmla="*/ 4848 w 4848"/>
              <a:gd name="T69" fmla="*/ 1728 h 1728"/>
              <a:gd name="connsiteX0" fmla="*/ 113 w 9455"/>
              <a:gd name="connsiteY0" fmla="*/ 8871 h 10000"/>
              <a:gd name="connsiteX1" fmla="*/ 0 w 9455"/>
              <a:gd name="connsiteY1" fmla="*/ 7500 h 10000"/>
              <a:gd name="connsiteX2" fmla="*/ 478 w 9455"/>
              <a:gd name="connsiteY2" fmla="*/ 7454 h 10000"/>
              <a:gd name="connsiteX3" fmla="*/ 1039 w 9455"/>
              <a:gd name="connsiteY3" fmla="*/ 7176 h 10000"/>
              <a:gd name="connsiteX4" fmla="*/ 2805 w 9455"/>
              <a:gd name="connsiteY4" fmla="*/ 8194 h 10000"/>
              <a:gd name="connsiteX5" fmla="*/ 3151 w 9455"/>
              <a:gd name="connsiteY5" fmla="*/ 8102 h 10000"/>
              <a:gd name="connsiteX6" fmla="*/ 3250 w 9455"/>
              <a:gd name="connsiteY6" fmla="*/ 6991 h 10000"/>
              <a:gd name="connsiteX7" fmla="*/ 3960 w 9455"/>
              <a:gd name="connsiteY7" fmla="*/ 6435 h 10000"/>
              <a:gd name="connsiteX8" fmla="*/ 4405 w 9455"/>
              <a:gd name="connsiteY8" fmla="*/ 5602 h 10000"/>
              <a:gd name="connsiteX9" fmla="*/ 5280 w 9455"/>
              <a:gd name="connsiteY9" fmla="*/ 3704 h 10000"/>
              <a:gd name="connsiteX10" fmla="*/ 6105 w 9455"/>
              <a:gd name="connsiteY10" fmla="*/ 1713 h 10000"/>
              <a:gd name="connsiteX11" fmla="*/ 7128 w 9455"/>
              <a:gd name="connsiteY11" fmla="*/ 0 h 10000"/>
              <a:gd name="connsiteX12" fmla="*/ 7491 w 9455"/>
              <a:gd name="connsiteY12" fmla="*/ 833 h 10000"/>
              <a:gd name="connsiteX13" fmla="*/ 7673 w 9455"/>
              <a:gd name="connsiteY13" fmla="*/ 1759 h 10000"/>
              <a:gd name="connsiteX14" fmla="*/ 8580 w 9455"/>
              <a:gd name="connsiteY14" fmla="*/ 2731 h 10000"/>
              <a:gd name="connsiteX15" fmla="*/ 9339 w 9455"/>
              <a:gd name="connsiteY15" fmla="*/ 4722 h 10000"/>
              <a:gd name="connsiteX16" fmla="*/ 9240 w 9455"/>
              <a:gd name="connsiteY16" fmla="*/ 6157 h 10000"/>
              <a:gd name="connsiteX17" fmla="*/ 9364 w 9455"/>
              <a:gd name="connsiteY17" fmla="*/ 7338 h 10000"/>
              <a:gd name="connsiteX18" fmla="*/ 9381 w 9455"/>
              <a:gd name="connsiteY18" fmla="*/ 7963 h 10000"/>
              <a:gd name="connsiteX19" fmla="*/ 9455 w 9455"/>
              <a:gd name="connsiteY19" fmla="*/ 8148 h 10000"/>
              <a:gd name="connsiteX20" fmla="*/ 9455 w 9455"/>
              <a:gd name="connsiteY20" fmla="*/ 10000 h 10000"/>
              <a:gd name="connsiteX21" fmla="*/ 8993 w 9455"/>
              <a:gd name="connsiteY21" fmla="*/ 9907 h 10000"/>
              <a:gd name="connsiteX0" fmla="*/ 41 w 9921"/>
              <a:gd name="connsiteY0" fmla="*/ 8871 h 10000"/>
              <a:gd name="connsiteX1" fmla="*/ 709 w 9921"/>
              <a:gd name="connsiteY1" fmla="*/ 8555 h 10000"/>
              <a:gd name="connsiteX2" fmla="*/ 427 w 9921"/>
              <a:gd name="connsiteY2" fmla="*/ 7454 h 10000"/>
              <a:gd name="connsiteX3" fmla="*/ 1020 w 9921"/>
              <a:gd name="connsiteY3" fmla="*/ 7176 h 10000"/>
              <a:gd name="connsiteX4" fmla="*/ 2888 w 9921"/>
              <a:gd name="connsiteY4" fmla="*/ 8194 h 10000"/>
              <a:gd name="connsiteX5" fmla="*/ 3254 w 9921"/>
              <a:gd name="connsiteY5" fmla="*/ 8102 h 10000"/>
              <a:gd name="connsiteX6" fmla="*/ 3358 w 9921"/>
              <a:gd name="connsiteY6" fmla="*/ 6991 h 10000"/>
              <a:gd name="connsiteX7" fmla="*/ 4109 w 9921"/>
              <a:gd name="connsiteY7" fmla="*/ 6435 h 10000"/>
              <a:gd name="connsiteX8" fmla="*/ 4580 w 9921"/>
              <a:gd name="connsiteY8" fmla="*/ 5602 h 10000"/>
              <a:gd name="connsiteX9" fmla="*/ 5505 w 9921"/>
              <a:gd name="connsiteY9" fmla="*/ 3704 h 10000"/>
              <a:gd name="connsiteX10" fmla="*/ 6378 w 9921"/>
              <a:gd name="connsiteY10" fmla="*/ 1713 h 10000"/>
              <a:gd name="connsiteX11" fmla="*/ 7460 w 9921"/>
              <a:gd name="connsiteY11" fmla="*/ 0 h 10000"/>
              <a:gd name="connsiteX12" fmla="*/ 7844 w 9921"/>
              <a:gd name="connsiteY12" fmla="*/ 833 h 10000"/>
              <a:gd name="connsiteX13" fmla="*/ 8036 w 9921"/>
              <a:gd name="connsiteY13" fmla="*/ 1759 h 10000"/>
              <a:gd name="connsiteX14" fmla="*/ 8996 w 9921"/>
              <a:gd name="connsiteY14" fmla="*/ 2731 h 10000"/>
              <a:gd name="connsiteX15" fmla="*/ 9798 w 9921"/>
              <a:gd name="connsiteY15" fmla="*/ 4722 h 10000"/>
              <a:gd name="connsiteX16" fmla="*/ 9694 w 9921"/>
              <a:gd name="connsiteY16" fmla="*/ 6157 h 10000"/>
              <a:gd name="connsiteX17" fmla="*/ 9825 w 9921"/>
              <a:gd name="connsiteY17" fmla="*/ 7338 h 10000"/>
              <a:gd name="connsiteX18" fmla="*/ 9843 w 9921"/>
              <a:gd name="connsiteY18" fmla="*/ 7963 h 10000"/>
              <a:gd name="connsiteX19" fmla="*/ 9921 w 9921"/>
              <a:gd name="connsiteY19" fmla="*/ 8148 h 10000"/>
              <a:gd name="connsiteX20" fmla="*/ 9921 w 9921"/>
              <a:gd name="connsiteY20" fmla="*/ 10000 h 10000"/>
              <a:gd name="connsiteX21" fmla="*/ 9432 w 9921"/>
              <a:gd name="connsiteY21" fmla="*/ 9907 h 10000"/>
              <a:gd name="connsiteX0" fmla="*/ 0 w 9959"/>
              <a:gd name="connsiteY0" fmla="*/ 8871 h 10000"/>
              <a:gd name="connsiteX1" fmla="*/ 674 w 9959"/>
              <a:gd name="connsiteY1" fmla="*/ 8555 h 10000"/>
              <a:gd name="connsiteX2" fmla="*/ 389 w 9959"/>
              <a:gd name="connsiteY2" fmla="*/ 7454 h 10000"/>
              <a:gd name="connsiteX3" fmla="*/ 987 w 9959"/>
              <a:gd name="connsiteY3" fmla="*/ 7176 h 10000"/>
              <a:gd name="connsiteX4" fmla="*/ 2870 w 9959"/>
              <a:gd name="connsiteY4" fmla="*/ 8194 h 10000"/>
              <a:gd name="connsiteX5" fmla="*/ 3239 w 9959"/>
              <a:gd name="connsiteY5" fmla="*/ 8102 h 10000"/>
              <a:gd name="connsiteX6" fmla="*/ 3344 w 9959"/>
              <a:gd name="connsiteY6" fmla="*/ 6991 h 10000"/>
              <a:gd name="connsiteX7" fmla="*/ 4101 w 9959"/>
              <a:gd name="connsiteY7" fmla="*/ 6435 h 10000"/>
              <a:gd name="connsiteX8" fmla="*/ 4575 w 9959"/>
              <a:gd name="connsiteY8" fmla="*/ 5602 h 10000"/>
              <a:gd name="connsiteX9" fmla="*/ 5508 w 9959"/>
              <a:gd name="connsiteY9" fmla="*/ 3704 h 10000"/>
              <a:gd name="connsiteX10" fmla="*/ 6388 w 9959"/>
              <a:gd name="connsiteY10" fmla="*/ 1713 h 10000"/>
              <a:gd name="connsiteX11" fmla="*/ 7478 w 9959"/>
              <a:gd name="connsiteY11" fmla="*/ 0 h 10000"/>
              <a:gd name="connsiteX12" fmla="*/ 7865 w 9959"/>
              <a:gd name="connsiteY12" fmla="*/ 833 h 10000"/>
              <a:gd name="connsiteX13" fmla="*/ 8059 w 9959"/>
              <a:gd name="connsiteY13" fmla="*/ 1759 h 10000"/>
              <a:gd name="connsiteX14" fmla="*/ 9027 w 9959"/>
              <a:gd name="connsiteY14" fmla="*/ 2731 h 10000"/>
              <a:gd name="connsiteX15" fmla="*/ 9835 w 9959"/>
              <a:gd name="connsiteY15" fmla="*/ 4722 h 10000"/>
              <a:gd name="connsiteX16" fmla="*/ 9730 w 9959"/>
              <a:gd name="connsiteY16" fmla="*/ 6157 h 10000"/>
              <a:gd name="connsiteX17" fmla="*/ 9862 w 9959"/>
              <a:gd name="connsiteY17" fmla="*/ 7338 h 10000"/>
              <a:gd name="connsiteX18" fmla="*/ 9880 w 9959"/>
              <a:gd name="connsiteY18" fmla="*/ 7963 h 10000"/>
              <a:gd name="connsiteX19" fmla="*/ 9959 w 9959"/>
              <a:gd name="connsiteY19" fmla="*/ 8148 h 10000"/>
              <a:gd name="connsiteX20" fmla="*/ 9959 w 9959"/>
              <a:gd name="connsiteY20" fmla="*/ 10000 h 10000"/>
              <a:gd name="connsiteX21" fmla="*/ 9466 w 9959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391 w 10000"/>
              <a:gd name="connsiteY2" fmla="*/ 7454 h 10000"/>
              <a:gd name="connsiteX3" fmla="*/ 991 w 10000"/>
              <a:gd name="connsiteY3" fmla="*/ 7176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991 w 10000"/>
              <a:gd name="connsiteY3" fmla="*/ 7176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991 w 10000"/>
              <a:gd name="connsiteY3" fmla="*/ 7176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991 w 10000"/>
              <a:gd name="connsiteY3" fmla="*/ 7176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882 w 10000"/>
              <a:gd name="connsiteY4" fmla="*/ 8194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904 w 10000"/>
              <a:gd name="connsiteY4" fmla="*/ 8853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904 w 10000"/>
              <a:gd name="connsiteY4" fmla="*/ 8853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51 w 10000"/>
              <a:gd name="connsiteY3" fmla="*/ 8287 h 10000"/>
              <a:gd name="connsiteX4" fmla="*/ 2904 w 10000"/>
              <a:gd name="connsiteY4" fmla="*/ 8853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904 w 10000"/>
              <a:gd name="connsiteY4" fmla="*/ 8853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904 w 10000"/>
              <a:gd name="connsiteY4" fmla="*/ 8853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904 w 10000"/>
              <a:gd name="connsiteY4" fmla="*/ 8853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2904 w 10000"/>
              <a:gd name="connsiteY5" fmla="*/ 8853 h 10000"/>
              <a:gd name="connsiteX6" fmla="*/ 3252 w 10000"/>
              <a:gd name="connsiteY6" fmla="*/ 8102 h 10000"/>
              <a:gd name="connsiteX7" fmla="*/ 3358 w 10000"/>
              <a:gd name="connsiteY7" fmla="*/ 6991 h 10000"/>
              <a:gd name="connsiteX8" fmla="*/ 4118 w 10000"/>
              <a:gd name="connsiteY8" fmla="*/ 6435 h 10000"/>
              <a:gd name="connsiteX9" fmla="*/ 4594 w 10000"/>
              <a:gd name="connsiteY9" fmla="*/ 5602 h 10000"/>
              <a:gd name="connsiteX10" fmla="*/ 5531 w 10000"/>
              <a:gd name="connsiteY10" fmla="*/ 3704 h 10000"/>
              <a:gd name="connsiteX11" fmla="*/ 6414 w 10000"/>
              <a:gd name="connsiteY11" fmla="*/ 1713 h 10000"/>
              <a:gd name="connsiteX12" fmla="*/ 7509 w 10000"/>
              <a:gd name="connsiteY12" fmla="*/ 0 h 10000"/>
              <a:gd name="connsiteX13" fmla="*/ 7897 w 10000"/>
              <a:gd name="connsiteY13" fmla="*/ 833 h 10000"/>
              <a:gd name="connsiteX14" fmla="*/ 8092 w 10000"/>
              <a:gd name="connsiteY14" fmla="*/ 1759 h 10000"/>
              <a:gd name="connsiteX15" fmla="*/ 9064 w 10000"/>
              <a:gd name="connsiteY15" fmla="*/ 2731 h 10000"/>
              <a:gd name="connsiteX16" fmla="*/ 9875 w 10000"/>
              <a:gd name="connsiteY16" fmla="*/ 4722 h 10000"/>
              <a:gd name="connsiteX17" fmla="*/ 9770 w 10000"/>
              <a:gd name="connsiteY17" fmla="*/ 6157 h 10000"/>
              <a:gd name="connsiteX18" fmla="*/ 9903 w 10000"/>
              <a:gd name="connsiteY18" fmla="*/ 7338 h 10000"/>
              <a:gd name="connsiteX19" fmla="*/ 9921 w 10000"/>
              <a:gd name="connsiteY19" fmla="*/ 7963 h 10000"/>
              <a:gd name="connsiteX20" fmla="*/ 10000 w 10000"/>
              <a:gd name="connsiteY20" fmla="*/ 8148 h 10000"/>
              <a:gd name="connsiteX21" fmla="*/ 10000 w 10000"/>
              <a:gd name="connsiteY21" fmla="*/ 10000 h 10000"/>
              <a:gd name="connsiteX22" fmla="*/ 9505 w 10000"/>
              <a:gd name="connsiteY22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033 w 10000"/>
              <a:gd name="connsiteY5" fmla="*/ 8985 h 10000"/>
              <a:gd name="connsiteX6" fmla="*/ 3252 w 10000"/>
              <a:gd name="connsiteY6" fmla="*/ 8102 h 10000"/>
              <a:gd name="connsiteX7" fmla="*/ 3358 w 10000"/>
              <a:gd name="connsiteY7" fmla="*/ 6991 h 10000"/>
              <a:gd name="connsiteX8" fmla="*/ 4118 w 10000"/>
              <a:gd name="connsiteY8" fmla="*/ 6435 h 10000"/>
              <a:gd name="connsiteX9" fmla="*/ 4594 w 10000"/>
              <a:gd name="connsiteY9" fmla="*/ 5602 h 10000"/>
              <a:gd name="connsiteX10" fmla="*/ 5531 w 10000"/>
              <a:gd name="connsiteY10" fmla="*/ 3704 h 10000"/>
              <a:gd name="connsiteX11" fmla="*/ 6414 w 10000"/>
              <a:gd name="connsiteY11" fmla="*/ 1713 h 10000"/>
              <a:gd name="connsiteX12" fmla="*/ 7509 w 10000"/>
              <a:gd name="connsiteY12" fmla="*/ 0 h 10000"/>
              <a:gd name="connsiteX13" fmla="*/ 7897 w 10000"/>
              <a:gd name="connsiteY13" fmla="*/ 833 h 10000"/>
              <a:gd name="connsiteX14" fmla="*/ 8092 w 10000"/>
              <a:gd name="connsiteY14" fmla="*/ 1759 h 10000"/>
              <a:gd name="connsiteX15" fmla="*/ 9064 w 10000"/>
              <a:gd name="connsiteY15" fmla="*/ 2731 h 10000"/>
              <a:gd name="connsiteX16" fmla="*/ 9875 w 10000"/>
              <a:gd name="connsiteY16" fmla="*/ 4722 h 10000"/>
              <a:gd name="connsiteX17" fmla="*/ 9770 w 10000"/>
              <a:gd name="connsiteY17" fmla="*/ 6157 h 10000"/>
              <a:gd name="connsiteX18" fmla="*/ 9903 w 10000"/>
              <a:gd name="connsiteY18" fmla="*/ 7338 h 10000"/>
              <a:gd name="connsiteX19" fmla="*/ 9921 w 10000"/>
              <a:gd name="connsiteY19" fmla="*/ 7963 h 10000"/>
              <a:gd name="connsiteX20" fmla="*/ 10000 w 10000"/>
              <a:gd name="connsiteY20" fmla="*/ 8148 h 10000"/>
              <a:gd name="connsiteX21" fmla="*/ 10000 w 10000"/>
              <a:gd name="connsiteY21" fmla="*/ 10000 h 10000"/>
              <a:gd name="connsiteX22" fmla="*/ 9505 w 10000"/>
              <a:gd name="connsiteY22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252 w 10000"/>
              <a:gd name="connsiteY5" fmla="*/ 8102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80 w 10000"/>
              <a:gd name="connsiteY5" fmla="*/ 9006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80 w 10000"/>
              <a:gd name="connsiteY5" fmla="*/ 9006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44 w 10000"/>
              <a:gd name="connsiteY5" fmla="*/ 9006 h 10000"/>
              <a:gd name="connsiteX6" fmla="*/ 3358 w 10000"/>
              <a:gd name="connsiteY6" fmla="*/ 6991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44 w 10000"/>
              <a:gd name="connsiteY5" fmla="*/ 9006 h 10000"/>
              <a:gd name="connsiteX6" fmla="*/ 3207 w 10000"/>
              <a:gd name="connsiteY6" fmla="*/ 8234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118 w 10000"/>
              <a:gd name="connsiteY7" fmla="*/ 6435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010 w 10000"/>
              <a:gd name="connsiteY7" fmla="*/ 7471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010 w 10000"/>
              <a:gd name="connsiteY7" fmla="*/ 7471 h 10000"/>
              <a:gd name="connsiteX8" fmla="*/ 4594 w 10000"/>
              <a:gd name="connsiteY8" fmla="*/ 5602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010 w 10000"/>
              <a:gd name="connsiteY7" fmla="*/ 7471 h 10000"/>
              <a:gd name="connsiteX8" fmla="*/ 4759 w 10000"/>
              <a:gd name="connsiteY8" fmla="*/ 5809 h 10000"/>
              <a:gd name="connsiteX9" fmla="*/ 5531 w 10000"/>
              <a:gd name="connsiteY9" fmla="*/ 3704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010 w 10000"/>
              <a:gd name="connsiteY7" fmla="*/ 7471 h 10000"/>
              <a:gd name="connsiteX8" fmla="*/ 4759 w 10000"/>
              <a:gd name="connsiteY8" fmla="*/ 5809 h 10000"/>
              <a:gd name="connsiteX9" fmla="*/ 5359 w 10000"/>
              <a:gd name="connsiteY9" fmla="*/ 4533 h 10000"/>
              <a:gd name="connsiteX10" fmla="*/ 6414 w 10000"/>
              <a:gd name="connsiteY10" fmla="*/ 1713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871 h 10000"/>
              <a:gd name="connsiteX1" fmla="*/ 677 w 10000"/>
              <a:gd name="connsiteY1" fmla="*/ 8555 h 10000"/>
              <a:gd name="connsiteX2" fmla="*/ 1167 w 10000"/>
              <a:gd name="connsiteY2" fmla="*/ 8565 h 10000"/>
              <a:gd name="connsiteX3" fmla="*/ 1515 w 10000"/>
              <a:gd name="connsiteY3" fmla="*/ 8344 h 10000"/>
              <a:gd name="connsiteX4" fmla="*/ 2780 w 10000"/>
              <a:gd name="connsiteY4" fmla="*/ 8938 h 10000"/>
              <a:gd name="connsiteX5" fmla="*/ 3166 w 10000"/>
              <a:gd name="connsiteY5" fmla="*/ 9006 h 10000"/>
              <a:gd name="connsiteX6" fmla="*/ 3207 w 10000"/>
              <a:gd name="connsiteY6" fmla="*/ 8234 h 10000"/>
              <a:gd name="connsiteX7" fmla="*/ 4010 w 10000"/>
              <a:gd name="connsiteY7" fmla="*/ 7471 h 10000"/>
              <a:gd name="connsiteX8" fmla="*/ 4759 w 10000"/>
              <a:gd name="connsiteY8" fmla="*/ 5809 h 10000"/>
              <a:gd name="connsiteX9" fmla="*/ 5359 w 10000"/>
              <a:gd name="connsiteY9" fmla="*/ 4533 h 10000"/>
              <a:gd name="connsiteX10" fmla="*/ 6170 w 10000"/>
              <a:gd name="connsiteY10" fmla="*/ 3314 h 10000"/>
              <a:gd name="connsiteX11" fmla="*/ 7509 w 10000"/>
              <a:gd name="connsiteY11" fmla="*/ 0 h 10000"/>
              <a:gd name="connsiteX12" fmla="*/ 7897 w 10000"/>
              <a:gd name="connsiteY12" fmla="*/ 833 h 10000"/>
              <a:gd name="connsiteX13" fmla="*/ 8092 w 10000"/>
              <a:gd name="connsiteY13" fmla="*/ 1759 h 10000"/>
              <a:gd name="connsiteX14" fmla="*/ 9064 w 10000"/>
              <a:gd name="connsiteY14" fmla="*/ 2731 h 10000"/>
              <a:gd name="connsiteX15" fmla="*/ 9875 w 10000"/>
              <a:gd name="connsiteY15" fmla="*/ 4722 h 10000"/>
              <a:gd name="connsiteX16" fmla="*/ 9770 w 10000"/>
              <a:gd name="connsiteY16" fmla="*/ 6157 h 10000"/>
              <a:gd name="connsiteX17" fmla="*/ 9903 w 10000"/>
              <a:gd name="connsiteY17" fmla="*/ 7338 h 10000"/>
              <a:gd name="connsiteX18" fmla="*/ 9921 w 10000"/>
              <a:gd name="connsiteY18" fmla="*/ 7963 h 10000"/>
              <a:gd name="connsiteX19" fmla="*/ 10000 w 10000"/>
              <a:gd name="connsiteY19" fmla="*/ 8148 h 10000"/>
              <a:gd name="connsiteX20" fmla="*/ 10000 w 10000"/>
              <a:gd name="connsiteY20" fmla="*/ 10000 h 10000"/>
              <a:gd name="connsiteX21" fmla="*/ 9505 w 10000"/>
              <a:gd name="connsiteY21" fmla="*/ 9907 h 10000"/>
              <a:gd name="connsiteX0" fmla="*/ 0 w 10000"/>
              <a:gd name="connsiteY0" fmla="*/ 8038 h 9167"/>
              <a:gd name="connsiteX1" fmla="*/ 677 w 10000"/>
              <a:gd name="connsiteY1" fmla="*/ 7722 h 9167"/>
              <a:gd name="connsiteX2" fmla="*/ 1167 w 10000"/>
              <a:gd name="connsiteY2" fmla="*/ 7732 h 9167"/>
              <a:gd name="connsiteX3" fmla="*/ 1515 w 10000"/>
              <a:gd name="connsiteY3" fmla="*/ 7511 h 9167"/>
              <a:gd name="connsiteX4" fmla="*/ 2780 w 10000"/>
              <a:gd name="connsiteY4" fmla="*/ 8105 h 9167"/>
              <a:gd name="connsiteX5" fmla="*/ 3166 w 10000"/>
              <a:gd name="connsiteY5" fmla="*/ 8173 h 9167"/>
              <a:gd name="connsiteX6" fmla="*/ 3207 w 10000"/>
              <a:gd name="connsiteY6" fmla="*/ 7401 h 9167"/>
              <a:gd name="connsiteX7" fmla="*/ 4010 w 10000"/>
              <a:gd name="connsiteY7" fmla="*/ 6638 h 9167"/>
              <a:gd name="connsiteX8" fmla="*/ 4759 w 10000"/>
              <a:gd name="connsiteY8" fmla="*/ 4976 h 9167"/>
              <a:gd name="connsiteX9" fmla="*/ 5359 w 10000"/>
              <a:gd name="connsiteY9" fmla="*/ 3700 h 9167"/>
              <a:gd name="connsiteX10" fmla="*/ 6170 w 10000"/>
              <a:gd name="connsiteY10" fmla="*/ 2481 h 9167"/>
              <a:gd name="connsiteX11" fmla="*/ 7897 w 10000"/>
              <a:gd name="connsiteY11" fmla="*/ 0 h 9167"/>
              <a:gd name="connsiteX12" fmla="*/ 8092 w 10000"/>
              <a:gd name="connsiteY12" fmla="*/ 926 h 9167"/>
              <a:gd name="connsiteX13" fmla="*/ 9064 w 10000"/>
              <a:gd name="connsiteY13" fmla="*/ 1898 h 9167"/>
              <a:gd name="connsiteX14" fmla="*/ 9875 w 10000"/>
              <a:gd name="connsiteY14" fmla="*/ 3889 h 9167"/>
              <a:gd name="connsiteX15" fmla="*/ 9770 w 10000"/>
              <a:gd name="connsiteY15" fmla="*/ 5324 h 9167"/>
              <a:gd name="connsiteX16" fmla="*/ 9903 w 10000"/>
              <a:gd name="connsiteY16" fmla="*/ 6505 h 9167"/>
              <a:gd name="connsiteX17" fmla="*/ 9921 w 10000"/>
              <a:gd name="connsiteY17" fmla="*/ 7130 h 9167"/>
              <a:gd name="connsiteX18" fmla="*/ 10000 w 10000"/>
              <a:gd name="connsiteY18" fmla="*/ 7315 h 9167"/>
              <a:gd name="connsiteX19" fmla="*/ 10000 w 10000"/>
              <a:gd name="connsiteY19" fmla="*/ 9167 h 9167"/>
              <a:gd name="connsiteX20" fmla="*/ 9505 w 10000"/>
              <a:gd name="connsiteY20" fmla="*/ 9074 h 9167"/>
              <a:gd name="connsiteX0" fmla="*/ 0 w 10000"/>
              <a:gd name="connsiteY0" fmla="*/ 8095 h 9327"/>
              <a:gd name="connsiteX1" fmla="*/ 677 w 10000"/>
              <a:gd name="connsiteY1" fmla="*/ 7751 h 9327"/>
              <a:gd name="connsiteX2" fmla="*/ 1167 w 10000"/>
              <a:gd name="connsiteY2" fmla="*/ 7762 h 9327"/>
              <a:gd name="connsiteX3" fmla="*/ 1515 w 10000"/>
              <a:gd name="connsiteY3" fmla="*/ 7521 h 9327"/>
              <a:gd name="connsiteX4" fmla="*/ 2780 w 10000"/>
              <a:gd name="connsiteY4" fmla="*/ 8168 h 9327"/>
              <a:gd name="connsiteX5" fmla="*/ 3166 w 10000"/>
              <a:gd name="connsiteY5" fmla="*/ 8243 h 9327"/>
              <a:gd name="connsiteX6" fmla="*/ 3207 w 10000"/>
              <a:gd name="connsiteY6" fmla="*/ 7401 h 9327"/>
              <a:gd name="connsiteX7" fmla="*/ 4010 w 10000"/>
              <a:gd name="connsiteY7" fmla="*/ 6568 h 9327"/>
              <a:gd name="connsiteX8" fmla="*/ 4759 w 10000"/>
              <a:gd name="connsiteY8" fmla="*/ 4755 h 9327"/>
              <a:gd name="connsiteX9" fmla="*/ 5359 w 10000"/>
              <a:gd name="connsiteY9" fmla="*/ 3363 h 9327"/>
              <a:gd name="connsiteX10" fmla="*/ 6170 w 10000"/>
              <a:gd name="connsiteY10" fmla="*/ 2033 h 9327"/>
              <a:gd name="connsiteX11" fmla="*/ 6345 w 10000"/>
              <a:gd name="connsiteY11" fmla="*/ 2409 h 9327"/>
              <a:gd name="connsiteX12" fmla="*/ 8092 w 10000"/>
              <a:gd name="connsiteY12" fmla="*/ 337 h 9327"/>
              <a:gd name="connsiteX13" fmla="*/ 9064 w 10000"/>
              <a:gd name="connsiteY13" fmla="*/ 1397 h 9327"/>
              <a:gd name="connsiteX14" fmla="*/ 9875 w 10000"/>
              <a:gd name="connsiteY14" fmla="*/ 3569 h 9327"/>
              <a:gd name="connsiteX15" fmla="*/ 9770 w 10000"/>
              <a:gd name="connsiteY15" fmla="*/ 5135 h 9327"/>
              <a:gd name="connsiteX16" fmla="*/ 9903 w 10000"/>
              <a:gd name="connsiteY16" fmla="*/ 6423 h 9327"/>
              <a:gd name="connsiteX17" fmla="*/ 9921 w 10000"/>
              <a:gd name="connsiteY17" fmla="*/ 7105 h 9327"/>
              <a:gd name="connsiteX18" fmla="*/ 10000 w 10000"/>
              <a:gd name="connsiteY18" fmla="*/ 7307 h 9327"/>
              <a:gd name="connsiteX19" fmla="*/ 10000 w 10000"/>
              <a:gd name="connsiteY19" fmla="*/ 9327 h 9327"/>
              <a:gd name="connsiteX20" fmla="*/ 9505 w 10000"/>
              <a:gd name="connsiteY20" fmla="*/ 9226 h 9327"/>
              <a:gd name="connsiteX0" fmla="*/ 0 w 10000"/>
              <a:gd name="connsiteY0" fmla="*/ 7181 h 8502"/>
              <a:gd name="connsiteX1" fmla="*/ 677 w 10000"/>
              <a:gd name="connsiteY1" fmla="*/ 6812 h 8502"/>
              <a:gd name="connsiteX2" fmla="*/ 1167 w 10000"/>
              <a:gd name="connsiteY2" fmla="*/ 6824 h 8502"/>
              <a:gd name="connsiteX3" fmla="*/ 1515 w 10000"/>
              <a:gd name="connsiteY3" fmla="*/ 6566 h 8502"/>
              <a:gd name="connsiteX4" fmla="*/ 2780 w 10000"/>
              <a:gd name="connsiteY4" fmla="*/ 7259 h 8502"/>
              <a:gd name="connsiteX5" fmla="*/ 3166 w 10000"/>
              <a:gd name="connsiteY5" fmla="*/ 7340 h 8502"/>
              <a:gd name="connsiteX6" fmla="*/ 3207 w 10000"/>
              <a:gd name="connsiteY6" fmla="*/ 6437 h 8502"/>
              <a:gd name="connsiteX7" fmla="*/ 4010 w 10000"/>
              <a:gd name="connsiteY7" fmla="*/ 5544 h 8502"/>
              <a:gd name="connsiteX8" fmla="*/ 4759 w 10000"/>
              <a:gd name="connsiteY8" fmla="*/ 3600 h 8502"/>
              <a:gd name="connsiteX9" fmla="*/ 5359 w 10000"/>
              <a:gd name="connsiteY9" fmla="*/ 2108 h 8502"/>
              <a:gd name="connsiteX10" fmla="*/ 6170 w 10000"/>
              <a:gd name="connsiteY10" fmla="*/ 682 h 8502"/>
              <a:gd name="connsiteX11" fmla="*/ 6345 w 10000"/>
              <a:gd name="connsiteY11" fmla="*/ 1085 h 8502"/>
              <a:gd name="connsiteX12" fmla="*/ 6590 w 10000"/>
              <a:gd name="connsiteY12" fmla="*/ 2035 h 8502"/>
              <a:gd name="connsiteX13" fmla="*/ 9064 w 10000"/>
              <a:gd name="connsiteY13" fmla="*/ 0 h 8502"/>
              <a:gd name="connsiteX14" fmla="*/ 9875 w 10000"/>
              <a:gd name="connsiteY14" fmla="*/ 2329 h 8502"/>
              <a:gd name="connsiteX15" fmla="*/ 9770 w 10000"/>
              <a:gd name="connsiteY15" fmla="*/ 4008 h 8502"/>
              <a:gd name="connsiteX16" fmla="*/ 9903 w 10000"/>
              <a:gd name="connsiteY16" fmla="*/ 5388 h 8502"/>
              <a:gd name="connsiteX17" fmla="*/ 9921 w 10000"/>
              <a:gd name="connsiteY17" fmla="*/ 6120 h 8502"/>
              <a:gd name="connsiteX18" fmla="*/ 10000 w 10000"/>
              <a:gd name="connsiteY18" fmla="*/ 6336 h 8502"/>
              <a:gd name="connsiteX19" fmla="*/ 10000 w 10000"/>
              <a:gd name="connsiteY19" fmla="*/ 8502 h 8502"/>
              <a:gd name="connsiteX20" fmla="*/ 9505 w 10000"/>
              <a:gd name="connsiteY20" fmla="*/ 8394 h 8502"/>
              <a:gd name="connsiteX0" fmla="*/ 0 w 10000"/>
              <a:gd name="connsiteY0" fmla="*/ 7644 h 9198"/>
              <a:gd name="connsiteX1" fmla="*/ 677 w 10000"/>
              <a:gd name="connsiteY1" fmla="*/ 7210 h 9198"/>
              <a:gd name="connsiteX2" fmla="*/ 1167 w 10000"/>
              <a:gd name="connsiteY2" fmla="*/ 7224 h 9198"/>
              <a:gd name="connsiteX3" fmla="*/ 1515 w 10000"/>
              <a:gd name="connsiteY3" fmla="*/ 6921 h 9198"/>
              <a:gd name="connsiteX4" fmla="*/ 2780 w 10000"/>
              <a:gd name="connsiteY4" fmla="*/ 7736 h 9198"/>
              <a:gd name="connsiteX5" fmla="*/ 3166 w 10000"/>
              <a:gd name="connsiteY5" fmla="*/ 7831 h 9198"/>
              <a:gd name="connsiteX6" fmla="*/ 3207 w 10000"/>
              <a:gd name="connsiteY6" fmla="*/ 6769 h 9198"/>
              <a:gd name="connsiteX7" fmla="*/ 4010 w 10000"/>
              <a:gd name="connsiteY7" fmla="*/ 5719 h 9198"/>
              <a:gd name="connsiteX8" fmla="*/ 4759 w 10000"/>
              <a:gd name="connsiteY8" fmla="*/ 3432 h 9198"/>
              <a:gd name="connsiteX9" fmla="*/ 5359 w 10000"/>
              <a:gd name="connsiteY9" fmla="*/ 1677 h 9198"/>
              <a:gd name="connsiteX10" fmla="*/ 6170 w 10000"/>
              <a:gd name="connsiteY10" fmla="*/ 0 h 9198"/>
              <a:gd name="connsiteX11" fmla="*/ 6345 w 10000"/>
              <a:gd name="connsiteY11" fmla="*/ 474 h 9198"/>
              <a:gd name="connsiteX12" fmla="*/ 6590 w 10000"/>
              <a:gd name="connsiteY12" fmla="*/ 1592 h 9198"/>
              <a:gd name="connsiteX13" fmla="*/ 7332 w 10000"/>
              <a:gd name="connsiteY13" fmla="*/ 2540 h 9198"/>
              <a:gd name="connsiteX14" fmla="*/ 9875 w 10000"/>
              <a:gd name="connsiteY14" fmla="*/ 1937 h 9198"/>
              <a:gd name="connsiteX15" fmla="*/ 9770 w 10000"/>
              <a:gd name="connsiteY15" fmla="*/ 3912 h 9198"/>
              <a:gd name="connsiteX16" fmla="*/ 9903 w 10000"/>
              <a:gd name="connsiteY16" fmla="*/ 5535 h 9198"/>
              <a:gd name="connsiteX17" fmla="*/ 9921 w 10000"/>
              <a:gd name="connsiteY17" fmla="*/ 6396 h 9198"/>
              <a:gd name="connsiteX18" fmla="*/ 10000 w 10000"/>
              <a:gd name="connsiteY18" fmla="*/ 6650 h 9198"/>
              <a:gd name="connsiteX19" fmla="*/ 10000 w 10000"/>
              <a:gd name="connsiteY19" fmla="*/ 9198 h 9198"/>
              <a:gd name="connsiteX20" fmla="*/ 9505 w 10000"/>
              <a:gd name="connsiteY20" fmla="*/ 9071 h 9198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9875 w 10000"/>
              <a:gd name="connsiteY14" fmla="*/ 2106 h 10000"/>
              <a:gd name="connsiteX15" fmla="*/ 9770 w 10000"/>
              <a:gd name="connsiteY15" fmla="*/ 4253 h 10000"/>
              <a:gd name="connsiteX16" fmla="*/ 9903 w 10000"/>
              <a:gd name="connsiteY16" fmla="*/ 6018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9875 w 10000"/>
              <a:gd name="connsiteY14" fmla="*/ 2106 h 10000"/>
              <a:gd name="connsiteX15" fmla="*/ 9770 w 10000"/>
              <a:gd name="connsiteY15" fmla="*/ 4253 h 10000"/>
              <a:gd name="connsiteX16" fmla="*/ 9903 w 10000"/>
              <a:gd name="connsiteY16" fmla="*/ 6018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9770 w 10000"/>
              <a:gd name="connsiteY15" fmla="*/ 4253 h 10000"/>
              <a:gd name="connsiteX16" fmla="*/ 9903 w 10000"/>
              <a:gd name="connsiteY16" fmla="*/ 6018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7772 w 10000"/>
              <a:gd name="connsiteY15" fmla="*/ 5774 h 10000"/>
              <a:gd name="connsiteX16" fmla="*/ 9903 w 10000"/>
              <a:gd name="connsiteY16" fmla="*/ 6018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7772 w 10000"/>
              <a:gd name="connsiteY15" fmla="*/ 5774 h 10000"/>
              <a:gd name="connsiteX16" fmla="*/ 7783 w 10000"/>
              <a:gd name="connsiteY16" fmla="*/ 7032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7772 w 10000"/>
              <a:gd name="connsiteY15" fmla="*/ 5774 h 10000"/>
              <a:gd name="connsiteX16" fmla="*/ 7783 w 10000"/>
              <a:gd name="connsiteY16" fmla="*/ 7032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7772 w 10000"/>
              <a:gd name="connsiteY15" fmla="*/ 5774 h 10000"/>
              <a:gd name="connsiteX16" fmla="*/ 7783 w 10000"/>
              <a:gd name="connsiteY16" fmla="*/ 7032 h 10000"/>
              <a:gd name="connsiteX17" fmla="*/ 9921 w 10000"/>
              <a:gd name="connsiteY17" fmla="*/ 695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7772 w 10000"/>
              <a:gd name="connsiteY15" fmla="*/ 5774 h 10000"/>
              <a:gd name="connsiteX16" fmla="*/ 7783 w 10000"/>
              <a:gd name="connsiteY16" fmla="*/ 7032 h 10000"/>
              <a:gd name="connsiteX17" fmla="*/ 7873 w 10000"/>
              <a:gd name="connsiteY17" fmla="*/ 8334 h 10000"/>
              <a:gd name="connsiteX18" fmla="*/ 10000 w 10000"/>
              <a:gd name="connsiteY18" fmla="*/ 7230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10000"/>
              <a:gd name="connsiteY0" fmla="*/ 8311 h 10000"/>
              <a:gd name="connsiteX1" fmla="*/ 677 w 10000"/>
              <a:gd name="connsiteY1" fmla="*/ 7839 h 10000"/>
              <a:gd name="connsiteX2" fmla="*/ 1167 w 10000"/>
              <a:gd name="connsiteY2" fmla="*/ 7854 h 10000"/>
              <a:gd name="connsiteX3" fmla="*/ 1515 w 10000"/>
              <a:gd name="connsiteY3" fmla="*/ 7524 h 10000"/>
              <a:gd name="connsiteX4" fmla="*/ 2780 w 10000"/>
              <a:gd name="connsiteY4" fmla="*/ 8411 h 10000"/>
              <a:gd name="connsiteX5" fmla="*/ 3166 w 10000"/>
              <a:gd name="connsiteY5" fmla="*/ 8514 h 10000"/>
              <a:gd name="connsiteX6" fmla="*/ 3207 w 10000"/>
              <a:gd name="connsiteY6" fmla="*/ 7359 h 10000"/>
              <a:gd name="connsiteX7" fmla="*/ 4010 w 10000"/>
              <a:gd name="connsiteY7" fmla="*/ 6218 h 10000"/>
              <a:gd name="connsiteX8" fmla="*/ 4759 w 10000"/>
              <a:gd name="connsiteY8" fmla="*/ 3731 h 10000"/>
              <a:gd name="connsiteX9" fmla="*/ 5359 w 10000"/>
              <a:gd name="connsiteY9" fmla="*/ 1823 h 10000"/>
              <a:gd name="connsiteX10" fmla="*/ 6170 w 10000"/>
              <a:gd name="connsiteY10" fmla="*/ 0 h 10000"/>
              <a:gd name="connsiteX11" fmla="*/ 6345 w 10000"/>
              <a:gd name="connsiteY11" fmla="*/ 515 h 10000"/>
              <a:gd name="connsiteX12" fmla="*/ 6590 w 10000"/>
              <a:gd name="connsiteY12" fmla="*/ 1731 h 10000"/>
              <a:gd name="connsiteX13" fmla="*/ 7332 w 10000"/>
              <a:gd name="connsiteY13" fmla="*/ 2761 h 10000"/>
              <a:gd name="connsiteX14" fmla="*/ 7849 w 10000"/>
              <a:gd name="connsiteY14" fmla="*/ 4923 h 10000"/>
              <a:gd name="connsiteX15" fmla="*/ 7772 w 10000"/>
              <a:gd name="connsiteY15" fmla="*/ 5774 h 10000"/>
              <a:gd name="connsiteX16" fmla="*/ 7783 w 10000"/>
              <a:gd name="connsiteY16" fmla="*/ 7032 h 10000"/>
              <a:gd name="connsiteX17" fmla="*/ 7873 w 10000"/>
              <a:gd name="connsiteY17" fmla="*/ 8334 h 10000"/>
              <a:gd name="connsiteX18" fmla="*/ 7952 w 10000"/>
              <a:gd name="connsiteY18" fmla="*/ 8723 h 10000"/>
              <a:gd name="connsiteX19" fmla="*/ 10000 w 10000"/>
              <a:gd name="connsiteY19" fmla="*/ 10000 h 10000"/>
              <a:gd name="connsiteX20" fmla="*/ 9505 w 10000"/>
              <a:gd name="connsiteY20" fmla="*/ 9862 h 10000"/>
              <a:gd name="connsiteX0" fmla="*/ 0 w 9505"/>
              <a:gd name="connsiteY0" fmla="*/ 8311 h 9862"/>
              <a:gd name="connsiteX1" fmla="*/ 677 w 9505"/>
              <a:gd name="connsiteY1" fmla="*/ 7839 h 9862"/>
              <a:gd name="connsiteX2" fmla="*/ 1167 w 9505"/>
              <a:gd name="connsiteY2" fmla="*/ 7854 h 9862"/>
              <a:gd name="connsiteX3" fmla="*/ 1515 w 9505"/>
              <a:gd name="connsiteY3" fmla="*/ 7524 h 9862"/>
              <a:gd name="connsiteX4" fmla="*/ 2780 w 9505"/>
              <a:gd name="connsiteY4" fmla="*/ 8411 h 9862"/>
              <a:gd name="connsiteX5" fmla="*/ 3166 w 9505"/>
              <a:gd name="connsiteY5" fmla="*/ 8514 h 9862"/>
              <a:gd name="connsiteX6" fmla="*/ 3207 w 9505"/>
              <a:gd name="connsiteY6" fmla="*/ 7359 h 9862"/>
              <a:gd name="connsiteX7" fmla="*/ 4010 w 9505"/>
              <a:gd name="connsiteY7" fmla="*/ 6218 h 9862"/>
              <a:gd name="connsiteX8" fmla="*/ 4759 w 9505"/>
              <a:gd name="connsiteY8" fmla="*/ 3731 h 9862"/>
              <a:gd name="connsiteX9" fmla="*/ 5359 w 9505"/>
              <a:gd name="connsiteY9" fmla="*/ 1823 h 9862"/>
              <a:gd name="connsiteX10" fmla="*/ 6170 w 9505"/>
              <a:gd name="connsiteY10" fmla="*/ 0 h 9862"/>
              <a:gd name="connsiteX11" fmla="*/ 6345 w 9505"/>
              <a:gd name="connsiteY11" fmla="*/ 515 h 9862"/>
              <a:gd name="connsiteX12" fmla="*/ 6590 w 9505"/>
              <a:gd name="connsiteY12" fmla="*/ 1731 h 9862"/>
              <a:gd name="connsiteX13" fmla="*/ 7332 w 9505"/>
              <a:gd name="connsiteY13" fmla="*/ 2761 h 9862"/>
              <a:gd name="connsiteX14" fmla="*/ 7849 w 9505"/>
              <a:gd name="connsiteY14" fmla="*/ 4923 h 9862"/>
              <a:gd name="connsiteX15" fmla="*/ 7772 w 9505"/>
              <a:gd name="connsiteY15" fmla="*/ 5774 h 9862"/>
              <a:gd name="connsiteX16" fmla="*/ 7783 w 9505"/>
              <a:gd name="connsiteY16" fmla="*/ 7032 h 9862"/>
              <a:gd name="connsiteX17" fmla="*/ 7873 w 9505"/>
              <a:gd name="connsiteY17" fmla="*/ 8334 h 9862"/>
              <a:gd name="connsiteX18" fmla="*/ 7952 w 9505"/>
              <a:gd name="connsiteY18" fmla="*/ 8723 h 9862"/>
              <a:gd name="connsiteX19" fmla="*/ 7923 w 9505"/>
              <a:gd name="connsiteY19" fmla="*/ 9521 h 9862"/>
              <a:gd name="connsiteX20" fmla="*/ 9505 w 9505"/>
              <a:gd name="connsiteY20" fmla="*/ 9862 h 9862"/>
              <a:gd name="connsiteX0" fmla="*/ 0 w 8366"/>
              <a:gd name="connsiteY0" fmla="*/ 8427 h 11085"/>
              <a:gd name="connsiteX1" fmla="*/ 712 w 8366"/>
              <a:gd name="connsiteY1" fmla="*/ 7949 h 11085"/>
              <a:gd name="connsiteX2" fmla="*/ 1228 w 8366"/>
              <a:gd name="connsiteY2" fmla="*/ 7964 h 11085"/>
              <a:gd name="connsiteX3" fmla="*/ 1594 w 8366"/>
              <a:gd name="connsiteY3" fmla="*/ 7629 h 11085"/>
              <a:gd name="connsiteX4" fmla="*/ 2925 w 8366"/>
              <a:gd name="connsiteY4" fmla="*/ 8529 h 11085"/>
              <a:gd name="connsiteX5" fmla="*/ 3331 w 8366"/>
              <a:gd name="connsiteY5" fmla="*/ 8633 h 11085"/>
              <a:gd name="connsiteX6" fmla="*/ 3374 w 8366"/>
              <a:gd name="connsiteY6" fmla="*/ 7462 h 11085"/>
              <a:gd name="connsiteX7" fmla="*/ 4219 w 8366"/>
              <a:gd name="connsiteY7" fmla="*/ 6305 h 11085"/>
              <a:gd name="connsiteX8" fmla="*/ 5007 w 8366"/>
              <a:gd name="connsiteY8" fmla="*/ 3783 h 11085"/>
              <a:gd name="connsiteX9" fmla="*/ 5638 w 8366"/>
              <a:gd name="connsiteY9" fmla="*/ 1849 h 11085"/>
              <a:gd name="connsiteX10" fmla="*/ 6491 w 8366"/>
              <a:gd name="connsiteY10" fmla="*/ 0 h 11085"/>
              <a:gd name="connsiteX11" fmla="*/ 6675 w 8366"/>
              <a:gd name="connsiteY11" fmla="*/ 522 h 11085"/>
              <a:gd name="connsiteX12" fmla="*/ 6933 w 8366"/>
              <a:gd name="connsiteY12" fmla="*/ 1755 h 11085"/>
              <a:gd name="connsiteX13" fmla="*/ 7714 w 8366"/>
              <a:gd name="connsiteY13" fmla="*/ 2800 h 11085"/>
              <a:gd name="connsiteX14" fmla="*/ 8258 w 8366"/>
              <a:gd name="connsiteY14" fmla="*/ 4992 h 11085"/>
              <a:gd name="connsiteX15" fmla="*/ 8177 w 8366"/>
              <a:gd name="connsiteY15" fmla="*/ 5855 h 11085"/>
              <a:gd name="connsiteX16" fmla="*/ 8188 w 8366"/>
              <a:gd name="connsiteY16" fmla="*/ 7130 h 11085"/>
              <a:gd name="connsiteX17" fmla="*/ 8283 w 8366"/>
              <a:gd name="connsiteY17" fmla="*/ 8451 h 11085"/>
              <a:gd name="connsiteX18" fmla="*/ 8366 w 8366"/>
              <a:gd name="connsiteY18" fmla="*/ 8845 h 11085"/>
              <a:gd name="connsiteX19" fmla="*/ 8336 w 8366"/>
              <a:gd name="connsiteY19" fmla="*/ 9654 h 11085"/>
              <a:gd name="connsiteX20" fmla="*/ 7959 w 8366"/>
              <a:gd name="connsiteY20" fmla="*/ 11085 h 11085"/>
              <a:gd name="connsiteX0" fmla="*/ 0 w 10000"/>
              <a:gd name="connsiteY0" fmla="*/ 7602 h 10166"/>
              <a:gd name="connsiteX1" fmla="*/ 851 w 10000"/>
              <a:gd name="connsiteY1" fmla="*/ 7171 h 10166"/>
              <a:gd name="connsiteX2" fmla="*/ 1468 w 10000"/>
              <a:gd name="connsiteY2" fmla="*/ 7184 h 10166"/>
              <a:gd name="connsiteX3" fmla="*/ 1905 w 10000"/>
              <a:gd name="connsiteY3" fmla="*/ 6882 h 10166"/>
              <a:gd name="connsiteX4" fmla="*/ 3496 w 10000"/>
              <a:gd name="connsiteY4" fmla="*/ 7694 h 10166"/>
              <a:gd name="connsiteX5" fmla="*/ 3982 w 10000"/>
              <a:gd name="connsiteY5" fmla="*/ 7788 h 10166"/>
              <a:gd name="connsiteX6" fmla="*/ 4033 w 10000"/>
              <a:gd name="connsiteY6" fmla="*/ 6732 h 10166"/>
              <a:gd name="connsiteX7" fmla="*/ 5043 w 10000"/>
              <a:gd name="connsiteY7" fmla="*/ 5688 h 10166"/>
              <a:gd name="connsiteX8" fmla="*/ 5985 w 10000"/>
              <a:gd name="connsiteY8" fmla="*/ 3413 h 10166"/>
              <a:gd name="connsiteX9" fmla="*/ 6739 w 10000"/>
              <a:gd name="connsiteY9" fmla="*/ 1668 h 10166"/>
              <a:gd name="connsiteX10" fmla="*/ 7759 w 10000"/>
              <a:gd name="connsiteY10" fmla="*/ 0 h 10166"/>
              <a:gd name="connsiteX11" fmla="*/ 7979 w 10000"/>
              <a:gd name="connsiteY11" fmla="*/ 471 h 10166"/>
              <a:gd name="connsiteX12" fmla="*/ 8287 w 10000"/>
              <a:gd name="connsiteY12" fmla="*/ 1583 h 10166"/>
              <a:gd name="connsiteX13" fmla="*/ 9221 w 10000"/>
              <a:gd name="connsiteY13" fmla="*/ 2526 h 10166"/>
              <a:gd name="connsiteX14" fmla="*/ 9871 w 10000"/>
              <a:gd name="connsiteY14" fmla="*/ 4503 h 10166"/>
              <a:gd name="connsiteX15" fmla="*/ 9774 w 10000"/>
              <a:gd name="connsiteY15" fmla="*/ 5282 h 10166"/>
              <a:gd name="connsiteX16" fmla="*/ 9787 w 10000"/>
              <a:gd name="connsiteY16" fmla="*/ 6432 h 10166"/>
              <a:gd name="connsiteX17" fmla="*/ 9901 w 10000"/>
              <a:gd name="connsiteY17" fmla="*/ 7624 h 10166"/>
              <a:gd name="connsiteX18" fmla="*/ 10000 w 10000"/>
              <a:gd name="connsiteY18" fmla="*/ 7979 h 10166"/>
              <a:gd name="connsiteX19" fmla="*/ 9964 w 10000"/>
              <a:gd name="connsiteY19" fmla="*/ 8709 h 10166"/>
              <a:gd name="connsiteX20" fmla="*/ 9514 w 10000"/>
              <a:gd name="connsiteY20" fmla="*/ 10000 h 10166"/>
              <a:gd name="connsiteX21" fmla="*/ 9623 w 10000"/>
              <a:gd name="connsiteY21" fmla="*/ 9704 h 10166"/>
              <a:gd name="connsiteX0" fmla="*/ 0 w 10000"/>
              <a:gd name="connsiteY0" fmla="*/ 7602 h 10166"/>
              <a:gd name="connsiteX1" fmla="*/ 851 w 10000"/>
              <a:gd name="connsiteY1" fmla="*/ 7171 h 10166"/>
              <a:gd name="connsiteX2" fmla="*/ 1468 w 10000"/>
              <a:gd name="connsiteY2" fmla="*/ 7184 h 10166"/>
              <a:gd name="connsiteX3" fmla="*/ 1905 w 10000"/>
              <a:gd name="connsiteY3" fmla="*/ 6882 h 10166"/>
              <a:gd name="connsiteX4" fmla="*/ 3496 w 10000"/>
              <a:gd name="connsiteY4" fmla="*/ 7694 h 10166"/>
              <a:gd name="connsiteX5" fmla="*/ 3982 w 10000"/>
              <a:gd name="connsiteY5" fmla="*/ 7788 h 10166"/>
              <a:gd name="connsiteX6" fmla="*/ 4033 w 10000"/>
              <a:gd name="connsiteY6" fmla="*/ 6732 h 10166"/>
              <a:gd name="connsiteX7" fmla="*/ 5043 w 10000"/>
              <a:gd name="connsiteY7" fmla="*/ 5688 h 10166"/>
              <a:gd name="connsiteX8" fmla="*/ 5985 w 10000"/>
              <a:gd name="connsiteY8" fmla="*/ 3413 h 10166"/>
              <a:gd name="connsiteX9" fmla="*/ 6739 w 10000"/>
              <a:gd name="connsiteY9" fmla="*/ 1668 h 10166"/>
              <a:gd name="connsiteX10" fmla="*/ 7759 w 10000"/>
              <a:gd name="connsiteY10" fmla="*/ 0 h 10166"/>
              <a:gd name="connsiteX11" fmla="*/ 7979 w 10000"/>
              <a:gd name="connsiteY11" fmla="*/ 471 h 10166"/>
              <a:gd name="connsiteX12" fmla="*/ 8287 w 10000"/>
              <a:gd name="connsiteY12" fmla="*/ 1583 h 10166"/>
              <a:gd name="connsiteX13" fmla="*/ 9221 w 10000"/>
              <a:gd name="connsiteY13" fmla="*/ 2526 h 10166"/>
              <a:gd name="connsiteX14" fmla="*/ 9871 w 10000"/>
              <a:gd name="connsiteY14" fmla="*/ 4503 h 10166"/>
              <a:gd name="connsiteX15" fmla="*/ 9774 w 10000"/>
              <a:gd name="connsiteY15" fmla="*/ 5282 h 10166"/>
              <a:gd name="connsiteX16" fmla="*/ 9787 w 10000"/>
              <a:gd name="connsiteY16" fmla="*/ 6432 h 10166"/>
              <a:gd name="connsiteX17" fmla="*/ 9901 w 10000"/>
              <a:gd name="connsiteY17" fmla="*/ 7624 h 10166"/>
              <a:gd name="connsiteX18" fmla="*/ 10000 w 10000"/>
              <a:gd name="connsiteY18" fmla="*/ 7979 h 10166"/>
              <a:gd name="connsiteX19" fmla="*/ 9964 w 10000"/>
              <a:gd name="connsiteY19" fmla="*/ 8709 h 10166"/>
              <a:gd name="connsiteX20" fmla="*/ 9514 w 10000"/>
              <a:gd name="connsiteY20" fmla="*/ 10000 h 10166"/>
              <a:gd name="connsiteX21" fmla="*/ 9524 w 10000"/>
              <a:gd name="connsiteY21" fmla="*/ 9498 h 10166"/>
              <a:gd name="connsiteX0" fmla="*/ 0 w 10000"/>
              <a:gd name="connsiteY0" fmla="*/ 7602 h 10591"/>
              <a:gd name="connsiteX1" fmla="*/ 851 w 10000"/>
              <a:gd name="connsiteY1" fmla="*/ 7171 h 10591"/>
              <a:gd name="connsiteX2" fmla="*/ 1468 w 10000"/>
              <a:gd name="connsiteY2" fmla="*/ 7184 h 10591"/>
              <a:gd name="connsiteX3" fmla="*/ 1905 w 10000"/>
              <a:gd name="connsiteY3" fmla="*/ 6882 h 10591"/>
              <a:gd name="connsiteX4" fmla="*/ 3496 w 10000"/>
              <a:gd name="connsiteY4" fmla="*/ 7694 h 10591"/>
              <a:gd name="connsiteX5" fmla="*/ 3982 w 10000"/>
              <a:gd name="connsiteY5" fmla="*/ 7788 h 10591"/>
              <a:gd name="connsiteX6" fmla="*/ 4033 w 10000"/>
              <a:gd name="connsiteY6" fmla="*/ 6732 h 10591"/>
              <a:gd name="connsiteX7" fmla="*/ 5043 w 10000"/>
              <a:gd name="connsiteY7" fmla="*/ 5688 h 10591"/>
              <a:gd name="connsiteX8" fmla="*/ 5985 w 10000"/>
              <a:gd name="connsiteY8" fmla="*/ 3413 h 10591"/>
              <a:gd name="connsiteX9" fmla="*/ 6739 w 10000"/>
              <a:gd name="connsiteY9" fmla="*/ 1668 h 10591"/>
              <a:gd name="connsiteX10" fmla="*/ 7759 w 10000"/>
              <a:gd name="connsiteY10" fmla="*/ 0 h 10591"/>
              <a:gd name="connsiteX11" fmla="*/ 7979 w 10000"/>
              <a:gd name="connsiteY11" fmla="*/ 471 h 10591"/>
              <a:gd name="connsiteX12" fmla="*/ 8287 w 10000"/>
              <a:gd name="connsiteY12" fmla="*/ 1583 h 10591"/>
              <a:gd name="connsiteX13" fmla="*/ 9221 w 10000"/>
              <a:gd name="connsiteY13" fmla="*/ 2526 h 10591"/>
              <a:gd name="connsiteX14" fmla="*/ 9871 w 10000"/>
              <a:gd name="connsiteY14" fmla="*/ 4503 h 10591"/>
              <a:gd name="connsiteX15" fmla="*/ 9774 w 10000"/>
              <a:gd name="connsiteY15" fmla="*/ 5282 h 10591"/>
              <a:gd name="connsiteX16" fmla="*/ 9787 w 10000"/>
              <a:gd name="connsiteY16" fmla="*/ 6432 h 10591"/>
              <a:gd name="connsiteX17" fmla="*/ 9901 w 10000"/>
              <a:gd name="connsiteY17" fmla="*/ 7624 h 10591"/>
              <a:gd name="connsiteX18" fmla="*/ 10000 w 10000"/>
              <a:gd name="connsiteY18" fmla="*/ 7979 h 10591"/>
              <a:gd name="connsiteX19" fmla="*/ 9964 w 10000"/>
              <a:gd name="connsiteY19" fmla="*/ 8709 h 10591"/>
              <a:gd name="connsiteX20" fmla="*/ 9514 w 10000"/>
              <a:gd name="connsiteY20" fmla="*/ 10000 h 10591"/>
              <a:gd name="connsiteX21" fmla="*/ 9533 w 10000"/>
              <a:gd name="connsiteY21" fmla="*/ 10529 h 10591"/>
              <a:gd name="connsiteX0" fmla="*/ 0 w 10000"/>
              <a:gd name="connsiteY0" fmla="*/ 7602 h 10591"/>
              <a:gd name="connsiteX1" fmla="*/ 851 w 10000"/>
              <a:gd name="connsiteY1" fmla="*/ 7171 h 10591"/>
              <a:gd name="connsiteX2" fmla="*/ 1468 w 10000"/>
              <a:gd name="connsiteY2" fmla="*/ 7184 h 10591"/>
              <a:gd name="connsiteX3" fmla="*/ 1905 w 10000"/>
              <a:gd name="connsiteY3" fmla="*/ 6882 h 10591"/>
              <a:gd name="connsiteX4" fmla="*/ 3496 w 10000"/>
              <a:gd name="connsiteY4" fmla="*/ 7694 h 10591"/>
              <a:gd name="connsiteX5" fmla="*/ 3982 w 10000"/>
              <a:gd name="connsiteY5" fmla="*/ 7788 h 10591"/>
              <a:gd name="connsiteX6" fmla="*/ 4033 w 10000"/>
              <a:gd name="connsiteY6" fmla="*/ 6732 h 10591"/>
              <a:gd name="connsiteX7" fmla="*/ 5043 w 10000"/>
              <a:gd name="connsiteY7" fmla="*/ 5688 h 10591"/>
              <a:gd name="connsiteX8" fmla="*/ 5985 w 10000"/>
              <a:gd name="connsiteY8" fmla="*/ 3413 h 10591"/>
              <a:gd name="connsiteX9" fmla="*/ 6739 w 10000"/>
              <a:gd name="connsiteY9" fmla="*/ 1668 h 10591"/>
              <a:gd name="connsiteX10" fmla="*/ 7759 w 10000"/>
              <a:gd name="connsiteY10" fmla="*/ 0 h 10591"/>
              <a:gd name="connsiteX11" fmla="*/ 7979 w 10000"/>
              <a:gd name="connsiteY11" fmla="*/ 471 h 10591"/>
              <a:gd name="connsiteX12" fmla="*/ 8287 w 10000"/>
              <a:gd name="connsiteY12" fmla="*/ 1583 h 10591"/>
              <a:gd name="connsiteX13" fmla="*/ 9221 w 10000"/>
              <a:gd name="connsiteY13" fmla="*/ 2526 h 10591"/>
              <a:gd name="connsiteX14" fmla="*/ 9871 w 10000"/>
              <a:gd name="connsiteY14" fmla="*/ 4503 h 10591"/>
              <a:gd name="connsiteX15" fmla="*/ 9774 w 10000"/>
              <a:gd name="connsiteY15" fmla="*/ 5282 h 10591"/>
              <a:gd name="connsiteX16" fmla="*/ 9787 w 10000"/>
              <a:gd name="connsiteY16" fmla="*/ 6432 h 10591"/>
              <a:gd name="connsiteX17" fmla="*/ 9901 w 10000"/>
              <a:gd name="connsiteY17" fmla="*/ 7624 h 10591"/>
              <a:gd name="connsiteX18" fmla="*/ 10000 w 10000"/>
              <a:gd name="connsiteY18" fmla="*/ 7979 h 10591"/>
              <a:gd name="connsiteX19" fmla="*/ 9964 w 10000"/>
              <a:gd name="connsiteY19" fmla="*/ 8709 h 10591"/>
              <a:gd name="connsiteX20" fmla="*/ 9541 w 10000"/>
              <a:gd name="connsiteY20" fmla="*/ 9562 h 10591"/>
              <a:gd name="connsiteX21" fmla="*/ 9533 w 10000"/>
              <a:gd name="connsiteY21" fmla="*/ 10529 h 10591"/>
              <a:gd name="connsiteX0" fmla="*/ 0 w 10000"/>
              <a:gd name="connsiteY0" fmla="*/ 7602 h 10230"/>
              <a:gd name="connsiteX1" fmla="*/ 851 w 10000"/>
              <a:gd name="connsiteY1" fmla="*/ 7171 h 10230"/>
              <a:gd name="connsiteX2" fmla="*/ 1468 w 10000"/>
              <a:gd name="connsiteY2" fmla="*/ 7184 h 10230"/>
              <a:gd name="connsiteX3" fmla="*/ 1905 w 10000"/>
              <a:gd name="connsiteY3" fmla="*/ 6882 h 10230"/>
              <a:gd name="connsiteX4" fmla="*/ 3496 w 10000"/>
              <a:gd name="connsiteY4" fmla="*/ 7694 h 10230"/>
              <a:gd name="connsiteX5" fmla="*/ 3982 w 10000"/>
              <a:gd name="connsiteY5" fmla="*/ 7788 h 10230"/>
              <a:gd name="connsiteX6" fmla="*/ 4033 w 10000"/>
              <a:gd name="connsiteY6" fmla="*/ 6732 h 10230"/>
              <a:gd name="connsiteX7" fmla="*/ 5043 w 10000"/>
              <a:gd name="connsiteY7" fmla="*/ 5688 h 10230"/>
              <a:gd name="connsiteX8" fmla="*/ 5985 w 10000"/>
              <a:gd name="connsiteY8" fmla="*/ 3413 h 10230"/>
              <a:gd name="connsiteX9" fmla="*/ 6739 w 10000"/>
              <a:gd name="connsiteY9" fmla="*/ 1668 h 10230"/>
              <a:gd name="connsiteX10" fmla="*/ 7759 w 10000"/>
              <a:gd name="connsiteY10" fmla="*/ 0 h 10230"/>
              <a:gd name="connsiteX11" fmla="*/ 7979 w 10000"/>
              <a:gd name="connsiteY11" fmla="*/ 471 h 10230"/>
              <a:gd name="connsiteX12" fmla="*/ 8287 w 10000"/>
              <a:gd name="connsiteY12" fmla="*/ 1583 h 10230"/>
              <a:gd name="connsiteX13" fmla="*/ 9221 w 10000"/>
              <a:gd name="connsiteY13" fmla="*/ 2526 h 10230"/>
              <a:gd name="connsiteX14" fmla="*/ 9871 w 10000"/>
              <a:gd name="connsiteY14" fmla="*/ 4503 h 10230"/>
              <a:gd name="connsiteX15" fmla="*/ 9774 w 10000"/>
              <a:gd name="connsiteY15" fmla="*/ 5282 h 10230"/>
              <a:gd name="connsiteX16" fmla="*/ 9787 w 10000"/>
              <a:gd name="connsiteY16" fmla="*/ 6432 h 10230"/>
              <a:gd name="connsiteX17" fmla="*/ 9901 w 10000"/>
              <a:gd name="connsiteY17" fmla="*/ 7624 h 10230"/>
              <a:gd name="connsiteX18" fmla="*/ 10000 w 10000"/>
              <a:gd name="connsiteY18" fmla="*/ 7979 h 10230"/>
              <a:gd name="connsiteX19" fmla="*/ 9964 w 10000"/>
              <a:gd name="connsiteY19" fmla="*/ 8709 h 10230"/>
              <a:gd name="connsiteX20" fmla="*/ 9541 w 10000"/>
              <a:gd name="connsiteY20" fmla="*/ 9562 h 10230"/>
              <a:gd name="connsiteX21" fmla="*/ 9515 w 10000"/>
              <a:gd name="connsiteY21" fmla="*/ 10168 h 10230"/>
              <a:gd name="connsiteX0" fmla="*/ 0 w 10000"/>
              <a:gd name="connsiteY0" fmla="*/ 7602 h 10230"/>
              <a:gd name="connsiteX1" fmla="*/ 851 w 10000"/>
              <a:gd name="connsiteY1" fmla="*/ 7171 h 10230"/>
              <a:gd name="connsiteX2" fmla="*/ 1468 w 10000"/>
              <a:gd name="connsiteY2" fmla="*/ 7184 h 10230"/>
              <a:gd name="connsiteX3" fmla="*/ 1905 w 10000"/>
              <a:gd name="connsiteY3" fmla="*/ 6882 h 10230"/>
              <a:gd name="connsiteX4" fmla="*/ 3496 w 10000"/>
              <a:gd name="connsiteY4" fmla="*/ 7694 h 10230"/>
              <a:gd name="connsiteX5" fmla="*/ 3982 w 10000"/>
              <a:gd name="connsiteY5" fmla="*/ 7788 h 10230"/>
              <a:gd name="connsiteX6" fmla="*/ 4033 w 10000"/>
              <a:gd name="connsiteY6" fmla="*/ 6732 h 10230"/>
              <a:gd name="connsiteX7" fmla="*/ 5043 w 10000"/>
              <a:gd name="connsiteY7" fmla="*/ 5688 h 10230"/>
              <a:gd name="connsiteX8" fmla="*/ 5985 w 10000"/>
              <a:gd name="connsiteY8" fmla="*/ 3413 h 10230"/>
              <a:gd name="connsiteX9" fmla="*/ 6739 w 10000"/>
              <a:gd name="connsiteY9" fmla="*/ 1668 h 10230"/>
              <a:gd name="connsiteX10" fmla="*/ 7759 w 10000"/>
              <a:gd name="connsiteY10" fmla="*/ 0 h 10230"/>
              <a:gd name="connsiteX11" fmla="*/ 7979 w 10000"/>
              <a:gd name="connsiteY11" fmla="*/ 471 h 10230"/>
              <a:gd name="connsiteX12" fmla="*/ 8287 w 10000"/>
              <a:gd name="connsiteY12" fmla="*/ 1583 h 10230"/>
              <a:gd name="connsiteX13" fmla="*/ 9221 w 10000"/>
              <a:gd name="connsiteY13" fmla="*/ 2526 h 10230"/>
              <a:gd name="connsiteX14" fmla="*/ 9871 w 10000"/>
              <a:gd name="connsiteY14" fmla="*/ 4503 h 10230"/>
              <a:gd name="connsiteX15" fmla="*/ 9774 w 10000"/>
              <a:gd name="connsiteY15" fmla="*/ 5282 h 10230"/>
              <a:gd name="connsiteX16" fmla="*/ 9787 w 10000"/>
              <a:gd name="connsiteY16" fmla="*/ 6432 h 10230"/>
              <a:gd name="connsiteX17" fmla="*/ 9901 w 10000"/>
              <a:gd name="connsiteY17" fmla="*/ 7624 h 10230"/>
              <a:gd name="connsiteX18" fmla="*/ 10000 w 10000"/>
              <a:gd name="connsiteY18" fmla="*/ 7979 h 10230"/>
              <a:gd name="connsiteX19" fmla="*/ 9964 w 10000"/>
              <a:gd name="connsiteY19" fmla="*/ 8709 h 10230"/>
              <a:gd name="connsiteX20" fmla="*/ 9966 w 10000"/>
              <a:gd name="connsiteY20" fmla="*/ 8750 h 10230"/>
              <a:gd name="connsiteX21" fmla="*/ 9541 w 10000"/>
              <a:gd name="connsiteY21" fmla="*/ 9562 h 10230"/>
              <a:gd name="connsiteX22" fmla="*/ 9515 w 10000"/>
              <a:gd name="connsiteY22" fmla="*/ 10168 h 10230"/>
              <a:gd name="connsiteX0" fmla="*/ 0 w 10000"/>
              <a:gd name="connsiteY0" fmla="*/ 7602 h 10230"/>
              <a:gd name="connsiteX1" fmla="*/ 851 w 10000"/>
              <a:gd name="connsiteY1" fmla="*/ 7171 h 10230"/>
              <a:gd name="connsiteX2" fmla="*/ 1468 w 10000"/>
              <a:gd name="connsiteY2" fmla="*/ 7184 h 10230"/>
              <a:gd name="connsiteX3" fmla="*/ 1905 w 10000"/>
              <a:gd name="connsiteY3" fmla="*/ 6882 h 10230"/>
              <a:gd name="connsiteX4" fmla="*/ 3496 w 10000"/>
              <a:gd name="connsiteY4" fmla="*/ 7694 h 10230"/>
              <a:gd name="connsiteX5" fmla="*/ 3982 w 10000"/>
              <a:gd name="connsiteY5" fmla="*/ 7788 h 10230"/>
              <a:gd name="connsiteX6" fmla="*/ 4033 w 10000"/>
              <a:gd name="connsiteY6" fmla="*/ 6732 h 10230"/>
              <a:gd name="connsiteX7" fmla="*/ 5043 w 10000"/>
              <a:gd name="connsiteY7" fmla="*/ 5688 h 10230"/>
              <a:gd name="connsiteX8" fmla="*/ 5985 w 10000"/>
              <a:gd name="connsiteY8" fmla="*/ 3413 h 10230"/>
              <a:gd name="connsiteX9" fmla="*/ 6739 w 10000"/>
              <a:gd name="connsiteY9" fmla="*/ 1668 h 10230"/>
              <a:gd name="connsiteX10" fmla="*/ 7759 w 10000"/>
              <a:gd name="connsiteY10" fmla="*/ 0 h 10230"/>
              <a:gd name="connsiteX11" fmla="*/ 7979 w 10000"/>
              <a:gd name="connsiteY11" fmla="*/ 471 h 10230"/>
              <a:gd name="connsiteX12" fmla="*/ 8287 w 10000"/>
              <a:gd name="connsiteY12" fmla="*/ 1583 h 10230"/>
              <a:gd name="connsiteX13" fmla="*/ 9221 w 10000"/>
              <a:gd name="connsiteY13" fmla="*/ 2526 h 10230"/>
              <a:gd name="connsiteX14" fmla="*/ 9871 w 10000"/>
              <a:gd name="connsiteY14" fmla="*/ 4503 h 10230"/>
              <a:gd name="connsiteX15" fmla="*/ 9774 w 10000"/>
              <a:gd name="connsiteY15" fmla="*/ 5282 h 10230"/>
              <a:gd name="connsiteX16" fmla="*/ 9787 w 10000"/>
              <a:gd name="connsiteY16" fmla="*/ 6432 h 10230"/>
              <a:gd name="connsiteX17" fmla="*/ 9901 w 10000"/>
              <a:gd name="connsiteY17" fmla="*/ 7624 h 10230"/>
              <a:gd name="connsiteX18" fmla="*/ 10000 w 10000"/>
              <a:gd name="connsiteY18" fmla="*/ 7979 h 10230"/>
              <a:gd name="connsiteX19" fmla="*/ 9964 w 10000"/>
              <a:gd name="connsiteY19" fmla="*/ 8709 h 10230"/>
              <a:gd name="connsiteX20" fmla="*/ 9876 w 10000"/>
              <a:gd name="connsiteY20" fmla="*/ 9574 h 10230"/>
              <a:gd name="connsiteX21" fmla="*/ 9541 w 10000"/>
              <a:gd name="connsiteY21" fmla="*/ 9562 h 10230"/>
              <a:gd name="connsiteX22" fmla="*/ 9515 w 10000"/>
              <a:gd name="connsiteY22" fmla="*/ 10168 h 10230"/>
              <a:gd name="connsiteX0" fmla="*/ 0 w 10000"/>
              <a:gd name="connsiteY0" fmla="*/ 7602 h 10230"/>
              <a:gd name="connsiteX1" fmla="*/ 851 w 10000"/>
              <a:gd name="connsiteY1" fmla="*/ 7171 h 10230"/>
              <a:gd name="connsiteX2" fmla="*/ 1468 w 10000"/>
              <a:gd name="connsiteY2" fmla="*/ 7184 h 10230"/>
              <a:gd name="connsiteX3" fmla="*/ 1905 w 10000"/>
              <a:gd name="connsiteY3" fmla="*/ 6882 h 10230"/>
              <a:gd name="connsiteX4" fmla="*/ 3496 w 10000"/>
              <a:gd name="connsiteY4" fmla="*/ 7694 h 10230"/>
              <a:gd name="connsiteX5" fmla="*/ 3982 w 10000"/>
              <a:gd name="connsiteY5" fmla="*/ 7788 h 10230"/>
              <a:gd name="connsiteX6" fmla="*/ 4033 w 10000"/>
              <a:gd name="connsiteY6" fmla="*/ 6732 h 10230"/>
              <a:gd name="connsiteX7" fmla="*/ 5043 w 10000"/>
              <a:gd name="connsiteY7" fmla="*/ 5688 h 10230"/>
              <a:gd name="connsiteX8" fmla="*/ 5985 w 10000"/>
              <a:gd name="connsiteY8" fmla="*/ 3413 h 10230"/>
              <a:gd name="connsiteX9" fmla="*/ 6739 w 10000"/>
              <a:gd name="connsiteY9" fmla="*/ 1668 h 10230"/>
              <a:gd name="connsiteX10" fmla="*/ 7759 w 10000"/>
              <a:gd name="connsiteY10" fmla="*/ 0 h 10230"/>
              <a:gd name="connsiteX11" fmla="*/ 7979 w 10000"/>
              <a:gd name="connsiteY11" fmla="*/ 471 h 10230"/>
              <a:gd name="connsiteX12" fmla="*/ 8287 w 10000"/>
              <a:gd name="connsiteY12" fmla="*/ 1583 h 10230"/>
              <a:gd name="connsiteX13" fmla="*/ 9221 w 10000"/>
              <a:gd name="connsiteY13" fmla="*/ 2526 h 10230"/>
              <a:gd name="connsiteX14" fmla="*/ 9871 w 10000"/>
              <a:gd name="connsiteY14" fmla="*/ 4503 h 10230"/>
              <a:gd name="connsiteX15" fmla="*/ 9774 w 10000"/>
              <a:gd name="connsiteY15" fmla="*/ 5282 h 10230"/>
              <a:gd name="connsiteX16" fmla="*/ 9787 w 10000"/>
              <a:gd name="connsiteY16" fmla="*/ 6432 h 10230"/>
              <a:gd name="connsiteX17" fmla="*/ 9901 w 10000"/>
              <a:gd name="connsiteY17" fmla="*/ 7624 h 10230"/>
              <a:gd name="connsiteX18" fmla="*/ 10000 w 10000"/>
              <a:gd name="connsiteY18" fmla="*/ 7979 h 10230"/>
              <a:gd name="connsiteX19" fmla="*/ 9964 w 10000"/>
              <a:gd name="connsiteY19" fmla="*/ 8709 h 10230"/>
              <a:gd name="connsiteX20" fmla="*/ 9885 w 10000"/>
              <a:gd name="connsiteY20" fmla="*/ 9626 h 10230"/>
              <a:gd name="connsiteX21" fmla="*/ 9541 w 10000"/>
              <a:gd name="connsiteY21" fmla="*/ 9562 h 10230"/>
              <a:gd name="connsiteX22" fmla="*/ 9515 w 10000"/>
              <a:gd name="connsiteY22" fmla="*/ 10168 h 10230"/>
              <a:gd name="connsiteX0" fmla="*/ 0 w 10000"/>
              <a:gd name="connsiteY0" fmla="*/ 7602 h 10213"/>
              <a:gd name="connsiteX1" fmla="*/ 851 w 10000"/>
              <a:gd name="connsiteY1" fmla="*/ 7171 h 10213"/>
              <a:gd name="connsiteX2" fmla="*/ 1468 w 10000"/>
              <a:gd name="connsiteY2" fmla="*/ 7184 h 10213"/>
              <a:gd name="connsiteX3" fmla="*/ 1905 w 10000"/>
              <a:gd name="connsiteY3" fmla="*/ 6882 h 10213"/>
              <a:gd name="connsiteX4" fmla="*/ 3496 w 10000"/>
              <a:gd name="connsiteY4" fmla="*/ 7694 h 10213"/>
              <a:gd name="connsiteX5" fmla="*/ 3982 w 10000"/>
              <a:gd name="connsiteY5" fmla="*/ 7788 h 10213"/>
              <a:gd name="connsiteX6" fmla="*/ 4033 w 10000"/>
              <a:gd name="connsiteY6" fmla="*/ 6732 h 10213"/>
              <a:gd name="connsiteX7" fmla="*/ 5043 w 10000"/>
              <a:gd name="connsiteY7" fmla="*/ 5688 h 10213"/>
              <a:gd name="connsiteX8" fmla="*/ 5985 w 10000"/>
              <a:gd name="connsiteY8" fmla="*/ 3413 h 10213"/>
              <a:gd name="connsiteX9" fmla="*/ 6739 w 10000"/>
              <a:gd name="connsiteY9" fmla="*/ 1668 h 10213"/>
              <a:gd name="connsiteX10" fmla="*/ 7759 w 10000"/>
              <a:gd name="connsiteY10" fmla="*/ 0 h 10213"/>
              <a:gd name="connsiteX11" fmla="*/ 7979 w 10000"/>
              <a:gd name="connsiteY11" fmla="*/ 471 h 10213"/>
              <a:gd name="connsiteX12" fmla="*/ 8287 w 10000"/>
              <a:gd name="connsiteY12" fmla="*/ 1583 h 10213"/>
              <a:gd name="connsiteX13" fmla="*/ 9221 w 10000"/>
              <a:gd name="connsiteY13" fmla="*/ 2526 h 10213"/>
              <a:gd name="connsiteX14" fmla="*/ 9871 w 10000"/>
              <a:gd name="connsiteY14" fmla="*/ 4503 h 10213"/>
              <a:gd name="connsiteX15" fmla="*/ 9774 w 10000"/>
              <a:gd name="connsiteY15" fmla="*/ 5282 h 10213"/>
              <a:gd name="connsiteX16" fmla="*/ 9787 w 10000"/>
              <a:gd name="connsiteY16" fmla="*/ 6432 h 10213"/>
              <a:gd name="connsiteX17" fmla="*/ 9901 w 10000"/>
              <a:gd name="connsiteY17" fmla="*/ 7624 h 10213"/>
              <a:gd name="connsiteX18" fmla="*/ 10000 w 10000"/>
              <a:gd name="connsiteY18" fmla="*/ 7979 h 10213"/>
              <a:gd name="connsiteX19" fmla="*/ 9964 w 10000"/>
              <a:gd name="connsiteY19" fmla="*/ 8709 h 10213"/>
              <a:gd name="connsiteX20" fmla="*/ 9885 w 10000"/>
              <a:gd name="connsiteY20" fmla="*/ 9626 h 10213"/>
              <a:gd name="connsiteX21" fmla="*/ 9541 w 10000"/>
              <a:gd name="connsiteY21" fmla="*/ 9562 h 10213"/>
              <a:gd name="connsiteX22" fmla="*/ 9515 w 10000"/>
              <a:gd name="connsiteY22" fmla="*/ 10168 h 10213"/>
              <a:gd name="connsiteX23" fmla="*/ 9578 w 10000"/>
              <a:gd name="connsiteY23" fmla="*/ 10169 h 10213"/>
              <a:gd name="connsiteX0" fmla="*/ 0 w 10000"/>
              <a:gd name="connsiteY0" fmla="*/ 7602 h 10177"/>
              <a:gd name="connsiteX1" fmla="*/ 851 w 10000"/>
              <a:gd name="connsiteY1" fmla="*/ 7171 h 10177"/>
              <a:gd name="connsiteX2" fmla="*/ 1468 w 10000"/>
              <a:gd name="connsiteY2" fmla="*/ 7184 h 10177"/>
              <a:gd name="connsiteX3" fmla="*/ 1905 w 10000"/>
              <a:gd name="connsiteY3" fmla="*/ 6882 h 10177"/>
              <a:gd name="connsiteX4" fmla="*/ 3496 w 10000"/>
              <a:gd name="connsiteY4" fmla="*/ 7694 h 10177"/>
              <a:gd name="connsiteX5" fmla="*/ 3982 w 10000"/>
              <a:gd name="connsiteY5" fmla="*/ 7788 h 10177"/>
              <a:gd name="connsiteX6" fmla="*/ 4033 w 10000"/>
              <a:gd name="connsiteY6" fmla="*/ 6732 h 10177"/>
              <a:gd name="connsiteX7" fmla="*/ 5043 w 10000"/>
              <a:gd name="connsiteY7" fmla="*/ 5688 h 10177"/>
              <a:gd name="connsiteX8" fmla="*/ 5985 w 10000"/>
              <a:gd name="connsiteY8" fmla="*/ 3413 h 10177"/>
              <a:gd name="connsiteX9" fmla="*/ 6739 w 10000"/>
              <a:gd name="connsiteY9" fmla="*/ 1668 h 10177"/>
              <a:gd name="connsiteX10" fmla="*/ 7759 w 10000"/>
              <a:gd name="connsiteY10" fmla="*/ 0 h 10177"/>
              <a:gd name="connsiteX11" fmla="*/ 7979 w 10000"/>
              <a:gd name="connsiteY11" fmla="*/ 471 h 10177"/>
              <a:gd name="connsiteX12" fmla="*/ 8287 w 10000"/>
              <a:gd name="connsiteY12" fmla="*/ 1583 h 10177"/>
              <a:gd name="connsiteX13" fmla="*/ 9221 w 10000"/>
              <a:gd name="connsiteY13" fmla="*/ 2526 h 10177"/>
              <a:gd name="connsiteX14" fmla="*/ 9871 w 10000"/>
              <a:gd name="connsiteY14" fmla="*/ 4503 h 10177"/>
              <a:gd name="connsiteX15" fmla="*/ 9774 w 10000"/>
              <a:gd name="connsiteY15" fmla="*/ 5282 h 10177"/>
              <a:gd name="connsiteX16" fmla="*/ 9787 w 10000"/>
              <a:gd name="connsiteY16" fmla="*/ 6432 h 10177"/>
              <a:gd name="connsiteX17" fmla="*/ 9901 w 10000"/>
              <a:gd name="connsiteY17" fmla="*/ 7624 h 10177"/>
              <a:gd name="connsiteX18" fmla="*/ 10000 w 10000"/>
              <a:gd name="connsiteY18" fmla="*/ 7979 h 10177"/>
              <a:gd name="connsiteX19" fmla="*/ 9964 w 10000"/>
              <a:gd name="connsiteY19" fmla="*/ 8709 h 10177"/>
              <a:gd name="connsiteX20" fmla="*/ 9885 w 10000"/>
              <a:gd name="connsiteY20" fmla="*/ 9626 h 10177"/>
              <a:gd name="connsiteX21" fmla="*/ 9541 w 10000"/>
              <a:gd name="connsiteY21" fmla="*/ 9562 h 10177"/>
              <a:gd name="connsiteX22" fmla="*/ 9515 w 10000"/>
              <a:gd name="connsiteY22" fmla="*/ 10168 h 10177"/>
              <a:gd name="connsiteX23" fmla="*/ 9050 w 10000"/>
              <a:gd name="connsiteY23" fmla="*/ 9495 h 10177"/>
              <a:gd name="connsiteX0" fmla="*/ 0 w 10000"/>
              <a:gd name="connsiteY0" fmla="*/ 7602 h 9626"/>
              <a:gd name="connsiteX1" fmla="*/ 851 w 10000"/>
              <a:gd name="connsiteY1" fmla="*/ 7171 h 9626"/>
              <a:gd name="connsiteX2" fmla="*/ 1468 w 10000"/>
              <a:gd name="connsiteY2" fmla="*/ 7184 h 9626"/>
              <a:gd name="connsiteX3" fmla="*/ 1905 w 10000"/>
              <a:gd name="connsiteY3" fmla="*/ 6882 h 9626"/>
              <a:gd name="connsiteX4" fmla="*/ 3496 w 10000"/>
              <a:gd name="connsiteY4" fmla="*/ 7694 h 9626"/>
              <a:gd name="connsiteX5" fmla="*/ 3982 w 10000"/>
              <a:gd name="connsiteY5" fmla="*/ 7788 h 9626"/>
              <a:gd name="connsiteX6" fmla="*/ 4033 w 10000"/>
              <a:gd name="connsiteY6" fmla="*/ 6732 h 9626"/>
              <a:gd name="connsiteX7" fmla="*/ 5043 w 10000"/>
              <a:gd name="connsiteY7" fmla="*/ 5688 h 9626"/>
              <a:gd name="connsiteX8" fmla="*/ 5985 w 10000"/>
              <a:gd name="connsiteY8" fmla="*/ 3413 h 9626"/>
              <a:gd name="connsiteX9" fmla="*/ 6739 w 10000"/>
              <a:gd name="connsiteY9" fmla="*/ 1668 h 9626"/>
              <a:gd name="connsiteX10" fmla="*/ 7759 w 10000"/>
              <a:gd name="connsiteY10" fmla="*/ 0 h 9626"/>
              <a:gd name="connsiteX11" fmla="*/ 7979 w 10000"/>
              <a:gd name="connsiteY11" fmla="*/ 471 h 9626"/>
              <a:gd name="connsiteX12" fmla="*/ 8287 w 10000"/>
              <a:gd name="connsiteY12" fmla="*/ 1583 h 9626"/>
              <a:gd name="connsiteX13" fmla="*/ 9221 w 10000"/>
              <a:gd name="connsiteY13" fmla="*/ 2526 h 9626"/>
              <a:gd name="connsiteX14" fmla="*/ 9871 w 10000"/>
              <a:gd name="connsiteY14" fmla="*/ 4503 h 9626"/>
              <a:gd name="connsiteX15" fmla="*/ 9774 w 10000"/>
              <a:gd name="connsiteY15" fmla="*/ 5282 h 9626"/>
              <a:gd name="connsiteX16" fmla="*/ 9787 w 10000"/>
              <a:gd name="connsiteY16" fmla="*/ 6432 h 9626"/>
              <a:gd name="connsiteX17" fmla="*/ 9901 w 10000"/>
              <a:gd name="connsiteY17" fmla="*/ 7624 h 9626"/>
              <a:gd name="connsiteX18" fmla="*/ 10000 w 10000"/>
              <a:gd name="connsiteY18" fmla="*/ 7979 h 9626"/>
              <a:gd name="connsiteX19" fmla="*/ 9964 w 10000"/>
              <a:gd name="connsiteY19" fmla="*/ 8709 h 9626"/>
              <a:gd name="connsiteX20" fmla="*/ 9885 w 10000"/>
              <a:gd name="connsiteY20" fmla="*/ 9626 h 9626"/>
              <a:gd name="connsiteX21" fmla="*/ 9541 w 10000"/>
              <a:gd name="connsiteY21" fmla="*/ 9562 h 9626"/>
              <a:gd name="connsiteX22" fmla="*/ 9279 w 10000"/>
              <a:gd name="connsiteY22" fmla="*/ 9137 h 9626"/>
              <a:gd name="connsiteX23" fmla="*/ 9050 w 10000"/>
              <a:gd name="connsiteY23" fmla="*/ 9495 h 9626"/>
              <a:gd name="connsiteX0" fmla="*/ 0 w 10000"/>
              <a:gd name="connsiteY0" fmla="*/ 7897 h 10482"/>
              <a:gd name="connsiteX1" fmla="*/ 851 w 10000"/>
              <a:gd name="connsiteY1" fmla="*/ 7450 h 10482"/>
              <a:gd name="connsiteX2" fmla="*/ 1468 w 10000"/>
              <a:gd name="connsiteY2" fmla="*/ 7463 h 10482"/>
              <a:gd name="connsiteX3" fmla="*/ 1905 w 10000"/>
              <a:gd name="connsiteY3" fmla="*/ 7149 h 10482"/>
              <a:gd name="connsiteX4" fmla="*/ 3496 w 10000"/>
              <a:gd name="connsiteY4" fmla="*/ 7993 h 10482"/>
              <a:gd name="connsiteX5" fmla="*/ 3982 w 10000"/>
              <a:gd name="connsiteY5" fmla="*/ 8091 h 10482"/>
              <a:gd name="connsiteX6" fmla="*/ 4033 w 10000"/>
              <a:gd name="connsiteY6" fmla="*/ 6994 h 10482"/>
              <a:gd name="connsiteX7" fmla="*/ 5043 w 10000"/>
              <a:gd name="connsiteY7" fmla="*/ 5909 h 10482"/>
              <a:gd name="connsiteX8" fmla="*/ 5985 w 10000"/>
              <a:gd name="connsiteY8" fmla="*/ 3546 h 10482"/>
              <a:gd name="connsiteX9" fmla="*/ 6739 w 10000"/>
              <a:gd name="connsiteY9" fmla="*/ 1733 h 10482"/>
              <a:gd name="connsiteX10" fmla="*/ 7759 w 10000"/>
              <a:gd name="connsiteY10" fmla="*/ 0 h 10482"/>
              <a:gd name="connsiteX11" fmla="*/ 7979 w 10000"/>
              <a:gd name="connsiteY11" fmla="*/ 489 h 10482"/>
              <a:gd name="connsiteX12" fmla="*/ 8287 w 10000"/>
              <a:gd name="connsiteY12" fmla="*/ 1645 h 10482"/>
              <a:gd name="connsiteX13" fmla="*/ 9221 w 10000"/>
              <a:gd name="connsiteY13" fmla="*/ 2624 h 10482"/>
              <a:gd name="connsiteX14" fmla="*/ 9871 w 10000"/>
              <a:gd name="connsiteY14" fmla="*/ 4678 h 10482"/>
              <a:gd name="connsiteX15" fmla="*/ 9774 w 10000"/>
              <a:gd name="connsiteY15" fmla="*/ 5487 h 10482"/>
              <a:gd name="connsiteX16" fmla="*/ 9787 w 10000"/>
              <a:gd name="connsiteY16" fmla="*/ 6682 h 10482"/>
              <a:gd name="connsiteX17" fmla="*/ 9901 w 10000"/>
              <a:gd name="connsiteY17" fmla="*/ 7920 h 10482"/>
              <a:gd name="connsiteX18" fmla="*/ 10000 w 10000"/>
              <a:gd name="connsiteY18" fmla="*/ 8289 h 10482"/>
              <a:gd name="connsiteX19" fmla="*/ 9964 w 10000"/>
              <a:gd name="connsiteY19" fmla="*/ 9047 h 10482"/>
              <a:gd name="connsiteX20" fmla="*/ 9885 w 10000"/>
              <a:gd name="connsiteY20" fmla="*/ 10000 h 10482"/>
              <a:gd name="connsiteX21" fmla="*/ 9541 w 10000"/>
              <a:gd name="connsiteY21" fmla="*/ 9934 h 10482"/>
              <a:gd name="connsiteX22" fmla="*/ 9279 w 10000"/>
              <a:gd name="connsiteY22" fmla="*/ 9492 h 10482"/>
              <a:gd name="connsiteX23" fmla="*/ 8855 w 10000"/>
              <a:gd name="connsiteY23" fmla="*/ 10482 h 10482"/>
              <a:gd name="connsiteX0" fmla="*/ 0 w 10000"/>
              <a:gd name="connsiteY0" fmla="*/ 7897 h 10482"/>
              <a:gd name="connsiteX1" fmla="*/ 851 w 10000"/>
              <a:gd name="connsiteY1" fmla="*/ 7450 h 10482"/>
              <a:gd name="connsiteX2" fmla="*/ 1468 w 10000"/>
              <a:gd name="connsiteY2" fmla="*/ 7463 h 10482"/>
              <a:gd name="connsiteX3" fmla="*/ 1905 w 10000"/>
              <a:gd name="connsiteY3" fmla="*/ 7149 h 10482"/>
              <a:gd name="connsiteX4" fmla="*/ 3496 w 10000"/>
              <a:gd name="connsiteY4" fmla="*/ 7993 h 10482"/>
              <a:gd name="connsiteX5" fmla="*/ 3982 w 10000"/>
              <a:gd name="connsiteY5" fmla="*/ 8091 h 10482"/>
              <a:gd name="connsiteX6" fmla="*/ 4033 w 10000"/>
              <a:gd name="connsiteY6" fmla="*/ 6994 h 10482"/>
              <a:gd name="connsiteX7" fmla="*/ 5043 w 10000"/>
              <a:gd name="connsiteY7" fmla="*/ 5909 h 10482"/>
              <a:gd name="connsiteX8" fmla="*/ 5985 w 10000"/>
              <a:gd name="connsiteY8" fmla="*/ 3546 h 10482"/>
              <a:gd name="connsiteX9" fmla="*/ 6739 w 10000"/>
              <a:gd name="connsiteY9" fmla="*/ 1733 h 10482"/>
              <a:gd name="connsiteX10" fmla="*/ 7759 w 10000"/>
              <a:gd name="connsiteY10" fmla="*/ 0 h 10482"/>
              <a:gd name="connsiteX11" fmla="*/ 7979 w 10000"/>
              <a:gd name="connsiteY11" fmla="*/ 489 h 10482"/>
              <a:gd name="connsiteX12" fmla="*/ 8287 w 10000"/>
              <a:gd name="connsiteY12" fmla="*/ 1645 h 10482"/>
              <a:gd name="connsiteX13" fmla="*/ 9221 w 10000"/>
              <a:gd name="connsiteY13" fmla="*/ 2624 h 10482"/>
              <a:gd name="connsiteX14" fmla="*/ 9871 w 10000"/>
              <a:gd name="connsiteY14" fmla="*/ 4678 h 10482"/>
              <a:gd name="connsiteX15" fmla="*/ 9774 w 10000"/>
              <a:gd name="connsiteY15" fmla="*/ 5487 h 10482"/>
              <a:gd name="connsiteX16" fmla="*/ 9787 w 10000"/>
              <a:gd name="connsiteY16" fmla="*/ 6682 h 10482"/>
              <a:gd name="connsiteX17" fmla="*/ 9901 w 10000"/>
              <a:gd name="connsiteY17" fmla="*/ 7920 h 10482"/>
              <a:gd name="connsiteX18" fmla="*/ 10000 w 10000"/>
              <a:gd name="connsiteY18" fmla="*/ 8289 h 10482"/>
              <a:gd name="connsiteX19" fmla="*/ 9964 w 10000"/>
              <a:gd name="connsiteY19" fmla="*/ 9047 h 10482"/>
              <a:gd name="connsiteX20" fmla="*/ 9885 w 10000"/>
              <a:gd name="connsiteY20" fmla="*/ 10000 h 10482"/>
              <a:gd name="connsiteX21" fmla="*/ 9541 w 10000"/>
              <a:gd name="connsiteY21" fmla="*/ 9934 h 10482"/>
              <a:gd name="connsiteX22" fmla="*/ 9029 w 10000"/>
              <a:gd name="connsiteY22" fmla="*/ 9780 h 10482"/>
              <a:gd name="connsiteX23" fmla="*/ 8855 w 10000"/>
              <a:gd name="connsiteY23" fmla="*/ 10482 h 10482"/>
              <a:gd name="connsiteX0" fmla="*/ 0 w 10000"/>
              <a:gd name="connsiteY0" fmla="*/ 7897 h 10647"/>
              <a:gd name="connsiteX1" fmla="*/ 851 w 10000"/>
              <a:gd name="connsiteY1" fmla="*/ 7450 h 10647"/>
              <a:gd name="connsiteX2" fmla="*/ 1468 w 10000"/>
              <a:gd name="connsiteY2" fmla="*/ 7463 h 10647"/>
              <a:gd name="connsiteX3" fmla="*/ 1905 w 10000"/>
              <a:gd name="connsiteY3" fmla="*/ 7149 h 10647"/>
              <a:gd name="connsiteX4" fmla="*/ 3496 w 10000"/>
              <a:gd name="connsiteY4" fmla="*/ 7993 h 10647"/>
              <a:gd name="connsiteX5" fmla="*/ 3982 w 10000"/>
              <a:gd name="connsiteY5" fmla="*/ 8091 h 10647"/>
              <a:gd name="connsiteX6" fmla="*/ 4033 w 10000"/>
              <a:gd name="connsiteY6" fmla="*/ 6994 h 10647"/>
              <a:gd name="connsiteX7" fmla="*/ 5043 w 10000"/>
              <a:gd name="connsiteY7" fmla="*/ 5909 h 10647"/>
              <a:gd name="connsiteX8" fmla="*/ 5985 w 10000"/>
              <a:gd name="connsiteY8" fmla="*/ 3546 h 10647"/>
              <a:gd name="connsiteX9" fmla="*/ 6739 w 10000"/>
              <a:gd name="connsiteY9" fmla="*/ 1733 h 10647"/>
              <a:gd name="connsiteX10" fmla="*/ 7759 w 10000"/>
              <a:gd name="connsiteY10" fmla="*/ 0 h 10647"/>
              <a:gd name="connsiteX11" fmla="*/ 7979 w 10000"/>
              <a:gd name="connsiteY11" fmla="*/ 489 h 10647"/>
              <a:gd name="connsiteX12" fmla="*/ 8287 w 10000"/>
              <a:gd name="connsiteY12" fmla="*/ 1645 h 10647"/>
              <a:gd name="connsiteX13" fmla="*/ 9221 w 10000"/>
              <a:gd name="connsiteY13" fmla="*/ 2624 h 10647"/>
              <a:gd name="connsiteX14" fmla="*/ 9871 w 10000"/>
              <a:gd name="connsiteY14" fmla="*/ 4678 h 10647"/>
              <a:gd name="connsiteX15" fmla="*/ 9774 w 10000"/>
              <a:gd name="connsiteY15" fmla="*/ 5487 h 10647"/>
              <a:gd name="connsiteX16" fmla="*/ 9787 w 10000"/>
              <a:gd name="connsiteY16" fmla="*/ 6682 h 10647"/>
              <a:gd name="connsiteX17" fmla="*/ 9901 w 10000"/>
              <a:gd name="connsiteY17" fmla="*/ 7920 h 10647"/>
              <a:gd name="connsiteX18" fmla="*/ 10000 w 10000"/>
              <a:gd name="connsiteY18" fmla="*/ 8289 h 10647"/>
              <a:gd name="connsiteX19" fmla="*/ 9964 w 10000"/>
              <a:gd name="connsiteY19" fmla="*/ 9047 h 10647"/>
              <a:gd name="connsiteX20" fmla="*/ 9885 w 10000"/>
              <a:gd name="connsiteY20" fmla="*/ 10000 h 10647"/>
              <a:gd name="connsiteX21" fmla="*/ 9541 w 10000"/>
              <a:gd name="connsiteY21" fmla="*/ 9934 h 10647"/>
              <a:gd name="connsiteX22" fmla="*/ 9029 w 10000"/>
              <a:gd name="connsiteY22" fmla="*/ 9780 h 10647"/>
              <a:gd name="connsiteX23" fmla="*/ 8869 w 10000"/>
              <a:gd name="connsiteY23" fmla="*/ 10647 h 10647"/>
              <a:gd name="connsiteX0" fmla="*/ 0 w 10000"/>
              <a:gd name="connsiteY0" fmla="*/ 7897 h 10740"/>
              <a:gd name="connsiteX1" fmla="*/ 851 w 10000"/>
              <a:gd name="connsiteY1" fmla="*/ 7450 h 10740"/>
              <a:gd name="connsiteX2" fmla="*/ 1468 w 10000"/>
              <a:gd name="connsiteY2" fmla="*/ 7463 h 10740"/>
              <a:gd name="connsiteX3" fmla="*/ 1905 w 10000"/>
              <a:gd name="connsiteY3" fmla="*/ 7149 h 10740"/>
              <a:gd name="connsiteX4" fmla="*/ 3496 w 10000"/>
              <a:gd name="connsiteY4" fmla="*/ 7993 h 10740"/>
              <a:gd name="connsiteX5" fmla="*/ 3982 w 10000"/>
              <a:gd name="connsiteY5" fmla="*/ 8091 h 10740"/>
              <a:gd name="connsiteX6" fmla="*/ 4033 w 10000"/>
              <a:gd name="connsiteY6" fmla="*/ 6994 h 10740"/>
              <a:gd name="connsiteX7" fmla="*/ 5043 w 10000"/>
              <a:gd name="connsiteY7" fmla="*/ 5909 h 10740"/>
              <a:gd name="connsiteX8" fmla="*/ 5985 w 10000"/>
              <a:gd name="connsiteY8" fmla="*/ 3546 h 10740"/>
              <a:gd name="connsiteX9" fmla="*/ 6739 w 10000"/>
              <a:gd name="connsiteY9" fmla="*/ 1733 h 10740"/>
              <a:gd name="connsiteX10" fmla="*/ 7759 w 10000"/>
              <a:gd name="connsiteY10" fmla="*/ 0 h 10740"/>
              <a:gd name="connsiteX11" fmla="*/ 7979 w 10000"/>
              <a:gd name="connsiteY11" fmla="*/ 489 h 10740"/>
              <a:gd name="connsiteX12" fmla="*/ 8287 w 10000"/>
              <a:gd name="connsiteY12" fmla="*/ 1645 h 10740"/>
              <a:gd name="connsiteX13" fmla="*/ 9221 w 10000"/>
              <a:gd name="connsiteY13" fmla="*/ 2624 h 10740"/>
              <a:gd name="connsiteX14" fmla="*/ 9871 w 10000"/>
              <a:gd name="connsiteY14" fmla="*/ 4678 h 10740"/>
              <a:gd name="connsiteX15" fmla="*/ 9774 w 10000"/>
              <a:gd name="connsiteY15" fmla="*/ 5487 h 10740"/>
              <a:gd name="connsiteX16" fmla="*/ 9787 w 10000"/>
              <a:gd name="connsiteY16" fmla="*/ 6682 h 10740"/>
              <a:gd name="connsiteX17" fmla="*/ 9901 w 10000"/>
              <a:gd name="connsiteY17" fmla="*/ 7920 h 10740"/>
              <a:gd name="connsiteX18" fmla="*/ 10000 w 10000"/>
              <a:gd name="connsiteY18" fmla="*/ 8289 h 10740"/>
              <a:gd name="connsiteX19" fmla="*/ 9964 w 10000"/>
              <a:gd name="connsiteY19" fmla="*/ 9047 h 10740"/>
              <a:gd name="connsiteX20" fmla="*/ 9885 w 10000"/>
              <a:gd name="connsiteY20" fmla="*/ 10000 h 10740"/>
              <a:gd name="connsiteX21" fmla="*/ 9541 w 10000"/>
              <a:gd name="connsiteY21" fmla="*/ 9934 h 10740"/>
              <a:gd name="connsiteX22" fmla="*/ 9029 w 10000"/>
              <a:gd name="connsiteY22" fmla="*/ 9780 h 10740"/>
              <a:gd name="connsiteX23" fmla="*/ 8869 w 10000"/>
              <a:gd name="connsiteY23" fmla="*/ 10647 h 10740"/>
              <a:gd name="connsiteX24" fmla="*/ 8827 w 10000"/>
              <a:gd name="connsiteY24" fmla="*/ 10729 h 10740"/>
              <a:gd name="connsiteX0" fmla="*/ 0 w 10000"/>
              <a:gd name="connsiteY0" fmla="*/ 7897 h 11388"/>
              <a:gd name="connsiteX1" fmla="*/ 851 w 10000"/>
              <a:gd name="connsiteY1" fmla="*/ 7450 h 11388"/>
              <a:gd name="connsiteX2" fmla="*/ 1468 w 10000"/>
              <a:gd name="connsiteY2" fmla="*/ 7463 h 11388"/>
              <a:gd name="connsiteX3" fmla="*/ 1905 w 10000"/>
              <a:gd name="connsiteY3" fmla="*/ 7149 h 11388"/>
              <a:gd name="connsiteX4" fmla="*/ 3496 w 10000"/>
              <a:gd name="connsiteY4" fmla="*/ 7993 h 11388"/>
              <a:gd name="connsiteX5" fmla="*/ 3982 w 10000"/>
              <a:gd name="connsiteY5" fmla="*/ 8091 h 11388"/>
              <a:gd name="connsiteX6" fmla="*/ 4033 w 10000"/>
              <a:gd name="connsiteY6" fmla="*/ 6994 h 11388"/>
              <a:gd name="connsiteX7" fmla="*/ 5043 w 10000"/>
              <a:gd name="connsiteY7" fmla="*/ 5909 h 11388"/>
              <a:gd name="connsiteX8" fmla="*/ 5985 w 10000"/>
              <a:gd name="connsiteY8" fmla="*/ 3546 h 11388"/>
              <a:gd name="connsiteX9" fmla="*/ 6739 w 10000"/>
              <a:gd name="connsiteY9" fmla="*/ 1733 h 11388"/>
              <a:gd name="connsiteX10" fmla="*/ 7759 w 10000"/>
              <a:gd name="connsiteY10" fmla="*/ 0 h 11388"/>
              <a:gd name="connsiteX11" fmla="*/ 7979 w 10000"/>
              <a:gd name="connsiteY11" fmla="*/ 489 h 11388"/>
              <a:gd name="connsiteX12" fmla="*/ 8287 w 10000"/>
              <a:gd name="connsiteY12" fmla="*/ 1645 h 11388"/>
              <a:gd name="connsiteX13" fmla="*/ 9221 w 10000"/>
              <a:gd name="connsiteY13" fmla="*/ 2624 h 11388"/>
              <a:gd name="connsiteX14" fmla="*/ 9871 w 10000"/>
              <a:gd name="connsiteY14" fmla="*/ 4678 h 11388"/>
              <a:gd name="connsiteX15" fmla="*/ 9774 w 10000"/>
              <a:gd name="connsiteY15" fmla="*/ 5487 h 11388"/>
              <a:gd name="connsiteX16" fmla="*/ 9787 w 10000"/>
              <a:gd name="connsiteY16" fmla="*/ 6682 h 11388"/>
              <a:gd name="connsiteX17" fmla="*/ 9901 w 10000"/>
              <a:gd name="connsiteY17" fmla="*/ 7920 h 11388"/>
              <a:gd name="connsiteX18" fmla="*/ 10000 w 10000"/>
              <a:gd name="connsiteY18" fmla="*/ 8289 h 11388"/>
              <a:gd name="connsiteX19" fmla="*/ 9964 w 10000"/>
              <a:gd name="connsiteY19" fmla="*/ 9047 h 11388"/>
              <a:gd name="connsiteX20" fmla="*/ 9885 w 10000"/>
              <a:gd name="connsiteY20" fmla="*/ 10000 h 11388"/>
              <a:gd name="connsiteX21" fmla="*/ 9541 w 10000"/>
              <a:gd name="connsiteY21" fmla="*/ 9934 h 11388"/>
              <a:gd name="connsiteX22" fmla="*/ 9029 w 10000"/>
              <a:gd name="connsiteY22" fmla="*/ 9780 h 11388"/>
              <a:gd name="connsiteX23" fmla="*/ 8869 w 10000"/>
              <a:gd name="connsiteY23" fmla="*/ 10647 h 11388"/>
              <a:gd name="connsiteX24" fmla="*/ 8841 w 10000"/>
              <a:gd name="connsiteY24" fmla="*/ 11388 h 11388"/>
              <a:gd name="connsiteX0" fmla="*/ 0 w 10000"/>
              <a:gd name="connsiteY0" fmla="*/ 7897 h 11474"/>
              <a:gd name="connsiteX1" fmla="*/ 851 w 10000"/>
              <a:gd name="connsiteY1" fmla="*/ 7450 h 11474"/>
              <a:gd name="connsiteX2" fmla="*/ 1468 w 10000"/>
              <a:gd name="connsiteY2" fmla="*/ 7463 h 11474"/>
              <a:gd name="connsiteX3" fmla="*/ 1905 w 10000"/>
              <a:gd name="connsiteY3" fmla="*/ 7149 h 11474"/>
              <a:gd name="connsiteX4" fmla="*/ 3496 w 10000"/>
              <a:gd name="connsiteY4" fmla="*/ 7993 h 11474"/>
              <a:gd name="connsiteX5" fmla="*/ 3982 w 10000"/>
              <a:gd name="connsiteY5" fmla="*/ 8091 h 11474"/>
              <a:gd name="connsiteX6" fmla="*/ 4033 w 10000"/>
              <a:gd name="connsiteY6" fmla="*/ 6994 h 11474"/>
              <a:gd name="connsiteX7" fmla="*/ 5043 w 10000"/>
              <a:gd name="connsiteY7" fmla="*/ 5909 h 11474"/>
              <a:gd name="connsiteX8" fmla="*/ 5985 w 10000"/>
              <a:gd name="connsiteY8" fmla="*/ 3546 h 11474"/>
              <a:gd name="connsiteX9" fmla="*/ 6739 w 10000"/>
              <a:gd name="connsiteY9" fmla="*/ 1733 h 11474"/>
              <a:gd name="connsiteX10" fmla="*/ 7759 w 10000"/>
              <a:gd name="connsiteY10" fmla="*/ 0 h 11474"/>
              <a:gd name="connsiteX11" fmla="*/ 7979 w 10000"/>
              <a:gd name="connsiteY11" fmla="*/ 489 h 11474"/>
              <a:gd name="connsiteX12" fmla="*/ 8287 w 10000"/>
              <a:gd name="connsiteY12" fmla="*/ 1645 h 11474"/>
              <a:gd name="connsiteX13" fmla="*/ 9221 w 10000"/>
              <a:gd name="connsiteY13" fmla="*/ 2624 h 11474"/>
              <a:gd name="connsiteX14" fmla="*/ 9871 w 10000"/>
              <a:gd name="connsiteY14" fmla="*/ 4678 h 11474"/>
              <a:gd name="connsiteX15" fmla="*/ 9774 w 10000"/>
              <a:gd name="connsiteY15" fmla="*/ 5487 h 11474"/>
              <a:gd name="connsiteX16" fmla="*/ 9787 w 10000"/>
              <a:gd name="connsiteY16" fmla="*/ 6682 h 11474"/>
              <a:gd name="connsiteX17" fmla="*/ 9901 w 10000"/>
              <a:gd name="connsiteY17" fmla="*/ 7920 h 11474"/>
              <a:gd name="connsiteX18" fmla="*/ 10000 w 10000"/>
              <a:gd name="connsiteY18" fmla="*/ 8289 h 11474"/>
              <a:gd name="connsiteX19" fmla="*/ 9964 w 10000"/>
              <a:gd name="connsiteY19" fmla="*/ 9047 h 11474"/>
              <a:gd name="connsiteX20" fmla="*/ 9885 w 10000"/>
              <a:gd name="connsiteY20" fmla="*/ 10000 h 11474"/>
              <a:gd name="connsiteX21" fmla="*/ 9541 w 10000"/>
              <a:gd name="connsiteY21" fmla="*/ 9934 h 11474"/>
              <a:gd name="connsiteX22" fmla="*/ 9029 w 10000"/>
              <a:gd name="connsiteY22" fmla="*/ 9780 h 11474"/>
              <a:gd name="connsiteX23" fmla="*/ 8869 w 10000"/>
              <a:gd name="connsiteY23" fmla="*/ 10647 h 11474"/>
              <a:gd name="connsiteX24" fmla="*/ 8841 w 10000"/>
              <a:gd name="connsiteY24" fmla="*/ 11388 h 11474"/>
              <a:gd name="connsiteX25" fmla="*/ 8840 w 10000"/>
              <a:gd name="connsiteY25" fmla="*/ 11471 h 11474"/>
              <a:gd name="connsiteX0" fmla="*/ 0 w 10000"/>
              <a:gd name="connsiteY0" fmla="*/ 7897 h 12213"/>
              <a:gd name="connsiteX1" fmla="*/ 851 w 10000"/>
              <a:gd name="connsiteY1" fmla="*/ 7450 h 12213"/>
              <a:gd name="connsiteX2" fmla="*/ 1468 w 10000"/>
              <a:gd name="connsiteY2" fmla="*/ 7463 h 12213"/>
              <a:gd name="connsiteX3" fmla="*/ 1905 w 10000"/>
              <a:gd name="connsiteY3" fmla="*/ 7149 h 12213"/>
              <a:gd name="connsiteX4" fmla="*/ 3496 w 10000"/>
              <a:gd name="connsiteY4" fmla="*/ 7993 h 12213"/>
              <a:gd name="connsiteX5" fmla="*/ 3982 w 10000"/>
              <a:gd name="connsiteY5" fmla="*/ 8091 h 12213"/>
              <a:gd name="connsiteX6" fmla="*/ 4033 w 10000"/>
              <a:gd name="connsiteY6" fmla="*/ 6994 h 12213"/>
              <a:gd name="connsiteX7" fmla="*/ 5043 w 10000"/>
              <a:gd name="connsiteY7" fmla="*/ 5909 h 12213"/>
              <a:gd name="connsiteX8" fmla="*/ 5985 w 10000"/>
              <a:gd name="connsiteY8" fmla="*/ 3546 h 12213"/>
              <a:gd name="connsiteX9" fmla="*/ 6739 w 10000"/>
              <a:gd name="connsiteY9" fmla="*/ 1733 h 12213"/>
              <a:gd name="connsiteX10" fmla="*/ 7759 w 10000"/>
              <a:gd name="connsiteY10" fmla="*/ 0 h 12213"/>
              <a:gd name="connsiteX11" fmla="*/ 7979 w 10000"/>
              <a:gd name="connsiteY11" fmla="*/ 489 h 12213"/>
              <a:gd name="connsiteX12" fmla="*/ 8287 w 10000"/>
              <a:gd name="connsiteY12" fmla="*/ 1645 h 12213"/>
              <a:gd name="connsiteX13" fmla="*/ 9221 w 10000"/>
              <a:gd name="connsiteY13" fmla="*/ 2624 h 12213"/>
              <a:gd name="connsiteX14" fmla="*/ 9871 w 10000"/>
              <a:gd name="connsiteY14" fmla="*/ 4678 h 12213"/>
              <a:gd name="connsiteX15" fmla="*/ 9774 w 10000"/>
              <a:gd name="connsiteY15" fmla="*/ 5487 h 12213"/>
              <a:gd name="connsiteX16" fmla="*/ 9787 w 10000"/>
              <a:gd name="connsiteY16" fmla="*/ 6682 h 12213"/>
              <a:gd name="connsiteX17" fmla="*/ 9901 w 10000"/>
              <a:gd name="connsiteY17" fmla="*/ 7920 h 12213"/>
              <a:gd name="connsiteX18" fmla="*/ 10000 w 10000"/>
              <a:gd name="connsiteY18" fmla="*/ 8289 h 12213"/>
              <a:gd name="connsiteX19" fmla="*/ 9964 w 10000"/>
              <a:gd name="connsiteY19" fmla="*/ 9047 h 12213"/>
              <a:gd name="connsiteX20" fmla="*/ 9885 w 10000"/>
              <a:gd name="connsiteY20" fmla="*/ 10000 h 12213"/>
              <a:gd name="connsiteX21" fmla="*/ 9541 w 10000"/>
              <a:gd name="connsiteY21" fmla="*/ 9934 h 12213"/>
              <a:gd name="connsiteX22" fmla="*/ 9029 w 10000"/>
              <a:gd name="connsiteY22" fmla="*/ 9780 h 12213"/>
              <a:gd name="connsiteX23" fmla="*/ 8869 w 10000"/>
              <a:gd name="connsiteY23" fmla="*/ 10647 h 12213"/>
              <a:gd name="connsiteX24" fmla="*/ 8841 w 10000"/>
              <a:gd name="connsiteY24" fmla="*/ 11388 h 12213"/>
              <a:gd name="connsiteX25" fmla="*/ 9188 w 10000"/>
              <a:gd name="connsiteY25" fmla="*/ 12213 h 12213"/>
              <a:gd name="connsiteX0" fmla="*/ 0 w 10000"/>
              <a:gd name="connsiteY0" fmla="*/ 7897 h 12263"/>
              <a:gd name="connsiteX1" fmla="*/ 851 w 10000"/>
              <a:gd name="connsiteY1" fmla="*/ 7450 h 12263"/>
              <a:gd name="connsiteX2" fmla="*/ 1468 w 10000"/>
              <a:gd name="connsiteY2" fmla="*/ 7463 h 12263"/>
              <a:gd name="connsiteX3" fmla="*/ 1905 w 10000"/>
              <a:gd name="connsiteY3" fmla="*/ 7149 h 12263"/>
              <a:gd name="connsiteX4" fmla="*/ 3496 w 10000"/>
              <a:gd name="connsiteY4" fmla="*/ 7993 h 12263"/>
              <a:gd name="connsiteX5" fmla="*/ 3982 w 10000"/>
              <a:gd name="connsiteY5" fmla="*/ 8091 h 12263"/>
              <a:gd name="connsiteX6" fmla="*/ 4033 w 10000"/>
              <a:gd name="connsiteY6" fmla="*/ 6994 h 12263"/>
              <a:gd name="connsiteX7" fmla="*/ 5043 w 10000"/>
              <a:gd name="connsiteY7" fmla="*/ 5909 h 12263"/>
              <a:gd name="connsiteX8" fmla="*/ 5985 w 10000"/>
              <a:gd name="connsiteY8" fmla="*/ 3546 h 12263"/>
              <a:gd name="connsiteX9" fmla="*/ 6739 w 10000"/>
              <a:gd name="connsiteY9" fmla="*/ 1733 h 12263"/>
              <a:gd name="connsiteX10" fmla="*/ 7759 w 10000"/>
              <a:gd name="connsiteY10" fmla="*/ 0 h 12263"/>
              <a:gd name="connsiteX11" fmla="*/ 7979 w 10000"/>
              <a:gd name="connsiteY11" fmla="*/ 489 h 12263"/>
              <a:gd name="connsiteX12" fmla="*/ 8287 w 10000"/>
              <a:gd name="connsiteY12" fmla="*/ 1645 h 12263"/>
              <a:gd name="connsiteX13" fmla="*/ 9221 w 10000"/>
              <a:gd name="connsiteY13" fmla="*/ 2624 h 12263"/>
              <a:gd name="connsiteX14" fmla="*/ 9871 w 10000"/>
              <a:gd name="connsiteY14" fmla="*/ 4678 h 12263"/>
              <a:gd name="connsiteX15" fmla="*/ 9774 w 10000"/>
              <a:gd name="connsiteY15" fmla="*/ 5487 h 12263"/>
              <a:gd name="connsiteX16" fmla="*/ 9787 w 10000"/>
              <a:gd name="connsiteY16" fmla="*/ 6682 h 12263"/>
              <a:gd name="connsiteX17" fmla="*/ 9901 w 10000"/>
              <a:gd name="connsiteY17" fmla="*/ 7920 h 12263"/>
              <a:gd name="connsiteX18" fmla="*/ 10000 w 10000"/>
              <a:gd name="connsiteY18" fmla="*/ 8289 h 12263"/>
              <a:gd name="connsiteX19" fmla="*/ 9964 w 10000"/>
              <a:gd name="connsiteY19" fmla="*/ 9047 h 12263"/>
              <a:gd name="connsiteX20" fmla="*/ 9885 w 10000"/>
              <a:gd name="connsiteY20" fmla="*/ 10000 h 12263"/>
              <a:gd name="connsiteX21" fmla="*/ 9541 w 10000"/>
              <a:gd name="connsiteY21" fmla="*/ 9934 h 12263"/>
              <a:gd name="connsiteX22" fmla="*/ 9029 w 10000"/>
              <a:gd name="connsiteY22" fmla="*/ 9780 h 12263"/>
              <a:gd name="connsiteX23" fmla="*/ 8869 w 10000"/>
              <a:gd name="connsiteY23" fmla="*/ 10647 h 12263"/>
              <a:gd name="connsiteX24" fmla="*/ 8841 w 10000"/>
              <a:gd name="connsiteY24" fmla="*/ 11388 h 12263"/>
              <a:gd name="connsiteX25" fmla="*/ 9188 w 10000"/>
              <a:gd name="connsiteY25" fmla="*/ 12213 h 12263"/>
              <a:gd name="connsiteX26" fmla="*/ 9119 w 10000"/>
              <a:gd name="connsiteY26" fmla="*/ 12171 h 12263"/>
              <a:gd name="connsiteX0" fmla="*/ 0 w 10000"/>
              <a:gd name="connsiteY0" fmla="*/ 7897 h 12707"/>
              <a:gd name="connsiteX1" fmla="*/ 851 w 10000"/>
              <a:gd name="connsiteY1" fmla="*/ 7450 h 12707"/>
              <a:gd name="connsiteX2" fmla="*/ 1468 w 10000"/>
              <a:gd name="connsiteY2" fmla="*/ 7463 h 12707"/>
              <a:gd name="connsiteX3" fmla="*/ 1905 w 10000"/>
              <a:gd name="connsiteY3" fmla="*/ 7149 h 12707"/>
              <a:gd name="connsiteX4" fmla="*/ 3496 w 10000"/>
              <a:gd name="connsiteY4" fmla="*/ 7993 h 12707"/>
              <a:gd name="connsiteX5" fmla="*/ 3982 w 10000"/>
              <a:gd name="connsiteY5" fmla="*/ 8091 h 12707"/>
              <a:gd name="connsiteX6" fmla="*/ 4033 w 10000"/>
              <a:gd name="connsiteY6" fmla="*/ 6994 h 12707"/>
              <a:gd name="connsiteX7" fmla="*/ 5043 w 10000"/>
              <a:gd name="connsiteY7" fmla="*/ 5909 h 12707"/>
              <a:gd name="connsiteX8" fmla="*/ 5985 w 10000"/>
              <a:gd name="connsiteY8" fmla="*/ 3546 h 12707"/>
              <a:gd name="connsiteX9" fmla="*/ 6739 w 10000"/>
              <a:gd name="connsiteY9" fmla="*/ 1733 h 12707"/>
              <a:gd name="connsiteX10" fmla="*/ 7759 w 10000"/>
              <a:gd name="connsiteY10" fmla="*/ 0 h 12707"/>
              <a:gd name="connsiteX11" fmla="*/ 7979 w 10000"/>
              <a:gd name="connsiteY11" fmla="*/ 489 h 12707"/>
              <a:gd name="connsiteX12" fmla="*/ 8287 w 10000"/>
              <a:gd name="connsiteY12" fmla="*/ 1645 h 12707"/>
              <a:gd name="connsiteX13" fmla="*/ 9221 w 10000"/>
              <a:gd name="connsiteY13" fmla="*/ 2624 h 12707"/>
              <a:gd name="connsiteX14" fmla="*/ 9871 w 10000"/>
              <a:gd name="connsiteY14" fmla="*/ 4678 h 12707"/>
              <a:gd name="connsiteX15" fmla="*/ 9774 w 10000"/>
              <a:gd name="connsiteY15" fmla="*/ 5487 h 12707"/>
              <a:gd name="connsiteX16" fmla="*/ 9787 w 10000"/>
              <a:gd name="connsiteY16" fmla="*/ 6682 h 12707"/>
              <a:gd name="connsiteX17" fmla="*/ 9901 w 10000"/>
              <a:gd name="connsiteY17" fmla="*/ 7920 h 12707"/>
              <a:gd name="connsiteX18" fmla="*/ 10000 w 10000"/>
              <a:gd name="connsiteY18" fmla="*/ 8289 h 12707"/>
              <a:gd name="connsiteX19" fmla="*/ 9964 w 10000"/>
              <a:gd name="connsiteY19" fmla="*/ 9047 h 12707"/>
              <a:gd name="connsiteX20" fmla="*/ 9885 w 10000"/>
              <a:gd name="connsiteY20" fmla="*/ 10000 h 12707"/>
              <a:gd name="connsiteX21" fmla="*/ 9541 w 10000"/>
              <a:gd name="connsiteY21" fmla="*/ 9934 h 12707"/>
              <a:gd name="connsiteX22" fmla="*/ 9029 w 10000"/>
              <a:gd name="connsiteY22" fmla="*/ 9780 h 12707"/>
              <a:gd name="connsiteX23" fmla="*/ 8869 w 10000"/>
              <a:gd name="connsiteY23" fmla="*/ 10647 h 12707"/>
              <a:gd name="connsiteX24" fmla="*/ 8841 w 10000"/>
              <a:gd name="connsiteY24" fmla="*/ 11388 h 12707"/>
              <a:gd name="connsiteX25" fmla="*/ 9188 w 10000"/>
              <a:gd name="connsiteY25" fmla="*/ 12213 h 12707"/>
              <a:gd name="connsiteX26" fmla="*/ 9272 w 10000"/>
              <a:gd name="connsiteY26" fmla="*/ 12707 h 1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0000" h="12707">
                <a:moveTo>
                  <a:pt x="0" y="7897"/>
                </a:moveTo>
                <a:cubicBezTo>
                  <a:pt x="102" y="7864"/>
                  <a:pt x="649" y="7698"/>
                  <a:pt x="851" y="7450"/>
                </a:cubicBezTo>
                <a:cubicBezTo>
                  <a:pt x="993" y="7276"/>
                  <a:pt x="1298" y="7585"/>
                  <a:pt x="1468" y="7463"/>
                </a:cubicBezTo>
                <a:cubicBezTo>
                  <a:pt x="1656" y="7234"/>
                  <a:pt x="1843" y="7138"/>
                  <a:pt x="1905" y="7149"/>
                </a:cubicBezTo>
                <a:cubicBezTo>
                  <a:pt x="2260" y="7219"/>
                  <a:pt x="3150" y="7838"/>
                  <a:pt x="3496" y="7993"/>
                </a:cubicBezTo>
                <a:cubicBezTo>
                  <a:pt x="3842" y="8150"/>
                  <a:pt x="3952" y="8152"/>
                  <a:pt x="3982" y="8091"/>
                </a:cubicBezTo>
                <a:cubicBezTo>
                  <a:pt x="3989" y="7885"/>
                  <a:pt x="3988" y="7519"/>
                  <a:pt x="4033" y="6994"/>
                </a:cubicBezTo>
                <a:cubicBezTo>
                  <a:pt x="4370" y="6632"/>
                  <a:pt x="4607" y="6456"/>
                  <a:pt x="5043" y="5909"/>
                </a:cubicBezTo>
                <a:lnTo>
                  <a:pt x="5985" y="3546"/>
                </a:lnTo>
                <a:lnTo>
                  <a:pt x="6739" y="1733"/>
                </a:lnTo>
                <a:lnTo>
                  <a:pt x="7759" y="0"/>
                </a:lnTo>
                <a:cubicBezTo>
                  <a:pt x="7832" y="163"/>
                  <a:pt x="7906" y="326"/>
                  <a:pt x="7979" y="489"/>
                </a:cubicBezTo>
                <a:cubicBezTo>
                  <a:pt x="8062" y="929"/>
                  <a:pt x="8206" y="1206"/>
                  <a:pt x="8287" y="1645"/>
                </a:cubicBezTo>
                <a:cubicBezTo>
                  <a:pt x="8590" y="2212"/>
                  <a:pt x="8864" y="2538"/>
                  <a:pt x="9221" y="2624"/>
                </a:cubicBezTo>
                <a:lnTo>
                  <a:pt x="9871" y="4678"/>
                </a:lnTo>
                <a:cubicBezTo>
                  <a:pt x="9837" y="4948"/>
                  <a:pt x="9806" y="5217"/>
                  <a:pt x="9774" y="5487"/>
                </a:cubicBezTo>
                <a:cubicBezTo>
                  <a:pt x="9775" y="5859"/>
                  <a:pt x="9796" y="6390"/>
                  <a:pt x="9787" y="6682"/>
                </a:cubicBezTo>
                <a:cubicBezTo>
                  <a:pt x="9796" y="6979"/>
                  <a:pt x="9892" y="7623"/>
                  <a:pt x="9901" y="7920"/>
                </a:cubicBezTo>
                <a:cubicBezTo>
                  <a:pt x="9934" y="8009"/>
                  <a:pt x="9968" y="8201"/>
                  <a:pt x="10000" y="8289"/>
                </a:cubicBezTo>
                <a:cubicBezTo>
                  <a:pt x="9988" y="8542"/>
                  <a:pt x="9976" y="8795"/>
                  <a:pt x="9964" y="9047"/>
                </a:cubicBezTo>
                <a:cubicBezTo>
                  <a:pt x="9965" y="9062"/>
                  <a:pt x="9884" y="9985"/>
                  <a:pt x="9885" y="10000"/>
                </a:cubicBezTo>
                <a:lnTo>
                  <a:pt x="9541" y="9934"/>
                </a:lnTo>
                <a:cubicBezTo>
                  <a:pt x="9484" y="10106"/>
                  <a:pt x="9006" y="9844"/>
                  <a:pt x="9029" y="9780"/>
                </a:cubicBezTo>
                <a:cubicBezTo>
                  <a:pt x="9035" y="9885"/>
                  <a:pt x="8856" y="10647"/>
                  <a:pt x="8869" y="10647"/>
                </a:cubicBezTo>
                <a:cubicBezTo>
                  <a:pt x="8835" y="10805"/>
                  <a:pt x="8850" y="11371"/>
                  <a:pt x="8841" y="11388"/>
                </a:cubicBezTo>
                <a:cubicBezTo>
                  <a:pt x="8836" y="11525"/>
                  <a:pt x="9188" y="12196"/>
                  <a:pt x="9188" y="12213"/>
                </a:cubicBezTo>
                <a:cubicBezTo>
                  <a:pt x="9234" y="12343"/>
                  <a:pt x="9287" y="12716"/>
                  <a:pt x="9272" y="12707"/>
                </a:cubicBez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" name="Freeform 33"/>
          <p:cNvSpPr>
            <a:spLocks/>
          </p:cNvSpPr>
          <p:nvPr/>
        </p:nvSpPr>
        <p:spPr bwMode="auto">
          <a:xfrm>
            <a:off x="4305958" y="4705509"/>
            <a:ext cx="955759" cy="1339198"/>
          </a:xfrm>
          <a:custGeom>
            <a:avLst/>
            <a:gdLst>
              <a:gd name="T0" fmla="*/ 856 w 856"/>
              <a:gd name="T1" fmla="*/ 0 h 1188"/>
              <a:gd name="T2" fmla="*/ 732 w 856"/>
              <a:gd name="T3" fmla="*/ 156 h 1188"/>
              <a:gd name="T4" fmla="*/ 596 w 856"/>
              <a:gd name="T5" fmla="*/ 228 h 1188"/>
              <a:gd name="T6" fmla="*/ 600 w 856"/>
              <a:gd name="T7" fmla="*/ 344 h 1188"/>
              <a:gd name="T8" fmla="*/ 572 w 856"/>
              <a:gd name="T9" fmla="*/ 472 h 1188"/>
              <a:gd name="T10" fmla="*/ 504 w 856"/>
              <a:gd name="T11" fmla="*/ 528 h 1188"/>
              <a:gd name="T12" fmla="*/ 476 w 856"/>
              <a:gd name="T13" fmla="*/ 596 h 1188"/>
              <a:gd name="T14" fmla="*/ 424 w 856"/>
              <a:gd name="T15" fmla="*/ 572 h 1188"/>
              <a:gd name="T16" fmla="*/ 368 w 856"/>
              <a:gd name="T17" fmla="*/ 576 h 1188"/>
              <a:gd name="T18" fmla="*/ 344 w 856"/>
              <a:gd name="T19" fmla="*/ 556 h 1188"/>
              <a:gd name="T20" fmla="*/ 328 w 856"/>
              <a:gd name="T21" fmla="*/ 640 h 1188"/>
              <a:gd name="T22" fmla="*/ 264 w 856"/>
              <a:gd name="T23" fmla="*/ 600 h 1188"/>
              <a:gd name="T24" fmla="*/ 152 w 856"/>
              <a:gd name="T25" fmla="*/ 676 h 1188"/>
              <a:gd name="T26" fmla="*/ 76 w 856"/>
              <a:gd name="T27" fmla="*/ 712 h 1188"/>
              <a:gd name="T28" fmla="*/ 140 w 856"/>
              <a:gd name="T29" fmla="*/ 772 h 1188"/>
              <a:gd name="T30" fmla="*/ 176 w 856"/>
              <a:gd name="T31" fmla="*/ 916 h 1188"/>
              <a:gd name="T32" fmla="*/ 160 w 856"/>
              <a:gd name="T33" fmla="*/ 1008 h 1188"/>
              <a:gd name="T34" fmla="*/ 172 w 856"/>
              <a:gd name="T35" fmla="*/ 1116 h 1188"/>
              <a:gd name="T36" fmla="*/ 168 w 856"/>
              <a:gd name="T37" fmla="*/ 1188 h 1188"/>
              <a:gd name="T38" fmla="*/ 132 w 856"/>
              <a:gd name="T39" fmla="*/ 1168 h 1188"/>
              <a:gd name="T40" fmla="*/ 0 w 856"/>
              <a:gd name="T41" fmla="*/ 1188 h 11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856"/>
              <a:gd name="T64" fmla="*/ 0 h 1188"/>
              <a:gd name="T65" fmla="*/ 856 w 856"/>
              <a:gd name="T66" fmla="*/ 1188 h 1188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7951 w 10000"/>
              <a:gd name="connsiteY2" fmla="*/ 1700 h 10000"/>
              <a:gd name="connsiteX3" fmla="*/ 7009 w 10000"/>
              <a:gd name="connsiteY3" fmla="*/ 2896 h 10000"/>
              <a:gd name="connsiteX4" fmla="*/ 6682 w 10000"/>
              <a:gd name="connsiteY4" fmla="*/ 3973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7951 w 10000"/>
              <a:gd name="connsiteY2" fmla="*/ 1700 h 10000"/>
              <a:gd name="connsiteX3" fmla="*/ 7997 w 10000"/>
              <a:gd name="connsiteY3" fmla="*/ 2540 h 10000"/>
              <a:gd name="connsiteX4" fmla="*/ 6682 w 10000"/>
              <a:gd name="connsiteY4" fmla="*/ 3973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6682 w 10000"/>
              <a:gd name="connsiteY4" fmla="*/ 3973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442 w 10000"/>
              <a:gd name="connsiteY4" fmla="*/ 2877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8887 w 10000"/>
              <a:gd name="connsiteY4" fmla="*/ 4329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024 w 10000"/>
              <a:gd name="connsiteY4" fmla="*/ 3480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5888 w 10000"/>
              <a:gd name="connsiteY5" fmla="*/ 4444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90 w 10000"/>
              <a:gd name="connsiteY5" fmla="*/ 3513 h 10000"/>
              <a:gd name="connsiteX6" fmla="*/ 5561 w 10000"/>
              <a:gd name="connsiteY6" fmla="*/ 5017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90 w 10000"/>
              <a:gd name="connsiteY5" fmla="*/ 3513 h 10000"/>
              <a:gd name="connsiteX6" fmla="*/ 5979 w 10000"/>
              <a:gd name="connsiteY6" fmla="*/ 3346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953 w 10000"/>
              <a:gd name="connsiteY7" fmla="*/ 4815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649 w 10000"/>
              <a:gd name="connsiteY7" fmla="*/ 3938 h 10000"/>
              <a:gd name="connsiteX8" fmla="*/ 4299 w 10000"/>
              <a:gd name="connsiteY8" fmla="*/ 484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649 w 10000"/>
              <a:gd name="connsiteY7" fmla="*/ 3938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383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3084 w 10000"/>
              <a:gd name="connsiteY11" fmla="*/ 5051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4377 w 10000"/>
              <a:gd name="connsiteY11" fmla="*/ 6010 h 10000"/>
              <a:gd name="connsiteX12" fmla="*/ 1776 w 10000"/>
              <a:gd name="connsiteY12" fmla="*/ 569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4377 w 10000"/>
              <a:gd name="connsiteY11" fmla="*/ 6010 h 10000"/>
              <a:gd name="connsiteX12" fmla="*/ 4437 w 10000"/>
              <a:gd name="connsiteY12" fmla="*/ 684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4377 w 10000"/>
              <a:gd name="connsiteY11" fmla="*/ 6010 h 10000"/>
              <a:gd name="connsiteX12" fmla="*/ 4437 w 10000"/>
              <a:gd name="connsiteY12" fmla="*/ 684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4377 w 10000"/>
              <a:gd name="connsiteY11" fmla="*/ 6010 h 10000"/>
              <a:gd name="connsiteX12" fmla="*/ 4437 w 10000"/>
              <a:gd name="connsiteY12" fmla="*/ 6840 h 10000"/>
              <a:gd name="connsiteX13" fmla="*/ 888 w 10000"/>
              <a:gd name="connsiteY13" fmla="*/ 5993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4377 w 10000"/>
              <a:gd name="connsiteY11" fmla="*/ 6010 h 10000"/>
              <a:gd name="connsiteX12" fmla="*/ 4437 w 10000"/>
              <a:gd name="connsiteY12" fmla="*/ 6840 h 10000"/>
              <a:gd name="connsiteX13" fmla="*/ 3397 w 10000"/>
              <a:gd name="connsiteY13" fmla="*/ 7007 h 10000"/>
              <a:gd name="connsiteX14" fmla="*/ 1636 w 10000"/>
              <a:gd name="connsiteY14" fmla="*/ 6498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10000 w 10000"/>
              <a:gd name="connsiteY0" fmla="*/ 0 h 10000"/>
              <a:gd name="connsiteX1" fmla="*/ 8551 w 10000"/>
              <a:gd name="connsiteY1" fmla="*/ 1313 h 10000"/>
              <a:gd name="connsiteX2" fmla="*/ 8103 w 10000"/>
              <a:gd name="connsiteY2" fmla="*/ 1700 h 10000"/>
              <a:gd name="connsiteX3" fmla="*/ 7997 w 10000"/>
              <a:gd name="connsiteY3" fmla="*/ 2540 h 10000"/>
              <a:gd name="connsiteX4" fmla="*/ 7366 w 10000"/>
              <a:gd name="connsiteY4" fmla="*/ 3014 h 10000"/>
              <a:gd name="connsiteX5" fmla="*/ 6952 w 10000"/>
              <a:gd name="connsiteY5" fmla="*/ 3403 h 10000"/>
              <a:gd name="connsiteX6" fmla="*/ 5979 w 10000"/>
              <a:gd name="connsiteY6" fmla="*/ 3346 h 10000"/>
              <a:gd name="connsiteX7" fmla="*/ 4839 w 10000"/>
              <a:gd name="connsiteY7" fmla="*/ 3856 h 10000"/>
              <a:gd name="connsiteX8" fmla="*/ 3729 w 10000"/>
              <a:gd name="connsiteY8" fmla="*/ 4218 h 10000"/>
              <a:gd name="connsiteX9" fmla="*/ 4019 w 10000"/>
              <a:gd name="connsiteY9" fmla="*/ 4680 h 10000"/>
              <a:gd name="connsiteX10" fmla="*/ 4592 w 10000"/>
              <a:gd name="connsiteY10" fmla="*/ 5387 h 10000"/>
              <a:gd name="connsiteX11" fmla="*/ 4377 w 10000"/>
              <a:gd name="connsiteY11" fmla="*/ 6010 h 10000"/>
              <a:gd name="connsiteX12" fmla="*/ 4437 w 10000"/>
              <a:gd name="connsiteY12" fmla="*/ 6840 h 10000"/>
              <a:gd name="connsiteX13" fmla="*/ 3397 w 10000"/>
              <a:gd name="connsiteY13" fmla="*/ 7007 h 10000"/>
              <a:gd name="connsiteX14" fmla="*/ 2967 w 10000"/>
              <a:gd name="connsiteY14" fmla="*/ 7101 h 10000"/>
              <a:gd name="connsiteX15" fmla="*/ 2056 w 10000"/>
              <a:gd name="connsiteY15" fmla="*/ 7710 h 10000"/>
              <a:gd name="connsiteX16" fmla="*/ 1869 w 10000"/>
              <a:gd name="connsiteY16" fmla="*/ 8485 h 10000"/>
              <a:gd name="connsiteX17" fmla="*/ 2009 w 10000"/>
              <a:gd name="connsiteY17" fmla="*/ 9394 h 10000"/>
              <a:gd name="connsiteX18" fmla="*/ 1963 w 10000"/>
              <a:gd name="connsiteY18" fmla="*/ 10000 h 10000"/>
              <a:gd name="connsiteX19" fmla="*/ 1542 w 10000"/>
              <a:gd name="connsiteY19" fmla="*/ 9832 h 10000"/>
              <a:gd name="connsiteX20" fmla="*/ 0 w 10000"/>
              <a:gd name="connsiteY20" fmla="*/ 10000 h 10000"/>
              <a:gd name="connsiteX0" fmla="*/ 8458 w 8458"/>
              <a:gd name="connsiteY0" fmla="*/ 0 h 10000"/>
              <a:gd name="connsiteX1" fmla="*/ 7009 w 8458"/>
              <a:gd name="connsiteY1" fmla="*/ 1313 h 10000"/>
              <a:gd name="connsiteX2" fmla="*/ 6561 w 8458"/>
              <a:gd name="connsiteY2" fmla="*/ 1700 h 10000"/>
              <a:gd name="connsiteX3" fmla="*/ 6455 w 8458"/>
              <a:gd name="connsiteY3" fmla="*/ 2540 h 10000"/>
              <a:gd name="connsiteX4" fmla="*/ 5824 w 8458"/>
              <a:gd name="connsiteY4" fmla="*/ 3014 h 10000"/>
              <a:gd name="connsiteX5" fmla="*/ 5410 w 8458"/>
              <a:gd name="connsiteY5" fmla="*/ 3403 h 10000"/>
              <a:gd name="connsiteX6" fmla="*/ 4437 w 8458"/>
              <a:gd name="connsiteY6" fmla="*/ 3346 h 10000"/>
              <a:gd name="connsiteX7" fmla="*/ 3297 w 8458"/>
              <a:gd name="connsiteY7" fmla="*/ 3856 h 10000"/>
              <a:gd name="connsiteX8" fmla="*/ 2187 w 8458"/>
              <a:gd name="connsiteY8" fmla="*/ 4218 h 10000"/>
              <a:gd name="connsiteX9" fmla="*/ 2477 w 8458"/>
              <a:gd name="connsiteY9" fmla="*/ 4680 h 10000"/>
              <a:gd name="connsiteX10" fmla="*/ 3050 w 8458"/>
              <a:gd name="connsiteY10" fmla="*/ 5387 h 10000"/>
              <a:gd name="connsiteX11" fmla="*/ 2835 w 8458"/>
              <a:gd name="connsiteY11" fmla="*/ 6010 h 10000"/>
              <a:gd name="connsiteX12" fmla="*/ 2895 w 8458"/>
              <a:gd name="connsiteY12" fmla="*/ 6840 h 10000"/>
              <a:gd name="connsiteX13" fmla="*/ 1855 w 8458"/>
              <a:gd name="connsiteY13" fmla="*/ 7007 h 10000"/>
              <a:gd name="connsiteX14" fmla="*/ 1425 w 8458"/>
              <a:gd name="connsiteY14" fmla="*/ 7101 h 10000"/>
              <a:gd name="connsiteX15" fmla="*/ 514 w 8458"/>
              <a:gd name="connsiteY15" fmla="*/ 7710 h 10000"/>
              <a:gd name="connsiteX16" fmla="*/ 327 w 8458"/>
              <a:gd name="connsiteY16" fmla="*/ 8485 h 10000"/>
              <a:gd name="connsiteX17" fmla="*/ 467 w 8458"/>
              <a:gd name="connsiteY17" fmla="*/ 9394 h 10000"/>
              <a:gd name="connsiteX18" fmla="*/ 421 w 8458"/>
              <a:gd name="connsiteY18" fmla="*/ 10000 h 10000"/>
              <a:gd name="connsiteX19" fmla="*/ 0 w 8458"/>
              <a:gd name="connsiteY19" fmla="*/ 9832 h 10000"/>
              <a:gd name="connsiteX0" fmla="*/ 9613 w 9613"/>
              <a:gd name="connsiteY0" fmla="*/ 0 h 10000"/>
              <a:gd name="connsiteX1" fmla="*/ 7900 w 9613"/>
              <a:gd name="connsiteY1" fmla="*/ 1313 h 10000"/>
              <a:gd name="connsiteX2" fmla="*/ 7370 w 9613"/>
              <a:gd name="connsiteY2" fmla="*/ 1700 h 10000"/>
              <a:gd name="connsiteX3" fmla="*/ 7245 w 9613"/>
              <a:gd name="connsiteY3" fmla="*/ 2540 h 10000"/>
              <a:gd name="connsiteX4" fmla="*/ 6499 w 9613"/>
              <a:gd name="connsiteY4" fmla="*/ 3014 h 10000"/>
              <a:gd name="connsiteX5" fmla="*/ 6009 w 9613"/>
              <a:gd name="connsiteY5" fmla="*/ 3403 h 10000"/>
              <a:gd name="connsiteX6" fmla="*/ 4859 w 9613"/>
              <a:gd name="connsiteY6" fmla="*/ 3346 h 10000"/>
              <a:gd name="connsiteX7" fmla="*/ 3511 w 9613"/>
              <a:gd name="connsiteY7" fmla="*/ 3856 h 10000"/>
              <a:gd name="connsiteX8" fmla="*/ 2199 w 9613"/>
              <a:gd name="connsiteY8" fmla="*/ 4218 h 10000"/>
              <a:gd name="connsiteX9" fmla="*/ 2542 w 9613"/>
              <a:gd name="connsiteY9" fmla="*/ 4680 h 10000"/>
              <a:gd name="connsiteX10" fmla="*/ 3219 w 9613"/>
              <a:gd name="connsiteY10" fmla="*/ 5387 h 10000"/>
              <a:gd name="connsiteX11" fmla="*/ 2965 w 9613"/>
              <a:gd name="connsiteY11" fmla="*/ 6010 h 10000"/>
              <a:gd name="connsiteX12" fmla="*/ 3036 w 9613"/>
              <a:gd name="connsiteY12" fmla="*/ 6840 h 10000"/>
              <a:gd name="connsiteX13" fmla="*/ 1806 w 9613"/>
              <a:gd name="connsiteY13" fmla="*/ 7007 h 10000"/>
              <a:gd name="connsiteX14" fmla="*/ 1298 w 9613"/>
              <a:gd name="connsiteY14" fmla="*/ 7101 h 10000"/>
              <a:gd name="connsiteX15" fmla="*/ 221 w 9613"/>
              <a:gd name="connsiteY15" fmla="*/ 7710 h 10000"/>
              <a:gd name="connsiteX16" fmla="*/ 0 w 9613"/>
              <a:gd name="connsiteY16" fmla="*/ 8485 h 10000"/>
              <a:gd name="connsiteX17" fmla="*/ 165 w 9613"/>
              <a:gd name="connsiteY17" fmla="*/ 9394 h 10000"/>
              <a:gd name="connsiteX18" fmla="*/ 111 w 9613"/>
              <a:gd name="connsiteY18" fmla="*/ 10000 h 10000"/>
              <a:gd name="connsiteX0" fmla="*/ 10000 w 10000"/>
              <a:gd name="connsiteY0" fmla="*/ 0 h 9394"/>
              <a:gd name="connsiteX1" fmla="*/ 8218 w 10000"/>
              <a:gd name="connsiteY1" fmla="*/ 1313 h 9394"/>
              <a:gd name="connsiteX2" fmla="*/ 7667 w 10000"/>
              <a:gd name="connsiteY2" fmla="*/ 1700 h 9394"/>
              <a:gd name="connsiteX3" fmla="*/ 7537 w 10000"/>
              <a:gd name="connsiteY3" fmla="*/ 2540 h 9394"/>
              <a:gd name="connsiteX4" fmla="*/ 6761 w 10000"/>
              <a:gd name="connsiteY4" fmla="*/ 3014 h 9394"/>
              <a:gd name="connsiteX5" fmla="*/ 6251 w 10000"/>
              <a:gd name="connsiteY5" fmla="*/ 3403 h 9394"/>
              <a:gd name="connsiteX6" fmla="*/ 5055 w 10000"/>
              <a:gd name="connsiteY6" fmla="*/ 3346 h 9394"/>
              <a:gd name="connsiteX7" fmla="*/ 3652 w 10000"/>
              <a:gd name="connsiteY7" fmla="*/ 3856 h 9394"/>
              <a:gd name="connsiteX8" fmla="*/ 2288 w 10000"/>
              <a:gd name="connsiteY8" fmla="*/ 4218 h 9394"/>
              <a:gd name="connsiteX9" fmla="*/ 2644 w 10000"/>
              <a:gd name="connsiteY9" fmla="*/ 4680 h 9394"/>
              <a:gd name="connsiteX10" fmla="*/ 3349 w 10000"/>
              <a:gd name="connsiteY10" fmla="*/ 5387 h 9394"/>
              <a:gd name="connsiteX11" fmla="*/ 3084 w 10000"/>
              <a:gd name="connsiteY11" fmla="*/ 6010 h 9394"/>
              <a:gd name="connsiteX12" fmla="*/ 3158 w 10000"/>
              <a:gd name="connsiteY12" fmla="*/ 6840 h 9394"/>
              <a:gd name="connsiteX13" fmla="*/ 1879 w 10000"/>
              <a:gd name="connsiteY13" fmla="*/ 7007 h 9394"/>
              <a:gd name="connsiteX14" fmla="*/ 1350 w 10000"/>
              <a:gd name="connsiteY14" fmla="*/ 7101 h 9394"/>
              <a:gd name="connsiteX15" fmla="*/ 230 w 10000"/>
              <a:gd name="connsiteY15" fmla="*/ 7710 h 9394"/>
              <a:gd name="connsiteX16" fmla="*/ 0 w 10000"/>
              <a:gd name="connsiteY16" fmla="*/ 8485 h 9394"/>
              <a:gd name="connsiteX17" fmla="*/ 172 w 10000"/>
              <a:gd name="connsiteY17" fmla="*/ 9394 h 9394"/>
              <a:gd name="connsiteX0" fmla="*/ 10000 w 10000"/>
              <a:gd name="connsiteY0" fmla="*/ 0 h 9032"/>
              <a:gd name="connsiteX1" fmla="*/ 8218 w 10000"/>
              <a:gd name="connsiteY1" fmla="*/ 1398 h 9032"/>
              <a:gd name="connsiteX2" fmla="*/ 7667 w 10000"/>
              <a:gd name="connsiteY2" fmla="*/ 1810 h 9032"/>
              <a:gd name="connsiteX3" fmla="*/ 7537 w 10000"/>
              <a:gd name="connsiteY3" fmla="*/ 2704 h 9032"/>
              <a:gd name="connsiteX4" fmla="*/ 6761 w 10000"/>
              <a:gd name="connsiteY4" fmla="*/ 3208 h 9032"/>
              <a:gd name="connsiteX5" fmla="*/ 6251 w 10000"/>
              <a:gd name="connsiteY5" fmla="*/ 3623 h 9032"/>
              <a:gd name="connsiteX6" fmla="*/ 5055 w 10000"/>
              <a:gd name="connsiteY6" fmla="*/ 3562 h 9032"/>
              <a:gd name="connsiteX7" fmla="*/ 3652 w 10000"/>
              <a:gd name="connsiteY7" fmla="*/ 4105 h 9032"/>
              <a:gd name="connsiteX8" fmla="*/ 2288 w 10000"/>
              <a:gd name="connsiteY8" fmla="*/ 4490 h 9032"/>
              <a:gd name="connsiteX9" fmla="*/ 2644 w 10000"/>
              <a:gd name="connsiteY9" fmla="*/ 4982 h 9032"/>
              <a:gd name="connsiteX10" fmla="*/ 3349 w 10000"/>
              <a:gd name="connsiteY10" fmla="*/ 5735 h 9032"/>
              <a:gd name="connsiteX11" fmla="*/ 3084 w 10000"/>
              <a:gd name="connsiteY11" fmla="*/ 6398 h 9032"/>
              <a:gd name="connsiteX12" fmla="*/ 3158 w 10000"/>
              <a:gd name="connsiteY12" fmla="*/ 7281 h 9032"/>
              <a:gd name="connsiteX13" fmla="*/ 1879 w 10000"/>
              <a:gd name="connsiteY13" fmla="*/ 7459 h 9032"/>
              <a:gd name="connsiteX14" fmla="*/ 1350 w 10000"/>
              <a:gd name="connsiteY14" fmla="*/ 7559 h 9032"/>
              <a:gd name="connsiteX15" fmla="*/ 230 w 10000"/>
              <a:gd name="connsiteY15" fmla="*/ 8207 h 9032"/>
              <a:gd name="connsiteX16" fmla="*/ 0 w 10000"/>
              <a:gd name="connsiteY16" fmla="*/ 9032 h 9032"/>
              <a:gd name="connsiteX0" fmla="*/ 9770 w 9770"/>
              <a:gd name="connsiteY0" fmla="*/ 0 h 9087"/>
              <a:gd name="connsiteX1" fmla="*/ 7988 w 9770"/>
              <a:gd name="connsiteY1" fmla="*/ 1548 h 9087"/>
              <a:gd name="connsiteX2" fmla="*/ 7437 w 9770"/>
              <a:gd name="connsiteY2" fmla="*/ 2004 h 9087"/>
              <a:gd name="connsiteX3" fmla="*/ 7307 w 9770"/>
              <a:gd name="connsiteY3" fmla="*/ 2994 h 9087"/>
              <a:gd name="connsiteX4" fmla="*/ 6531 w 9770"/>
              <a:gd name="connsiteY4" fmla="*/ 3552 h 9087"/>
              <a:gd name="connsiteX5" fmla="*/ 6021 w 9770"/>
              <a:gd name="connsiteY5" fmla="*/ 4011 h 9087"/>
              <a:gd name="connsiteX6" fmla="*/ 4825 w 9770"/>
              <a:gd name="connsiteY6" fmla="*/ 3944 h 9087"/>
              <a:gd name="connsiteX7" fmla="*/ 3422 w 9770"/>
              <a:gd name="connsiteY7" fmla="*/ 4545 h 9087"/>
              <a:gd name="connsiteX8" fmla="*/ 2058 w 9770"/>
              <a:gd name="connsiteY8" fmla="*/ 4971 h 9087"/>
              <a:gd name="connsiteX9" fmla="*/ 2414 w 9770"/>
              <a:gd name="connsiteY9" fmla="*/ 5516 h 9087"/>
              <a:gd name="connsiteX10" fmla="*/ 3119 w 9770"/>
              <a:gd name="connsiteY10" fmla="*/ 6350 h 9087"/>
              <a:gd name="connsiteX11" fmla="*/ 2854 w 9770"/>
              <a:gd name="connsiteY11" fmla="*/ 7084 h 9087"/>
              <a:gd name="connsiteX12" fmla="*/ 2928 w 9770"/>
              <a:gd name="connsiteY12" fmla="*/ 8061 h 9087"/>
              <a:gd name="connsiteX13" fmla="*/ 1649 w 9770"/>
              <a:gd name="connsiteY13" fmla="*/ 8258 h 9087"/>
              <a:gd name="connsiteX14" fmla="*/ 1120 w 9770"/>
              <a:gd name="connsiteY14" fmla="*/ 8369 h 9087"/>
              <a:gd name="connsiteX15" fmla="*/ 0 w 9770"/>
              <a:gd name="connsiteY15" fmla="*/ 9087 h 9087"/>
              <a:gd name="connsiteX0" fmla="*/ 8854 w 8854"/>
              <a:gd name="connsiteY0" fmla="*/ 0 h 9210"/>
              <a:gd name="connsiteX1" fmla="*/ 7030 w 8854"/>
              <a:gd name="connsiteY1" fmla="*/ 1704 h 9210"/>
              <a:gd name="connsiteX2" fmla="*/ 6466 w 8854"/>
              <a:gd name="connsiteY2" fmla="*/ 2205 h 9210"/>
              <a:gd name="connsiteX3" fmla="*/ 6333 w 8854"/>
              <a:gd name="connsiteY3" fmla="*/ 3295 h 9210"/>
              <a:gd name="connsiteX4" fmla="*/ 5539 w 8854"/>
              <a:gd name="connsiteY4" fmla="*/ 3909 h 9210"/>
              <a:gd name="connsiteX5" fmla="*/ 5017 w 8854"/>
              <a:gd name="connsiteY5" fmla="*/ 4414 h 9210"/>
              <a:gd name="connsiteX6" fmla="*/ 3793 w 8854"/>
              <a:gd name="connsiteY6" fmla="*/ 4340 h 9210"/>
              <a:gd name="connsiteX7" fmla="*/ 2357 w 8854"/>
              <a:gd name="connsiteY7" fmla="*/ 5002 h 9210"/>
              <a:gd name="connsiteX8" fmla="*/ 960 w 8854"/>
              <a:gd name="connsiteY8" fmla="*/ 5470 h 9210"/>
              <a:gd name="connsiteX9" fmla="*/ 1325 w 8854"/>
              <a:gd name="connsiteY9" fmla="*/ 6070 h 9210"/>
              <a:gd name="connsiteX10" fmla="*/ 2046 w 8854"/>
              <a:gd name="connsiteY10" fmla="*/ 6988 h 9210"/>
              <a:gd name="connsiteX11" fmla="*/ 1775 w 8854"/>
              <a:gd name="connsiteY11" fmla="*/ 7796 h 9210"/>
              <a:gd name="connsiteX12" fmla="*/ 1851 w 8854"/>
              <a:gd name="connsiteY12" fmla="*/ 8871 h 9210"/>
              <a:gd name="connsiteX13" fmla="*/ 542 w 8854"/>
              <a:gd name="connsiteY13" fmla="*/ 9088 h 9210"/>
              <a:gd name="connsiteX14" fmla="*/ 0 w 8854"/>
              <a:gd name="connsiteY14" fmla="*/ 9210 h 9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854" h="9210">
                <a:moveTo>
                  <a:pt x="8854" y="0"/>
                </a:moveTo>
                <a:lnTo>
                  <a:pt x="7030" y="1704"/>
                </a:lnTo>
                <a:lnTo>
                  <a:pt x="6466" y="2205"/>
                </a:lnTo>
                <a:cubicBezTo>
                  <a:pt x="6485" y="2628"/>
                  <a:pt x="6314" y="2872"/>
                  <a:pt x="6333" y="3295"/>
                </a:cubicBezTo>
                <a:lnTo>
                  <a:pt x="5539" y="3909"/>
                </a:lnTo>
                <a:lnTo>
                  <a:pt x="5017" y="4414"/>
                </a:lnTo>
                <a:lnTo>
                  <a:pt x="3793" y="4340"/>
                </a:lnTo>
                <a:lnTo>
                  <a:pt x="2357" y="5002"/>
                </a:lnTo>
                <a:cubicBezTo>
                  <a:pt x="2210" y="5393"/>
                  <a:pt x="1107" y="5079"/>
                  <a:pt x="960" y="5470"/>
                </a:cubicBezTo>
                <a:lnTo>
                  <a:pt x="1325" y="6070"/>
                </a:lnTo>
                <a:cubicBezTo>
                  <a:pt x="1630" y="6411"/>
                  <a:pt x="1933" y="6681"/>
                  <a:pt x="2046" y="6988"/>
                </a:cubicBezTo>
                <a:cubicBezTo>
                  <a:pt x="1956" y="7257"/>
                  <a:pt x="1865" y="7525"/>
                  <a:pt x="1775" y="7796"/>
                </a:cubicBezTo>
                <a:cubicBezTo>
                  <a:pt x="1801" y="8155"/>
                  <a:pt x="2448" y="8299"/>
                  <a:pt x="1851" y="8871"/>
                </a:cubicBezTo>
                <a:lnTo>
                  <a:pt x="542" y="9088"/>
                </a:lnTo>
                <a:lnTo>
                  <a:pt x="0" y="921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" name="Freeform 34"/>
          <p:cNvSpPr>
            <a:spLocks/>
          </p:cNvSpPr>
          <p:nvPr/>
        </p:nvSpPr>
        <p:spPr bwMode="auto">
          <a:xfrm>
            <a:off x="1670917" y="5586816"/>
            <a:ext cx="143568" cy="338306"/>
          </a:xfrm>
          <a:custGeom>
            <a:avLst/>
            <a:gdLst>
              <a:gd name="T0" fmla="*/ 136 w 136"/>
              <a:gd name="T1" fmla="*/ 0 h 340"/>
              <a:gd name="T2" fmla="*/ 112 w 136"/>
              <a:gd name="T3" fmla="*/ 112 h 340"/>
              <a:gd name="T4" fmla="*/ 0 w 136"/>
              <a:gd name="T5" fmla="*/ 220 h 340"/>
              <a:gd name="T6" fmla="*/ 16 w 136"/>
              <a:gd name="T7" fmla="*/ 340 h 340"/>
              <a:gd name="T8" fmla="*/ 0 60000 65536"/>
              <a:gd name="T9" fmla="*/ 0 60000 65536"/>
              <a:gd name="T10" fmla="*/ 0 60000 65536"/>
              <a:gd name="T11" fmla="*/ 0 60000 65536"/>
              <a:gd name="T12" fmla="*/ 0 w 136"/>
              <a:gd name="T13" fmla="*/ 0 h 340"/>
              <a:gd name="T14" fmla="*/ 136 w 136"/>
              <a:gd name="T15" fmla="*/ 340 h 340"/>
              <a:gd name="connsiteX0" fmla="*/ 10000 w 10000"/>
              <a:gd name="connsiteY0" fmla="*/ 0 h 10000"/>
              <a:gd name="connsiteX1" fmla="*/ 9431 w 10000"/>
              <a:gd name="connsiteY1" fmla="*/ 2241 h 10000"/>
              <a:gd name="connsiteX2" fmla="*/ 0 w 10000"/>
              <a:gd name="connsiteY2" fmla="*/ 6471 h 10000"/>
              <a:gd name="connsiteX3" fmla="*/ 1176 w 10000"/>
              <a:gd name="connsiteY3" fmla="*/ 10000 h 10000"/>
              <a:gd name="connsiteX0" fmla="*/ 8824 w 8824"/>
              <a:gd name="connsiteY0" fmla="*/ 0 h 10000"/>
              <a:gd name="connsiteX1" fmla="*/ 8255 w 8824"/>
              <a:gd name="connsiteY1" fmla="*/ 2241 h 10000"/>
              <a:gd name="connsiteX2" fmla="*/ 2174 w 8824"/>
              <a:gd name="connsiteY2" fmla="*/ 4461 h 10000"/>
              <a:gd name="connsiteX3" fmla="*/ 0 w 8824"/>
              <a:gd name="connsiteY3" fmla="*/ 10000 h 10000"/>
              <a:gd name="connsiteX0" fmla="*/ 7536 w 7536"/>
              <a:gd name="connsiteY0" fmla="*/ 0 h 7129"/>
              <a:gd name="connsiteX1" fmla="*/ 6891 w 7536"/>
              <a:gd name="connsiteY1" fmla="*/ 2241 h 7129"/>
              <a:gd name="connsiteX2" fmla="*/ 0 w 7536"/>
              <a:gd name="connsiteY2" fmla="*/ 4461 h 7129"/>
              <a:gd name="connsiteX3" fmla="*/ 2146 w 7536"/>
              <a:gd name="connsiteY3" fmla="*/ 7129 h 7129"/>
              <a:gd name="connsiteX0" fmla="*/ 10000 w 10000"/>
              <a:gd name="connsiteY0" fmla="*/ 0 h 8792"/>
              <a:gd name="connsiteX1" fmla="*/ 9144 w 10000"/>
              <a:gd name="connsiteY1" fmla="*/ 3143 h 8792"/>
              <a:gd name="connsiteX2" fmla="*/ 0 w 10000"/>
              <a:gd name="connsiteY2" fmla="*/ 6258 h 8792"/>
              <a:gd name="connsiteX3" fmla="*/ 1409 w 10000"/>
              <a:gd name="connsiteY3" fmla="*/ 8792 h 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8792">
                <a:moveTo>
                  <a:pt x="10000" y="0"/>
                </a:moveTo>
                <a:lnTo>
                  <a:pt x="9144" y="3143"/>
                </a:lnTo>
                <a:lnTo>
                  <a:pt x="0" y="6258"/>
                </a:lnTo>
                <a:lnTo>
                  <a:pt x="1409" y="8792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" name="Freeform 33"/>
          <p:cNvSpPr>
            <a:spLocks/>
          </p:cNvSpPr>
          <p:nvPr/>
        </p:nvSpPr>
        <p:spPr bwMode="auto">
          <a:xfrm>
            <a:off x="4159365" y="4133444"/>
            <a:ext cx="738254" cy="165712"/>
          </a:xfrm>
          <a:custGeom>
            <a:avLst/>
            <a:gdLst>
              <a:gd name="T0" fmla="*/ 856 w 856"/>
              <a:gd name="T1" fmla="*/ 0 h 1188"/>
              <a:gd name="T2" fmla="*/ 732 w 856"/>
              <a:gd name="T3" fmla="*/ 156 h 1188"/>
              <a:gd name="T4" fmla="*/ 596 w 856"/>
              <a:gd name="T5" fmla="*/ 228 h 1188"/>
              <a:gd name="T6" fmla="*/ 600 w 856"/>
              <a:gd name="T7" fmla="*/ 344 h 1188"/>
              <a:gd name="T8" fmla="*/ 572 w 856"/>
              <a:gd name="T9" fmla="*/ 472 h 1188"/>
              <a:gd name="T10" fmla="*/ 504 w 856"/>
              <a:gd name="T11" fmla="*/ 528 h 1188"/>
              <a:gd name="T12" fmla="*/ 476 w 856"/>
              <a:gd name="T13" fmla="*/ 596 h 1188"/>
              <a:gd name="T14" fmla="*/ 424 w 856"/>
              <a:gd name="T15" fmla="*/ 572 h 1188"/>
              <a:gd name="T16" fmla="*/ 368 w 856"/>
              <a:gd name="T17" fmla="*/ 576 h 1188"/>
              <a:gd name="T18" fmla="*/ 344 w 856"/>
              <a:gd name="T19" fmla="*/ 556 h 1188"/>
              <a:gd name="T20" fmla="*/ 328 w 856"/>
              <a:gd name="T21" fmla="*/ 640 h 1188"/>
              <a:gd name="T22" fmla="*/ 264 w 856"/>
              <a:gd name="T23" fmla="*/ 600 h 1188"/>
              <a:gd name="T24" fmla="*/ 152 w 856"/>
              <a:gd name="T25" fmla="*/ 676 h 1188"/>
              <a:gd name="T26" fmla="*/ 76 w 856"/>
              <a:gd name="T27" fmla="*/ 712 h 1188"/>
              <a:gd name="T28" fmla="*/ 140 w 856"/>
              <a:gd name="T29" fmla="*/ 772 h 1188"/>
              <a:gd name="T30" fmla="*/ 176 w 856"/>
              <a:gd name="T31" fmla="*/ 916 h 1188"/>
              <a:gd name="T32" fmla="*/ 160 w 856"/>
              <a:gd name="T33" fmla="*/ 1008 h 1188"/>
              <a:gd name="T34" fmla="*/ 172 w 856"/>
              <a:gd name="T35" fmla="*/ 1116 h 1188"/>
              <a:gd name="T36" fmla="*/ 168 w 856"/>
              <a:gd name="T37" fmla="*/ 1188 h 1188"/>
              <a:gd name="T38" fmla="*/ 132 w 856"/>
              <a:gd name="T39" fmla="*/ 1168 h 1188"/>
              <a:gd name="T40" fmla="*/ 0 w 856"/>
              <a:gd name="T41" fmla="*/ 1188 h 11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856"/>
              <a:gd name="T64" fmla="*/ 0 h 1188"/>
              <a:gd name="T65" fmla="*/ 856 w 856"/>
              <a:gd name="T66" fmla="*/ 1188 h 1188"/>
              <a:gd name="connsiteX0" fmla="*/ 9112 w 37523"/>
              <a:gd name="connsiteY0" fmla="*/ 0 h 10000"/>
              <a:gd name="connsiteX1" fmla="*/ 7663 w 37523"/>
              <a:gd name="connsiteY1" fmla="*/ 1313 h 10000"/>
              <a:gd name="connsiteX2" fmla="*/ 6075 w 37523"/>
              <a:gd name="connsiteY2" fmla="*/ 1919 h 10000"/>
              <a:gd name="connsiteX3" fmla="*/ 6121 w 37523"/>
              <a:gd name="connsiteY3" fmla="*/ 2896 h 10000"/>
              <a:gd name="connsiteX4" fmla="*/ 5794 w 37523"/>
              <a:gd name="connsiteY4" fmla="*/ 3973 h 10000"/>
              <a:gd name="connsiteX5" fmla="*/ 5000 w 37523"/>
              <a:gd name="connsiteY5" fmla="*/ 4444 h 10000"/>
              <a:gd name="connsiteX6" fmla="*/ 4673 w 37523"/>
              <a:gd name="connsiteY6" fmla="*/ 5017 h 10000"/>
              <a:gd name="connsiteX7" fmla="*/ 4065 w 37523"/>
              <a:gd name="connsiteY7" fmla="*/ 4815 h 10000"/>
              <a:gd name="connsiteX8" fmla="*/ 3411 w 37523"/>
              <a:gd name="connsiteY8" fmla="*/ 4848 h 10000"/>
              <a:gd name="connsiteX9" fmla="*/ 3131 w 37523"/>
              <a:gd name="connsiteY9" fmla="*/ 4680 h 10000"/>
              <a:gd name="connsiteX10" fmla="*/ 2944 w 37523"/>
              <a:gd name="connsiteY10" fmla="*/ 5387 h 10000"/>
              <a:gd name="connsiteX11" fmla="*/ 2196 w 37523"/>
              <a:gd name="connsiteY11" fmla="*/ 5051 h 10000"/>
              <a:gd name="connsiteX12" fmla="*/ 888 w 37523"/>
              <a:gd name="connsiteY12" fmla="*/ 5690 h 10000"/>
              <a:gd name="connsiteX13" fmla="*/ 0 w 37523"/>
              <a:gd name="connsiteY13" fmla="*/ 5993 h 10000"/>
              <a:gd name="connsiteX14" fmla="*/ 748 w 37523"/>
              <a:gd name="connsiteY14" fmla="*/ 6498 h 10000"/>
              <a:gd name="connsiteX15" fmla="*/ 1168 w 37523"/>
              <a:gd name="connsiteY15" fmla="*/ 7710 h 10000"/>
              <a:gd name="connsiteX16" fmla="*/ 981 w 37523"/>
              <a:gd name="connsiteY16" fmla="*/ 8485 h 10000"/>
              <a:gd name="connsiteX17" fmla="*/ 1121 w 37523"/>
              <a:gd name="connsiteY17" fmla="*/ 9394 h 10000"/>
              <a:gd name="connsiteX18" fmla="*/ 1075 w 37523"/>
              <a:gd name="connsiteY18" fmla="*/ 10000 h 10000"/>
              <a:gd name="connsiteX19" fmla="*/ 654 w 37523"/>
              <a:gd name="connsiteY19" fmla="*/ 9832 h 10000"/>
              <a:gd name="connsiteX20" fmla="*/ 37523 w 37523"/>
              <a:gd name="connsiteY20" fmla="*/ 4747 h 10000"/>
              <a:gd name="connsiteX0" fmla="*/ 9112 w 37523"/>
              <a:gd name="connsiteY0" fmla="*/ 0 h 10000"/>
              <a:gd name="connsiteX1" fmla="*/ 7663 w 37523"/>
              <a:gd name="connsiteY1" fmla="*/ 1313 h 10000"/>
              <a:gd name="connsiteX2" fmla="*/ 6075 w 37523"/>
              <a:gd name="connsiteY2" fmla="*/ 1919 h 10000"/>
              <a:gd name="connsiteX3" fmla="*/ 6121 w 37523"/>
              <a:gd name="connsiteY3" fmla="*/ 2896 h 10000"/>
              <a:gd name="connsiteX4" fmla="*/ 5794 w 37523"/>
              <a:gd name="connsiteY4" fmla="*/ 3973 h 10000"/>
              <a:gd name="connsiteX5" fmla="*/ 5000 w 37523"/>
              <a:gd name="connsiteY5" fmla="*/ 4444 h 10000"/>
              <a:gd name="connsiteX6" fmla="*/ 4673 w 37523"/>
              <a:gd name="connsiteY6" fmla="*/ 5017 h 10000"/>
              <a:gd name="connsiteX7" fmla="*/ 4065 w 37523"/>
              <a:gd name="connsiteY7" fmla="*/ 4815 h 10000"/>
              <a:gd name="connsiteX8" fmla="*/ 3411 w 37523"/>
              <a:gd name="connsiteY8" fmla="*/ 4848 h 10000"/>
              <a:gd name="connsiteX9" fmla="*/ 3131 w 37523"/>
              <a:gd name="connsiteY9" fmla="*/ 4680 h 10000"/>
              <a:gd name="connsiteX10" fmla="*/ 2944 w 37523"/>
              <a:gd name="connsiteY10" fmla="*/ 5387 h 10000"/>
              <a:gd name="connsiteX11" fmla="*/ 2196 w 37523"/>
              <a:gd name="connsiteY11" fmla="*/ 5051 h 10000"/>
              <a:gd name="connsiteX12" fmla="*/ 888 w 37523"/>
              <a:gd name="connsiteY12" fmla="*/ 5690 h 10000"/>
              <a:gd name="connsiteX13" fmla="*/ 0 w 37523"/>
              <a:gd name="connsiteY13" fmla="*/ 5993 h 10000"/>
              <a:gd name="connsiteX14" fmla="*/ 748 w 37523"/>
              <a:gd name="connsiteY14" fmla="*/ 6498 h 10000"/>
              <a:gd name="connsiteX15" fmla="*/ 1168 w 37523"/>
              <a:gd name="connsiteY15" fmla="*/ 7710 h 10000"/>
              <a:gd name="connsiteX16" fmla="*/ 981 w 37523"/>
              <a:gd name="connsiteY16" fmla="*/ 8485 h 10000"/>
              <a:gd name="connsiteX17" fmla="*/ 1121 w 37523"/>
              <a:gd name="connsiteY17" fmla="*/ 9394 h 10000"/>
              <a:gd name="connsiteX18" fmla="*/ 1075 w 37523"/>
              <a:gd name="connsiteY18" fmla="*/ 10000 h 10000"/>
              <a:gd name="connsiteX19" fmla="*/ 36472 w 37523"/>
              <a:gd name="connsiteY19" fmla="*/ 4024 h 10000"/>
              <a:gd name="connsiteX20" fmla="*/ 37523 w 37523"/>
              <a:gd name="connsiteY20" fmla="*/ 4747 h 10000"/>
              <a:gd name="connsiteX0" fmla="*/ 9112 w 37523"/>
              <a:gd name="connsiteY0" fmla="*/ 0 h 9596"/>
              <a:gd name="connsiteX1" fmla="*/ 7663 w 37523"/>
              <a:gd name="connsiteY1" fmla="*/ 1313 h 9596"/>
              <a:gd name="connsiteX2" fmla="*/ 6075 w 37523"/>
              <a:gd name="connsiteY2" fmla="*/ 1919 h 9596"/>
              <a:gd name="connsiteX3" fmla="*/ 6121 w 37523"/>
              <a:gd name="connsiteY3" fmla="*/ 2896 h 9596"/>
              <a:gd name="connsiteX4" fmla="*/ 5794 w 37523"/>
              <a:gd name="connsiteY4" fmla="*/ 3973 h 9596"/>
              <a:gd name="connsiteX5" fmla="*/ 5000 w 37523"/>
              <a:gd name="connsiteY5" fmla="*/ 4444 h 9596"/>
              <a:gd name="connsiteX6" fmla="*/ 4673 w 37523"/>
              <a:gd name="connsiteY6" fmla="*/ 5017 h 9596"/>
              <a:gd name="connsiteX7" fmla="*/ 4065 w 37523"/>
              <a:gd name="connsiteY7" fmla="*/ 4815 h 9596"/>
              <a:gd name="connsiteX8" fmla="*/ 3411 w 37523"/>
              <a:gd name="connsiteY8" fmla="*/ 4848 h 9596"/>
              <a:gd name="connsiteX9" fmla="*/ 3131 w 37523"/>
              <a:gd name="connsiteY9" fmla="*/ 4680 h 9596"/>
              <a:gd name="connsiteX10" fmla="*/ 2944 w 37523"/>
              <a:gd name="connsiteY10" fmla="*/ 5387 h 9596"/>
              <a:gd name="connsiteX11" fmla="*/ 2196 w 37523"/>
              <a:gd name="connsiteY11" fmla="*/ 5051 h 9596"/>
              <a:gd name="connsiteX12" fmla="*/ 888 w 37523"/>
              <a:gd name="connsiteY12" fmla="*/ 5690 h 9596"/>
              <a:gd name="connsiteX13" fmla="*/ 0 w 37523"/>
              <a:gd name="connsiteY13" fmla="*/ 5993 h 9596"/>
              <a:gd name="connsiteX14" fmla="*/ 748 w 37523"/>
              <a:gd name="connsiteY14" fmla="*/ 6498 h 9596"/>
              <a:gd name="connsiteX15" fmla="*/ 1168 w 37523"/>
              <a:gd name="connsiteY15" fmla="*/ 7710 h 9596"/>
              <a:gd name="connsiteX16" fmla="*/ 981 w 37523"/>
              <a:gd name="connsiteY16" fmla="*/ 8485 h 9596"/>
              <a:gd name="connsiteX17" fmla="*/ 1121 w 37523"/>
              <a:gd name="connsiteY17" fmla="*/ 9394 h 9596"/>
              <a:gd name="connsiteX18" fmla="*/ 31706 w 37523"/>
              <a:gd name="connsiteY18" fmla="*/ 3485 h 9596"/>
              <a:gd name="connsiteX19" fmla="*/ 36472 w 37523"/>
              <a:gd name="connsiteY19" fmla="*/ 4024 h 9596"/>
              <a:gd name="connsiteX20" fmla="*/ 37523 w 37523"/>
              <a:gd name="connsiteY20" fmla="*/ 4747 h 9596"/>
              <a:gd name="connsiteX0" fmla="*/ 2428 w 10000"/>
              <a:gd name="connsiteY0" fmla="*/ 0 h 9158"/>
              <a:gd name="connsiteX1" fmla="*/ 2042 w 10000"/>
              <a:gd name="connsiteY1" fmla="*/ 1368 h 9158"/>
              <a:gd name="connsiteX2" fmla="*/ 1619 w 10000"/>
              <a:gd name="connsiteY2" fmla="*/ 2000 h 9158"/>
              <a:gd name="connsiteX3" fmla="*/ 1631 w 10000"/>
              <a:gd name="connsiteY3" fmla="*/ 3018 h 9158"/>
              <a:gd name="connsiteX4" fmla="*/ 1544 w 10000"/>
              <a:gd name="connsiteY4" fmla="*/ 4140 h 9158"/>
              <a:gd name="connsiteX5" fmla="*/ 1333 w 10000"/>
              <a:gd name="connsiteY5" fmla="*/ 4631 h 9158"/>
              <a:gd name="connsiteX6" fmla="*/ 1245 w 10000"/>
              <a:gd name="connsiteY6" fmla="*/ 5228 h 9158"/>
              <a:gd name="connsiteX7" fmla="*/ 1083 w 10000"/>
              <a:gd name="connsiteY7" fmla="*/ 5018 h 9158"/>
              <a:gd name="connsiteX8" fmla="*/ 909 w 10000"/>
              <a:gd name="connsiteY8" fmla="*/ 5052 h 9158"/>
              <a:gd name="connsiteX9" fmla="*/ 834 w 10000"/>
              <a:gd name="connsiteY9" fmla="*/ 4877 h 9158"/>
              <a:gd name="connsiteX10" fmla="*/ 785 w 10000"/>
              <a:gd name="connsiteY10" fmla="*/ 5614 h 9158"/>
              <a:gd name="connsiteX11" fmla="*/ 585 w 10000"/>
              <a:gd name="connsiteY11" fmla="*/ 5264 h 9158"/>
              <a:gd name="connsiteX12" fmla="*/ 237 w 10000"/>
              <a:gd name="connsiteY12" fmla="*/ 5930 h 9158"/>
              <a:gd name="connsiteX13" fmla="*/ 0 w 10000"/>
              <a:gd name="connsiteY13" fmla="*/ 6245 h 9158"/>
              <a:gd name="connsiteX14" fmla="*/ 199 w 10000"/>
              <a:gd name="connsiteY14" fmla="*/ 6772 h 9158"/>
              <a:gd name="connsiteX15" fmla="*/ 311 w 10000"/>
              <a:gd name="connsiteY15" fmla="*/ 8035 h 9158"/>
              <a:gd name="connsiteX16" fmla="*/ 261 w 10000"/>
              <a:gd name="connsiteY16" fmla="*/ 8842 h 9158"/>
              <a:gd name="connsiteX17" fmla="*/ 7864 w 10000"/>
              <a:gd name="connsiteY17" fmla="*/ 4578 h 9158"/>
              <a:gd name="connsiteX18" fmla="*/ 8450 w 10000"/>
              <a:gd name="connsiteY18" fmla="*/ 3632 h 9158"/>
              <a:gd name="connsiteX19" fmla="*/ 9720 w 10000"/>
              <a:gd name="connsiteY19" fmla="*/ 4193 h 9158"/>
              <a:gd name="connsiteX20" fmla="*/ 10000 w 10000"/>
              <a:gd name="connsiteY20" fmla="*/ 4947 h 9158"/>
              <a:gd name="connsiteX0" fmla="*/ 2428 w 10000"/>
              <a:gd name="connsiteY0" fmla="*/ 0 h 8774"/>
              <a:gd name="connsiteX1" fmla="*/ 2042 w 10000"/>
              <a:gd name="connsiteY1" fmla="*/ 1494 h 8774"/>
              <a:gd name="connsiteX2" fmla="*/ 1619 w 10000"/>
              <a:gd name="connsiteY2" fmla="*/ 2184 h 8774"/>
              <a:gd name="connsiteX3" fmla="*/ 1631 w 10000"/>
              <a:gd name="connsiteY3" fmla="*/ 3295 h 8774"/>
              <a:gd name="connsiteX4" fmla="*/ 1544 w 10000"/>
              <a:gd name="connsiteY4" fmla="*/ 4521 h 8774"/>
              <a:gd name="connsiteX5" fmla="*/ 1333 w 10000"/>
              <a:gd name="connsiteY5" fmla="*/ 5057 h 8774"/>
              <a:gd name="connsiteX6" fmla="*/ 1245 w 10000"/>
              <a:gd name="connsiteY6" fmla="*/ 5709 h 8774"/>
              <a:gd name="connsiteX7" fmla="*/ 1083 w 10000"/>
              <a:gd name="connsiteY7" fmla="*/ 5479 h 8774"/>
              <a:gd name="connsiteX8" fmla="*/ 909 w 10000"/>
              <a:gd name="connsiteY8" fmla="*/ 5516 h 8774"/>
              <a:gd name="connsiteX9" fmla="*/ 834 w 10000"/>
              <a:gd name="connsiteY9" fmla="*/ 5325 h 8774"/>
              <a:gd name="connsiteX10" fmla="*/ 785 w 10000"/>
              <a:gd name="connsiteY10" fmla="*/ 6130 h 8774"/>
              <a:gd name="connsiteX11" fmla="*/ 585 w 10000"/>
              <a:gd name="connsiteY11" fmla="*/ 5748 h 8774"/>
              <a:gd name="connsiteX12" fmla="*/ 237 w 10000"/>
              <a:gd name="connsiteY12" fmla="*/ 6475 h 8774"/>
              <a:gd name="connsiteX13" fmla="*/ 0 w 10000"/>
              <a:gd name="connsiteY13" fmla="*/ 6819 h 8774"/>
              <a:gd name="connsiteX14" fmla="*/ 199 w 10000"/>
              <a:gd name="connsiteY14" fmla="*/ 7395 h 8774"/>
              <a:gd name="connsiteX15" fmla="*/ 311 w 10000"/>
              <a:gd name="connsiteY15" fmla="*/ 8774 h 8774"/>
              <a:gd name="connsiteX16" fmla="*/ 7864 w 10000"/>
              <a:gd name="connsiteY16" fmla="*/ 4999 h 8774"/>
              <a:gd name="connsiteX17" fmla="*/ 8450 w 10000"/>
              <a:gd name="connsiteY17" fmla="*/ 3966 h 8774"/>
              <a:gd name="connsiteX18" fmla="*/ 9720 w 10000"/>
              <a:gd name="connsiteY18" fmla="*/ 4579 h 8774"/>
              <a:gd name="connsiteX19" fmla="*/ 10000 w 10000"/>
              <a:gd name="connsiteY19" fmla="*/ 5402 h 8774"/>
              <a:gd name="connsiteX0" fmla="*/ 2428 w 10000"/>
              <a:gd name="connsiteY0" fmla="*/ 0 h 10000"/>
              <a:gd name="connsiteX1" fmla="*/ 1619 w 10000"/>
              <a:gd name="connsiteY1" fmla="*/ 2489 h 10000"/>
              <a:gd name="connsiteX2" fmla="*/ 1631 w 10000"/>
              <a:gd name="connsiteY2" fmla="*/ 3755 h 10000"/>
              <a:gd name="connsiteX3" fmla="*/ 1544 w 10000"/>
              <a:gd name="connsiteY3" fmla="*/ 5153 h 10000"/>
              <a:gd name="connsiteX4" fmla="*/ 1333 w 10000"/>
              <a:gd name="connsiteY4" fmla="*/ 5764 h 10000"/>
              <a:gd name="connsiteX5" fmla="*/ 1245 w 10000"/>
              <a:gd name="connsiteY5" fmla="*/ 6507 h 10000"/>
              <a:gd name="connsiteX6" fmla="*/ 1083 w 10000"/>
              <a:gd name="connsiteY6" fmla="*/ 6245 h 10000"/>
              <a:gd name="connsiteX7" fmla="*/ 909 w 10000"/>
              <a:gd name="connsiteY7" fmla="*/ 6287 h 10000"/>
              <a:gd name="connsiteX8" fmla="*/ 834 w 10000"/>
              <a:gd name="connsiteY8" fmla="*/ 6069 h 10000"/>
              <a:gd name="connsiteX9" fmla="*/ 785 w 10000"/>
              <a:gd name="connsiteY9" fmla="*/ 6987 h 10000"/>
              <a:gd name="connsiteX10" fmla="*/ 585 w 10000"/>
              <a:gd name="connsiteY10" fmla="*/ 6551 h 10000"/>
              <a:gd name="connsiteX11" fmla="*/ 237 w 10000"/>
              <a:gd name="connsiteY11" fmla="*/ 7380 h 10000"/>
              <a:gd name="connsiteX12" fmla="*/ 0 w 10000"/>
              <a:gd name="connsiteY12" fmla="*/ 7772 h 10000"/>
              <a:gd name="connsiteX13" fmla="*/ 199 w 10000"/>
              <a:gd name="connsiteY13" fmla="*/ 8428 h 10000"/>
              <a:gd name="connsiteX14" fmla="*/ 311 w 10000"/>
              <a:gd name="connsiteY14" fmla="*/ 10000 h 10000"/>
              <a:gd name="connsiteX15" fmla="*/ 7864 w 10000"/>
              <a:gd name="connsiteY15" fmla="*/ 5698 h 10000"/>
              <a:gd name="connsiteX16" fmla="*/ 8450 w 10000"/>
              <a:gd name="connsiteY16" fmla="*/ 4520 h 10000"/>
              <a:gd name="connsiteX17" fmla="*/ 9720 w 10000"/>
              <a:gd name="connsiteY17" fmla="*/ 5219 h 10000"/>
              <a:gd name="connsiteX18" fmla="*/ 10000 w 10000"/>
              <a:gd name="connsiteY18" fmla="*/ 6157 h 10000"/>
              <a:gd name="connsiteX0" fmla="*/ 2428 w 10000"/>
              <a:gd name="connsiteY0" fmla="*/ 0 h 10000"/>
              <a:gd name="connsiteX1" fmla="*/ 1631 w 10000"/>
              <a:gd name="connsiteY1" fmla="*/ 3755 h 10000"/>
              <a:gd name="connsiteX2" fmla="*/ 1544 w 10000"/>
              <a:gd name="connsiteY2" fmla="*/ 5153 h 10000"/>
              <a:gd name="connsiteX3" fmla="*/ 1333 w 10000"/>
              <a:gd name="connsiteY3" fmla="*/ 5764 h 10000"/>
              <a:gd name="connsiteX4" fmla="*/ 1245 w 10000"/>
              <a:gd name="connsiteY4" fmla="*/ 6507 h 10000"/>
              <a:gd name="connsiteX5" fmla="*/ 1083 w 10000"/>
              <a:gd name="connsiteY5" fmla="*/ 6245 h 10000"/>
              <a:gd name="connsiteX6" fmla="*/ 909 w 10000"/>
              <a:gd name="connsiteY6" fmla="*/ 6287 h 10000"/>
              <a:gd name="connsiteX7" fmla="*/ 834 w 10000"/>
              <a:gd name="connsiteY7" fmla="*/ 6069 h 10000"/>
              <a:gd name="connsiteX8" fmla="*/ 785 w 10000"/>
              <a:gd name="connsiteY8" fmla="*/ 6987 h 10000"/>
              <a:gd name="connsiteX9" fmla="*/ 585 w 10000"/>
              <a:gd name="connsiteY9" fmla="*/ 6551 h 10000"/>
              <a:gd name="connsiteX10" fmla="*/ 237 w 10000"/>
              <a:gd name="connsiteY10" fmla="*/ 7380 h 10000"/>
              <a:gd name="connsiteX11" fmla="*/ 0 w 10000"/>
              <a:gd name="connsiteY11" fmla="*/ 7772 h 10000"/>
              <a:gd name="connsiteX12" fmla="*/ 199 w 10000"/>
              <a:gd name="connsiteY12" fmla="*/ 8428 h 10000"/>
              <a:gd name="connsiteX13" fmla="*/ 311 w 10000"/>
              <a:gd name="connsiteY13" fmla="*/ 10000 h 10000"/>
              <a:gd name="connsiteX14" fmla="*/ 7864 w 10000"/>
              <a:gd name="connsiteY14" fmla="*/ 5698 h 10000"/>
              <a:gd name="connsiteX15" fmla="*/ 8450 w 10000"/>
              <a:gd name="connsiteY15" fmla="*/ 4520 h 10000"/>
              <a:gd name="connsiteX16" fmla="*/ 9720 w 10000"/>
              <a:gd name="connsiteY16" fmla="*/ 5219 h 10000"/>
              <a:gd name="connsiteX17" fmla="*/ 10000 w 10000"/>
              <a:gd name="connsiteY17" fmla="*/ 6157 h 10000"/>
              <a:gd name="connsiteX0" fmla="*/ 2428 w 10000"/>
              <a:gd name="connsiteY0" fmla="*/ 0 h 10000"/>
              <a:gd name="connsiteX1" fmla="*/ 1544 w 10000"/>
              <a:gd name="connsiteY1" fmla="*/ 5153 h 10000"/>
              <a:gd name="connsiteX2" fmla="*/ 1333 w 10000"/>
              <a:gd name="connsiteY2" fmla="*/ 5764 h 10000"/>
              <a:gd name="connsiteX3" fmla="*/ 1245 w 10000"/>
              <a:gd name="connsiteY3" fmla="*/ 6507 h 10000"/>
              <a:gd name="connsiteX4" fmla="*/ 1083 w 10000"/>
              <a:gd name="connsiteY4" fmla="*/ 6245 h 10000"/>
              <a:gd name="connsiteX5" fmla="*/ 909 w 10000"/>
              <a:gd name="connsiteY5" fmla="*/ 6287 h 10000"/>
              <a:gd name="connsiteX6" fmla="*/ 834 w 10000"/>
              <a:gd name="connsiteY6" fmla="*/ 6069 h 10000"/>
              <a:gd name="connsiteX7" fmla="*/ 785 w 10000"/>
              <a:gd name="connsiteY7" fmla="*/ 6987 h 10000"/>
              <a:gd name="connsiteX8" fmla="*/ 585 w 10000"/>
              <a:gd name="connsiteY8" fmla="*/ 6551 h 10000"/>
              <a:gd name="connsiteX9" fmla="*/ 237 w 10000"/>
              <a:gd name="connsiteY9" fmla="*/ 7380 h 10000"/>
              <a:gd name="connsiteX10" fmla="*/ 0 w 10000"/>
              <a:gd name="connsiteY10" fmla="*/ 7772 h 10000"/>
              <a:gd name="connsiteX11" fmla="*/ 199 w 10000"/>
              <a:gd name="connsiteY11" fmla="*/ 8428 h 10000"/>
              <a:gd name="connsiteX12" fmla="*/ 311 w 10000"/>
              <a:gd name="connsiteY12" fmla="*/ 10000 h 10000"/>
              <a:gd name="connsiteX13" fmla="*/ 7864 w 10000"/>
              <a:gd name="connsiteY13" fmla="*/ 5698 h 10000"/>
              <a:gd name="connsiteX14" fmla="*/ 8450 w 10000"/>
              <a:gd name="connsiteY14" fmla="*/ 4520 h 10000"/>
              <a:gd name="connsiteX15" fmla="*/ 9720 w 10000"/>
              <a:gd name="connsiteY15" fmla="*/ 5219 h 10000"/>
              <a:gd name="connsiteX16" fmla="*/ 10000 w 10000"/>
              <a:gd name="connsiteY16" fmla="*/ 6157 h 10000"/>
              <a:gd name="connsiteX0" fmla="*/ 2428 w 10000"/>
              <a:gd name="connsiteY0" fmla="*/ 0 h 10000"/>
              <a:gd name="connsiteX1" fmla="*/ 1333 w 10000"/>
              <a:gd name="connsiteY1" fmla="*/ 5764 h 10000"/>
              <a:gd name="connsiteX2" fmla="*/ 1245 w 10000"/>
              <a:gd name="connsiteY2" fmla="*/ 6507 h 10000"/>
              <a:gd name="connsiteX3" fmla="*/ 1083 w 10000"/>
              <a:gd name="connsiteY3" fmla="*/ 6245 h 10000"/>
              <a:gd name="connsiteX4" fmla="*/ 909 w 10000"/>
              <a:gd name="connsiteY4" fmla="*/ 6287 h 10000"/>
              <a:gd name="connsiteX5" fmla="*/ 834 w 10000"/>
              <a:gd name="connsiteY5" fmla="*/ 6069 h 10000"/>
              <a:gd name="connsiteX6" fmla="*/ 785 w 10000"/>
              <a:gd name="connsiteY6" fmla="*/ 6987 h 10000"/>
              <a:gd name="connsiteX7" fmla="*/ 585 w 10000"/>
              <a:gd name="connsiteY7" fmla="*/ 6551 h 10000"/>
              <a:gd name="connsiteX8" fmla="*/ 237 w 10000"/>
              <a:gd name="connsiteY8" fmla="*/ 7380 h 10000"/>
              <a:gd name="connsiteX9" fmla="*/ 0 w 10000"/>
              <a:gd name="connsiteY9" fmla="*/ 7772 h 10000"/>
              <a:gd name="connsiteX10" fmla="*/ 199 w 10000"/>
              <a:gd name="connsiteY10" fmla="*/ 8428 h 10000"/>
              <a:gd name="connsiteX11" fmla="*/ 311 w 10000"/>
              <a:gd name="connsiteY11" fmla="*/ 10000 h 10000"/>
              <a:gd name="connsiteX12" fmla="*/ 7864 w 10000"/>
              <a:gd name="connsiteY12" fmla="*/ 5698 h 10000"/>
              <a:gd name="connsiteX13" fmla="*/ 8450 w 10000"/>
              <a:gd name="connsiteY13" fmla="*/ 4520 h 10000"/>
              <a:gd name="connsiteX14" fmla="*/ 9720 w 10000"/>
              <a:gd name="connsiteY14" fmla="*/ 5219 h 10000"/>
              <a:gd name="connsiteX15" fmla="*/ 10000 w 10000"/>
              <a:gd name="connsiteY15" fmla="*/ 6157 h 10000"/>
              <a:gd name="connsiteX0" fmla="*/ 2428 w 10000"/>
              <a:gd name="connsiteY0" fmla="*/ 0 h 10000"/>
              <a:gd name="connsiteX1" fmla="*/ 1245 w 10000"/>
              <a:gd name="connsiteY1" fmla="*/ 6507 h 10000"/>
              <a:gd name="connsiteX2" fmla="*/ 1083 w 10000"/>
              <a:gd name="connsiteY2" fmla="*/ 6245 h 10000"/>
              <a:gd name="connsiteX3" fmla="*/ 909 w 10000"/>
              <a:gd name="connsiteY3" fmla="*/ 6287 h 10000"/>
              <a:gd name="connsiteX4" fmla="*/ 834 w 10000"/>
              <a:gd name="connsiteY4" fmla="*/ 6069 h 10000"/>
              <a:gd name="connsiteX5" fmla="*/ 785 w 10000"/>
              <a:gd name="connsiteY5" fmla="*/ 6987 h 10000"/>
              <a:gd name="connsiteX6" fmla="*/ 585 w 10000"/>
              <a:gd name="connsiteY6" fmla="*/ 6551 h 10000"/>
              <a:gd name="connsiteX7" fmla="*/ 237 w 10000"/>
              <a:gd name="connsiteY7" fmla="*/ 7380 h 10000"/>
              <a:gd name="connsiteX8" fmla="*/ 0 w 10000"/>
              <a:gd name="connsiteY8" fmla="*/ 7772 h 10000"/>
              <a:gd name="connsiteX9" fmla="*/ 199 w 10000"/>
              <a:gd name="connsiteY9" fmla="*/ 8428 h 10000"/>
              <a:gd name="connsiteX10" fmla="*/ 311 w 10000"/>
              <a:gd name="connsiteY10" fmla="*/ 10000 h 10000"/>
              <a:gd name="connsiteX11" fmla="*/ 7864 w 10000"/>
              <a:gd name="connsiteY11" fmla="*/ 5698 h 10000"/>
              <a:gd name="connsiteX12" fmla="*/ 8450 w 10000"/>
              <a:gd name="connsiteY12" fmla="*/ 4520 h 10000"/>
              <a:gd name="connsiteX13" fmla="*/ 9720 w 10000"/>
              <a:gd name="connsiteY13" fmla="*/ 5219 h 10000"/>
              <a:gd name="connsiteX14" fmla="*/ 10000 w 10000"/>
              <a:gd name="connsiteY14" fmla="*/ 6157 h 10000"/>
              <a:gd name="connsiteX0" fmla="*/ 2428 w 10000"/>
              <a:gd name="connsiteY0" fmla="*/ 0 h 10000"/>
              <a:gd name="connsiteX1" fmla="*/ 1083 w 10000"/>
              <a:gd name="connsiteY1" fmla="*/ 6245 h 10000"/>
              <a:gd name="connsiteX2" fmla="*/ 909 w 10000"/>
              <a:gd name="connsiteY2" fmla="*/ 6287 h 10000"/>
              <a:gd name="connsiteX3" fmla="*/ 834 w 10000"/>
              <a:gd name="connsiteY3" fmla="*/ 6069 h 10000"/>
              <a:gd name="connsiteX4" fmla="*/ 785 w 10000"/>
              <a:gd name="connsiteY4" fmla="*/ 6987 h 10000"/>
              <a:gd name="connsiteX5" fmla="*/ 585 w 10000"/>
              <a:gd name="connsiteY5" fmla="*/ 6551 h 10000"/>
              <a:gd name="connsiteX6" fmla="*/ 237 w 10000"/>
              <a:gd name="connsiteY6" fmla="*/ 7380 h 10000"/>
              <a:gd name="connsiteX7" fmla="*/ 0 w 10000"/>
              <a:gd name="connsiteY7" fmla="*/ 7772 h 10000"/>
              <a:gd name="connsiteX8" fmla="*/ 199 w 10000"/>
              <a:gd name="connsiteY8" fmla="*/ 8428 h 10000"/>
              <a:gd name="connsiteX9" fmla="*/ 311 w 10000"/>
              <a:gd name="connsiteY9" fmla="*/ 10000 h 10000"/>
              <a:gd name="connsiteX10" fmla="*/ 7864 w 10000"/>
              <a:gd name="connsiteY10" fmla="*/ 5698 h 10000"/>
              <a:gd name="connsiteX11" fmla="*/ 8450 w 10000"/>
              <a:gd name="connsiteY11" fmla="*/ 4520 h 10000"/>
              <a:gd name="connsiteX12" fmla="*/ 9720 w 10000"/>
              <a:gd name="connsiteY12" fmla="*/ 5219 h 10000"/>
              <a:gd name="connsiteX13" fmla="*/ 10000 w 10000"/>
              <a:gd name="connsiteY13" fmla="*/ 6157 h 10000"/>
              <a:gd name="connsiteX0" fmla="*/ 2428 w 10000"/>
              <a:gd name="connsiteY0" fmla="*/ 0 h 10000"/>
              <a:gd name="connsiteX1" fmla="*/ 909 w 10000"/>
              <a:gd name="connsiteY1" fmla="*/ 6287 h 10000"/>
              <a:gd name="connsiteX2" fmla="*/ 834 w 10000"/>
              <a:gd name="connsiteY2" fmla="*/ 6069 h 10000"/>
              <a:gd name="connsiteX3" fmla="*/ 785 w 10000"/>
              <a:gd name="connsiteY3" fmla="*/ 6987 h 10000"/>
              <a:gd name="connsiteX4" fmla="*/ 585 w 10000"/>
              <a:gd name="connsiteY4" fmla="*/ 6551 h 10000"/>
              <a:gd name="connsiteX5" fmla="*/ 237 w 10000"/>
              <a:gd name="connsiteY5" fmla="*/ 7380 h 10000"/>
              <a:gd name="connsiteX6" fmla="*/ 0 w 10000"/>
              <a:gd name="connsiteY6" fmla="*/ 7772 h 10000"/>
              <a:gd name="connsiteX7" fmla="*/ 199 w 10000"/>
              <a:gd name="connsiteY7" fmla="*/ 8428 h 10000"/>
              <a:gd name="connsiteX8" fmla="*/ 311 w 10000"/>
              <a:gd name="connsiteY8" fmla="*/ 10000 h 10000"/>
              <a:gd name="connsiteX9" fmla="*/ 7864 w 10000"/>
              <a:gd name="connsiteY9" fmla="*/ 5698 h 10000"/>
              <a:gd name="connsiteX10" fmla="*/ 8450 w 10000"/>
              <a:gd name="connsiteY10" fmla="*/ 4520 h 10000"/>
              <a:gd name="connsiteX11" fmla="*/ 9720 w 10000"/>
              <a:gd name="connsiteY11" fmla="*/ 5219 h 10000"/>
              <a:gd name="connsiteX12" fmla="*/ 10000 w 10000"/>
              <a:gd name="connsiteY12" fmla="*/ 6157 h 10000"/>
              <a:gd name="connsiteX0" fmla="*/ 2428 w 10000"/>
              <a:gd name="connsiteY0" fmla="*/ 0 h 10000"/>
              <a:gd name="connsiteX1" fmla="*/ 909 w 10000"/>
              <a:gd name="connsiteY1" fmla="*/ 6287 h 10000"/>
              <a:gd name="connsiteX2" fmla="*/ 785 w 10000"/>
              <a:gd name="connsiteY2" fmla="*/ 6987 h 10000"/>
              <a:gd name="connsiteX3" fmla="*/ 585 w 10000"/>
              <a:gd name="connsiteY3" fmla="*/ 6551 h 10000"/>
              <a:gd name="connsiteX4" fmla="*/ 237 w 10000"/>
              <a:gd name="connsiteY4" fmla="*/ 7380 h 10000"/>
              <a:gd name="connsiteX5" fmla="*/ 0 w 10000"/>
              <a:gd name="connsiteY5" fmla="*/ 7772 h 10000"/>
              <a:gd name="connsiteX6" fmla="*/ 199 w 10000"/>
              <a:gd name="connsiteY6" fmla="*/ 8428 h 10000"/>
              <a:gd name="connsiteX7" fmla="*/ 311 w 10000"/>
              <a:gd name="connsiteY7" fmla="*/ 10000 h 10000"/>
              <a:gd name="connsiteX8" fmla="*/ 7864 w 10000"/>
              <a:gd name="connsiteY8" fmla="*/ 5698 h 10000"/>
              <a:gd name="connsiteX9" fmla="*/ 8450 w 10000"/>
              <a:gd name="connsiteY9" fmla="*/ 4520 h 10000"/>
              <a:gd name="connsiteX10" fmla="*/ 9720 w 10000"/>
              <a:gd name="connsiteY10" fmla="*/ 5219 h 10000"/>
              <a:gd name="connsiteX11" fmla="*/ 10000 w 10000"/>
              <a:gd name="connsiteY11" fmla="*/ 6157 h 10000"/>
              <a:gd name="connsiteX0" fmla="*/ 2428 w 10000"/>
              <a:gd name="connsiteY0" fmla="*/ 0 h 10000"/>
              <a:gd name="connsiteX1" fmla="*/ 785 w 10000"/>
              <a:gd name="connsiteY1" fmla="*/ 6987 h 10000"/>
              <a:gd name="connsiteX2" fmla="*/ 585 w 10000"/>
              <a:gd name="connsiteY2" fmla="*/ 6551 h 10000"/>
              <a:gd name="connsiteX3" fmla="*/ 237 w 10000"/>
              <a:gd name="connsiteY3" fmla="*/ 7380 h 10000"/>
              <a:gd name="connsiteX4" fmla="*/ 0 w 10000"/>
              <a:gd name="connsiteY4" fmla="*/ 7772 h 10000"/>
              <a:gd name="connsiteX5" fmla="*/ 199 w 10000"/>
              <a:gd name="connsiteY5" fmla="*/ 8428 h 10000"/>
              <a:gd name="connsiteX6" fmla="*/ 311 w 10000"/>
              <a:gd name="connsiteY6" fmla="*/ 10000 h 10000"/>
              <a:gd name="connsiteX7" fmla="*/ 7864 w 10000"/>
              <a:gd name="connsiteY7" fmla="*/ 5698 h 10000"/>
              <a:gd name="connsiteX8" fmla="*/ 8450 w 10000"/>
              <a:gd name="connsiteY8" fmla="*/ 4520 h 10000"/>
              <a:gd name="connsiteX9" fmla="*/ 9720 w 10000"/>
              <a:gd name="connsiteY9" fmla="*/ 5219 h 10000"/>
              <a:gd name="connsiteX10" fmla="*/ 10000 w 10000"/>
              <a:gd name="connsiteY10" fmla="*/ 6157 h 10000"/>
              <a:gd name="connsiteX0" fmla="*/ 2428 w 10000"/>
              <a:gd name="connsiteY0" fmla="*/ 0 h 10000"/>
              <a:gd name="connsiteX1" fmla="*/ 585 w 10000"/>
              <a:gd name="connsiteY1" fmla="*/ 6551 h 10000"/>
              <a:gd name="connsiteX2" fmla="*/ 237 w 10000"/>
              <a:gd name="connsiteY2" fmla="*/ 7380 h 10000"/>
              <a:gd name="connsiteX3" fmla="*/ 0 w 10000"/>
              <a:gd name="connsiteY3" fmla="*/ 7772 h 10000"/>
              <a:gd name="connsiteX4" fmla="*/ 199 w 10000"/>
              <a:gd name="connsiteY4" fmla="*/ 8428 h 10000"/>
              <a:gd name="connsiteX5" fmla="*/ 311 w 10000"/>
              <a:gd name="connsiteY5" fmla="*/ 10000 h 10000"/>
              <a:gd name="connsiteX6" fmla="*/ 7864 w 10000"/>
              <a:gd name="connsiteY6" fmla="*/ 5698 h 10000"/>
              <a:gd name="connsiteX7" fmla="*/ 8450 w 10000"/>
              <a:gd name="connsiteY7" fmla="*/ 4520 h 10000"/>
              <a:gd name="connsiteX8" fmla="*/ 9720 w 10000"/>
              <a:gd name="connsiteY8" fmla="*/ 5219 h 10000"/>
              <a:gd name="connsiteX9" fmla="*/ 10000 w 10000"/>
              <a:gd name="connsiteY9" fmla="*/ 6157 h 10000"/>
              <a:gd name="connsiteX0" fmla="*/ 2428 w 10000"/>
              <a:gd name="connsiteY0" fmla="*/ 0 h 10000"/>
              <a:gd name="connsiteX1" fmla="*/ 237 w 10000"/>
              <a:gd name="connsiteY1" fmla="*/ 7380 h 10000"/>
              <a:gd name="connsiteX2" fmla="*/ 0 w 10000"/>
              <a:gd name="connsiteY2" fmla="*/ 7772 h 10000"/>
              <a:gd name="connsiteX3" fmla="*/ 199 w 10000"/>
              <a:gd name="connsiteY3" fmla="*/ 8428 h 10000"/>
              <a:gd name="connsiteX4" fmla="*/ 311 w 10000"/>
              <a:gd name="connsiteY4" fmla="*/ 10000 h 10000"/>
              <a:gd name="connsiteX5" fmla="*/ 7864 w 10000"/>
              <a:gd name="connsiteY5" fmla="*/ 5698 h 10000"/>
              <a:gd name="connsiteX6" fmla="*/ 8450 w 10000"/>
              <a:gd name="connsiteY6" fmla="*/ 4520 h 10000"/>
              <a:gd name="connsiteX7" fmla="*/ 9720 w 10000"/>
              <a:gd name="connsiteY7" fmla="*/ 5219 h 10000"/>
              <a:gd name="connsiteX8" fmla="*/ 10000 w 10000"/>
              <a:gd name="connsiteY8" fmla="*/ 6157 h 10000"/>
              <a:gd name="connsiteX0" fmla="*/ 237 w 10000"/>
              <a:gd name="connsiteY0" fmla="*/ 3122 h 5742"/>
              <a:gd name="connsiteX1" fmla="*/ 0 w 10000"/>
              <a:gd name="connsiteY1" fmla="*/ 3514 h 5742"/>
              <a:gd name="connsiteX2" fmla="*/ 199 w 10000"/>
              <a:gd name="connsiteY2" fmla="*/ 4170 h 5742"/>
              <a:gd name="connsiteX3" fmla="*/ 311 w 10000"/>
              <a:gd name="connsiteY3" fmla="*/ 5742 h 5742"/>
              <a:gd name="connsiteX4" fmla="*/ 7864 w 10000"/>
              <a:gd name="connsiteY4" fmla="*/ 1440 h 5742"/>
              <a:gd name="connsiteX5" fmla="*/ 8450 w 10000"/>
              <a:gd name="connsiteY5" fmla="*/ 262 h 5742"/>
              <a:gd name="connsiteX6" fmla="*/ 9720 w 10000"/>
              <a:gd name="connsiteY6" fmla="*/ 961 h 5742"/>
              <a:gd name="connsiteX7" fmla="*/ 10000 w 10000"/>
              <a:gd name="connsiteY7" fmla="*/ 1899 h 5742"/>
              <a:gd name="connsiteX0" fmla="*/ 0 w 10000"/>
              <a:gd name="connsiteY0" fmla="*/ 6120 h 10000"/>
              <a:gd name="connsiteX1" fmla="*/ 199 w 10000"/>
              <a:gd name="connsiteY1" fmla="*/ 7262 h 10000"/>
              <a:gd name="connsiteX2" fmla="*/ 311 w 10000"/>
              <a:gd name="connsiteY2" fmla="*/ 10000 h 10000"/>
              <a:gd name="connsiteX3" fmla="*/ 7864 w 10000"/>
              <a:gd name="connsiteY3" fmla="*/ 2508 h 10000"/>
              <a:gd name="connsiteX4" fmla="*/ 8450 w 10000"/>
              <a:gd name="connsiteY4" fmla="*/ 456 h 10000"/>
              <a:gd name="connsiteX5" fmla="*/ 9720 w 10000"/>
              <a:gd name="connsiteY5" fmla="*/ 1674 h 10000"/>
              <a:gd name="connsiteX6" fmla="*/ 10000 w 10000"/>
              <a:gd name="connsiteY6" fmla="*/ 3307 h 10000"/>
              <a:gd name="connsiteX0" fmla="*/ 0 w 9801"/>
              <a:gd name="connsiteY0" fmla="*/ 7262 h 10000"/>
              <a:gd name="connsiteX1" fmla="*/ 112 w 9801"/>
              <a:gd name="connsiteY1" fmla="*/ 10000 h 10000"/>
              <a:gd name="connsiteX2" fmla="*/ 7665 w 9801"/>
              <a:gd name="connsiteY2" fmla="*/ 2508 h 10000"/>
              <a:gd name="connsiteX3" fmla="*/ 8251 w 9801"/>
              <a:gd name="connsiteY3" fmla="*/ 456 h 10000"/>
              <a:gd name="connsiteX4" fmla="*/ 9521 w 9801"/>
              <a:gd name="connsiteY4" fmla="*/ 1674 h 10000"/>
              <a:gd name="connsiteX5" fmla="*/ 9801 w 9801"/>
              <a:gd name="connsiteY5" fmla="*/ 3307 h 10000"/>
              <a:gd name="connsiteX0" fmla="*/ 0 w 9886"/>
              <a:gd name="connsiteY0" fmla="*/ 10000 h 10000"/>
              <a:gd name="connsiteX1" fmla="*/ 7707 w 9886"/>
              <a:gd name="connsiteY1" fmla="*/ 2508 h 10000"/>
              <a:gd name="connsiteX2" fmla="*/ 8305 w 9886"/>
              <a:gd name="connsiteY2" fmla="*/ 456 h 10000"/>
              <a:gd name="connsiteX3" fmla="*/ 9600 w 9886"/>
              <a:gd name="connsiteY3" fmla="*/ 1674 h 10000"/>
              <a:gd name="connsiteX4" fmla="*/ 9886 w 9886"/>
              <a:gd name="connsiteY4" fmla="*/ 3307 h 10000"/>
              <a:gd name="connsiteX0" fmla="*/ 0 w 10000"/>
              <a:gd name="connsiteY0" fmla="*/ 9544 h 9544"/>
              <a:gd name="connsiteX1" fmla="*/ 8401 w 10000"/>
              <a:gd name="connsiteY1" fmla="*/ 0 h 9544"/>
              <a:gd name="connsiteX2" fmla="*/ 9711 w 10000"/>
              <a:gd name="connsiteY2" fmla="*/ 1218 h 9544"/>
              <a:gd name="connsiteX3" fmla="*/ 10000 w 10000"/>
              <a:gd name="connsiteY3" fmla="*/ 2851 h 9544"/>
              <a:gd name="connsiteX0" fmla="*/ 1064 w 3217"/>
              <a:gd name="connsiteY0" fmla="*/ 2231 h 2987"/>
              <a:gd name="connsiteX1" fmla="*/ 1618 w 3217"/>
              <a:gd name="connsiteY1" fmla="*/ 0 h 2987"/>
              <a:gd name="connsiteX2" fmla="*/ 2928 w 3217"/>
              <a:gd name="connsiteY2" fmla="*/ 1276 h 2987"/>
              <a:gd name="connsiteX3" fmla="*/ 3217 w 3217"/>
              <a:gd name="connsiteY3" fmla="*/ 2987 h 2987"/>
              <a:gd name="connsiteX0" fmla="*/ 3307 w 10000"/>
              <a:gd name="connsiteY0" fmla="*/ 7469 h 10000"/>
              <a:gd name="connsiteX1" fmla="*/ 5030 w 10000"/>
              <a:gd name="connsiteY1" fmla="*/ 0 h 10000"/>
              <a:gd name="connsiteX2" fmla="*/ 9102 w 10000"/>
              <a:gd name="connsiteY2" fmla="*/ 4272 h 10000"/>
              <a:gd name="connsiteX3" fmla="*/ 10000 w 10000"/>
              <a:gd name="connsiteY3" fmla="*/ 10000 h 10000"/>
              <a:gd name="connsiteX0" fmla="*/ 0 w 6693"/>
              <a:gd name="connsiteY0" fmla="*/ 7469 h 10000"/>
              <a:gd name="connsiteX1" fmla="*/ 1723 w 6693"/>
              <a:gd name="connsiteY1" fmla="*/ 0 h 10000"/>
              <a:gd name="connsiteX2" fmla="*/ 5795 w 6693"/>
              <a:gd name="connsiteY2" fmla="*/ 4272 h 10000"/>
              <a:gd name="connsiteX3" fmla="*/ 6693 w 6693"/>
              <a:gd name="connsiteY3" fmla="*/ 10000 h 10000"/>
              <a:gd name="connsiteX0" fmla="*/ 0 w 9854"/>
              <a:gd name="connsiteY0" fmla="*/ 7469 h 10434"/>
              <a:gd name="connsiteX1" fmla="*/ 2574 w 9854"/>
              <a:gd name="connsiteY1" fmla="*/ 0 h 10434"/>
              <a:gd name="connsiteX2" fmla="*/ 8658 w 9854"/>
              <a:gd name="connsiteY2" fmla="*/ 4272 h 10434"/>
              <a:gd name="connsiteX3" fmla="*/ 9854 w 9854"/>
              <a:gd name="connsiteY3" fmla="*/ 10434 h 10434"/>
              <a:gd name="connsiteX0" fmla="*/ 0 w 10000"/>
              <a:gd name="connsiteY0" fmla="*/ 7158 h 10000"/>
              <a:gd name="connsiteX1" fmla="*/ 2612 w 10000"/>
              <a:gd name="connsiteY1" fmla="*/ 0 h 10000"/>
              <a:gd name="connsiteX2" fmla="*/ 9328 w 10000"/>
              <a:gd name="connsiteY2" fmla="*/ 7006 h 10000"/>
              <a:gd name="connsiteX3" fmla="*/ 10000 w 10000"/>
              <a:gd name="connsiteY3" fmla="*/ 10000 h 10000"/>
              <a:gd name="connsiteX0" fmla="*/ 0 w 10000"/>
              <a:gd name="connsiteY0" fmla="*/ 3830 h 6672"/>
              <a:gd name="connsiteX1" fmla="*/ 4830 w 10000"/>
              <a:gd name="connsiteY1" fmla="*/ 0 h 6672"/>
              <a:gd name="connsiteX2" fmla="*/ 9328 w 10000"/>
              <a:gd name="connsiteY2" fmla="*/ 3678 h 6672"/>
              <a:gd name="connsiteX3" fmla="*/ 10000 w 10000"/>
              <a:gd name="connsiteY3" fmla="*/ 6672 h 6672"/>
              <a:gd name="connsiteX0" fmla="*/ 665 w 7708"/>
              <a:gd name="connsiteY0" fmla="*/ 8546 h 10000"/>
              <a:gd name="connsiteX1" fmla="*/ 2538 w 7708"/>
              <a:gd name="connsiteY1" fmla="*/ 0 h 10000"/>
              <a:gd name="connsiteX2" fmla="*/ 7036 w 7708"/>
              <a:gd name="connsiteY2" fmla="*/ 5513 h 10000"/>
              <a:gd name="connsiteX3" fmla="*/ 7708 w 7708"/>
              <a:gd name="connsiteY3" fmla="*/ 10000 h 10000"/>
              <a:gd name="connsiteX0" fmla="*/ 863 w 10000"/>
              <a:gd name="connsiteY0" fmla="*/ 8546 h 10000"/>
              <a:gd name="connsiteX1" fmla="*/ 3293 w 10000"/>
              <a:gd name="connsiteY1" fmla="*/ 0 h 10000"/>
              <a:gd name="connsiteX2" fmla="*/ 9128 w 10000"/>
              <a:gd name="connsiteY2" fmla="*/ 5513 h 10000"/>
              <a:gd name="connsiteX3" fmla="*/ 10000 w 10000"/>
              <a:gd name="connsiteY3" fmla="*/ 10000 h 10000"/>
              <a:gd name="connsiteX0" fmla="*/ 0 w 9137"/>
              <a:gd name="connsiteY0" fmla="*/ 8546 h 10000"/>
              <a:gd name="connsiteX1" fmla="*/ 2430 w 9137"/>
              <a:gd name="connsiteY1" fmla="*/ 0 h 10000"/>
              <a:gd name="connsiteX2" fmla="*/ 8265 w 9137"/>
              <a:gd name="connsiteY2" fmla="*/ 5513 h 10000"/>
              <a:gd name="connsiteX3" fmla="*/ 9137 w 9137"/>
              <a:gd name="connsiteY3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37" h="10000">
                <a:moveTo>
                  <a:pt x="0" y="8546"/>
                </a:moveTo>
                <a:cubicBezTo>
                  <a:pt x="334" y="8086"/>
                  <a:pt x="1439" y="1460"/>
                  <a:pt x="2430" y="0"/>
                </a:cubicBezTo>
                <a:lnTo>
                  <a:pt x="8265" y="5513"/>
                </a:lnTo>
                <a:cubicBezTo>
                  <a:pt x="8853" y="8258"/>
                  <a:pt x="8551" y="7254"/>
                  <a:pt x="9137" y="10000"/>
                </a:cubicBez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Freeform 34"/>
          <p:cNvSpPr>
            <a:spLocks/>
          </p:cNvSpPr>
          <p:nvPr/>
        </p:nvSpPr>
        <p:spPr bwMode="auto">
          <a:xfrm>
            <a:off x="501112" y="5566857"/>
            <a:ext cx="283395" cy="45719"/>
          </a:xfrm>
          <a:custGeom>
            <a:avLst/>
            <a:gdLst>
              <a:gd name="T0" fmla="*/ 136 w 136"/>
              <a:gd name="T1" fmla="*/ 0 h 340"/>
              <a:gd name="T2" fmla="*/ 112 w 136"/>
              <a:gd name="T3" fmla="*/ 112 h 340"/>
              <a:gd name="T4" fmla="*/ 0 w 136"/>
              <a:gd name="T5" fmla="*/ 220 h 340"/>
              <a:gd name="T6" fmla="*/ 16 w 136"/>
              <a:gd name="T7" fmla="*/ 340 h 340"/>
              <a:gd name="T8" fmla="*/ 0 60000 65536"/>
              <a:gd name="T9" fmla="*/ 0 60000 65536"/>
              <a:gd name="T10" fmla="*/ 0 60000 65536"/>
              <a:gd name="T11" fmla="*/ 0 60000 65536"/>
              <a:gd name="T12" fmla="*/ 0 w 136"/>
              <a:gd name="T13" fmla="*/ 0 h 340"/>
              <a:gd name="T14" fmla="*/ 136 w 136"/>
              <a:gd name="T15" fmla="*/ 340 h 340"/>
              <a:gd name="connsiteX0" fmla="*/ 10000 w 10000"/>
              <a:gd name="connsiteY0" fmla="*/ 0 h 10000"/>
              <a:gd name="connsiteX1" fmla="*/ 9431 w 10000"/>
              <a:gd name="connsiteY1" fmla="*/ 2241 h 10000"/>
              <a:gd name="connsiteX2" fmla="*/ 0 w 10000"/>
              <a:gd name="connsiteY2" fmla="*/ 6471 h 10000"/>
              <a:gd name="connsiteX3" fmla="*/ 1176 w 10000"/>
              <a:gd name="connsiteY3" fmla="*/ 10000 h 10000"/>
              <a:gd name="connsiteX0" fmla="*/ 8824 w 8824"/>
              <a:gd name="connsiteY0" fmla="*/ 0 h 10000"/>
              <a:gd name="connsiteX1" fmla="*/ 8255 w 8824"/>
              <a:gd name="connsiteY1" fmla="*/ 2241 h 10000"/>
              <a:gd name="connsiteX2" fmla="*/ 2174 w 8824"/>
              <a:gd name="connsiteY2" fmla="*/ 4461 h 10000"/>
              <a:gd name="connsiteX3" fmla="*/ 0 w 8824"/>
              <a:gd name="connsiteY3" fmla="*/ 10000 h 10000"/>
              <a:gd name="connsiteX0" fmla="*/ 7536 w 7536"/>
              <a:gd name="connsiteY0" fmla="*/ 0 h 7129"/>
              <a:gd name="connsiteX1" fmla="*/ 6891 w 7536"/>
              <a:gd name="connsiteY1" fmla="*/ 2241 h 7129"/>
              <a:gd name="connsiteX2" fmla="*/ 0 w 7536"/>
              <a:gd name="connsiteY2" fmla="*/ 4461 h 7129"/>
              <a:gd name="connsiteX3" fmla="*/ 2146 w 7536"/>
              <a:gd name="connsiteY3" fmla="*/ 7129 h 7129"/>
              <a:gd name="connsiteX0" fmla="*/ 10000 w 10000"/>
              <a:gd name="connsiteY0" fmla="*/ 0 h 8792"/>
              <a:gd name="connsiteX1" fmla="*/ 9144 w 10000"/>
              <a:gd name="connsiteY1" fmla="*/ 3143 h 8792"/>
              <a:gd name="connsiteX2" fmla="*/ 0 w 10000"/>
              <a:gd name="connsiteY2" fmla="*/ 6258 h 8792"/>
              <a:gd name="connsiteX3" fmla="*/ 1409 w 10000"/>
              <a:gd name="connsiteY3" fmla="*/ 8792 h 8792"/>
              <a:gd name="connsiteX0" fmla="*/ 29283 w 29283"/>
              <a:gd name="connsiteY0" fmla="*/ 0 h 10000"/>
              <a:gd name="connsiteX1" fmla="*/ 0 w 29283"/>
              <a:gd name="connsiteY1" fmla="*/ 8003 h 10000"/>
              <a:gd name="connsiteX2" fmla="*/ 19283 w 29283"/>
              <a:gd name="connsiteY2" fmla="*/ 7118 h 10000"/>
              <a:gd name="connsiteX3" fmla="*/ 20692 w 29283"/>
              <a:gd name="connsiteY3" fmla="*/ 10000 h 10000"/>
              <a:gd name="connsiteX0" fmla="*/ 10000 w 10000"/>
              <a:gd name="connsiteY0" fmla="*/ 0 h 10000"/>
              <a:gd name="connsiteX1" fmla="*/ 0 w 10000"/>
              <a:gd name="connsiteY1" fmla="*/ 7118 h 10000"/>
              <a:gd name="connsiteX2" fmla="*/ 1409 w 10000"/>
              <a:gd name="connsiteY2" fmla="*/ 10000 h 10000"/>
              <a:gd name="connsiteX0" fmla="*/ 0 w 19116"/>
              <a:gd name="connsiteY0" fmla="*/ 670 h 2882"/>
              <a:gd name="connsiteX1" fmla="*/ 17707 w 19116"/>
              <a:gd name="connsiteY1" fmla="*/ 0 h 2882"/>
              <a:gd name="connsiteX2" fmla="*/ 19116 w 19116"/>
              <a:gd name="connsiteY2" fmla="*/ 2882 h 2882"/>
              <a:gd name="connsiteX0" fmla="*/ 0 w 9624"/>
              <a:gd name="connsiteY0" fmla="*/ 2325 h 3642"/>
              <a:gd name="connsiteX1" fmla="*/ 9263 w 9624"/>
              <a:gd name="connsiteY1" fmla="*/ 0 h 3642"/>
              <a:gd name="connsiteX2" fmla="*/ 9624 w 9624"/>
              <a:gd name="connsiteY2" fmla="*/ 3642 h 3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24" h="3642">
                <a:moveTo>
                  <a:pt x="0" y="2325"/>
                </a:moveTo>
                <a:lnTo>
                  <a:pt x="9263" y="0"/>
                </a:lnTo>
                <a:cubicBezTo>
                  <a:pt x="9509" y="3333"/>
                  <a:pt x="9378" y="309"/>
                  <a:pt x="9624" y="3642"/>
                </a:cubicBez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5" name="正方形/長方形 15"/>
          <p:cNvSpPr/>
          <p:nvPr/>
        </p:nvSpPr>
        <p:spPr bwMode="auto">
          <a:xfrm>
            <a:off x="993215" y="4669638"/>
            <a:ext cx="1941513" cy="1838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>
            <a:spAutoFit/>
          </a:bodyPr>
          <a:lstStyle/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4.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道路が狭く、側溝に蓋がない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水路の補修</a:t>
            </a:r>
          </a:p>
        </p:txBody>
      </p:sp>
      <p:sp>
        <p:nvSpPr>
          <p:cNvPr id="46" name="円/楕円 45"/>
          <p:cNvSpPr/>
          <p:nvPr/>
        </p:nvSpPr>
        <p:spPr>
          <a:xfrm rot="8270457" flipV="1">
            <a:off x="3329917" y="4346712"/>
            <a:ext cx="554850" cy="152986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47" name="直線矢印コネクタ 46"/>
          <p:cNvCxnSpPr>
            <a:cxnSpLocks/>
          </p:cNvCxnSpPr>
          <p:nvPr/>
        </p:nvCxnSpPr>
        <p:spPr>
          <a:xfrm flipV="1">
            <a:off x="2931718" y="4643562"/>
            <a:ext cx="431684" cy="36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15">
            <a:extLst>
              <a:ext uri="{FF2B5EF4-FFF2-40B4-BE49-F238E27FC236}">
                <a16:creationId xmlns:a16="http://schemas.microsoft.com/office/drawing/2014/main" id="{1E676504-5F54-4145-86BD-C2E9F8B9C3DB}"/>
              </a:ext>
            </a:extLst>
          </p:cNvPr>
          <p:cNvSpPr/>
          <p:nvPr/>
        </p:nvSpPr>
        <p:spPr bwMode="auto">
          <a:xfrm>
            <a:off x="5222476" y="749739"/>
            <a:ext cx="1941513" cy="1992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>
            <a:spAutoFit/>
          </a:bodyPr>
          <a:lstStyle/>
          <a:p>
            <a:pPr marL="107950" indent="-107950"/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5.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スクールゾーンの表示が消えかけている</a:t>
            </a: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　　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路面標示設置</a:t>
            </a:r>
          </a:p>
        </p:txBody>
      </p:sp>
      <p:sp>
        <p:nvSpPr>
          <p:cNvPr id="48" name="円/楕円 30">
            <a:extLst>
              <a:ext uri="{FF2B5EF4-FFF2-40B4-BE49-F238E27FC236}">
                <a16:creationId xmlns:a16="http://schemas.microsoft.com/office/drawing/2014/main" id="{3A254405-0DC5-4AD9-B542-75B527AE5205}"/>
              </a:ext>
            </a:extLst>
          </p:cNvPr>
          <p:cNvSpPr/>
          <p:nvPr/>
        </p:nvSpPr>
        <p:spPr>
          <a:xfrm rot="20568803">
            <a:off x="3860367" y="4185953"/>
            <a:ext cx="166959" cy="159840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67D8EDEC-09AA-4672-81A1-9DCE014B41F9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5034740" y="2743200"/>
            <a:ext cx="435757" cy="15987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36">
            <a:extLst>
              <a:ext uri="{FF2B5EF4-FFF2-40B4-BE49-F238E27FC236}">
                <a16:creationId xmlns:a16="http://schemas.microsoft.com/office/drawing/2014/main" id="{BA341F70-5BBD-4A0B-B17A-7EB8E81728BE}"/>
              </a:ext>
            </a:extLst>
          </p:cNvPr>
          <p:cNvSpPr/>
          <p:nvPr/>
        </p:nvSpPr>
        <p:spPr>
          <a:xfrm rot="1820271">
            <a:off x="6011260" y="5467105"/>
            <a:ext cx="252571" cy="296264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52" name="正方形/長方形 15">
            <a:extLst>
              <a:ext uri="{FF2B5EF4-FFF2-40B4-BE49-F238E27FC236}">
                <a16:creationId xmlns:a16="http://schemas.microsoft.com/office/drawing/2014/main" id="{18C16EF6-DD69-4961-A7C6-AAB89CD025CD}"/>
              </a:ext>
            </a:extLst>
          </p:cNvPr>
          <p:cNvSpPr/>
          <p:nvPr/>
        </p:nvSpPr>
        <p:spPr bwMode="auto">
          <a:xfrm>
            <a:off x="6789785" y="4314335"/>
            <a:ext cx="1941513" cy="21459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>
            <a:spAutoFit/>
          </a:bodyPr>
          <a:lstStyle/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　家倒壊の恐れあり、歩道が狭いので危険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</a:t>
            </a: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>
                <a:solidFill>
                  <a:srgbClr val="FF0000"/>
                </a:solidFill>
                <a:latin typeface="Arial" charset="0"/>
              </a:rPr>
              <a:t>　都市</a:t>
            </a:r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計画課へ情報提供済み</a:t>
            </a: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3" name="図 52">
            <a:extLst>
              <a:ext uri="{FF2B5EF4-FFF2-40B4-BE49-F238E27FC236}">
                <a16:creationId xmlns:a16="http://schemas.microsoft.com/office/drawing/2014/main" id="{23DE617A-E9D2-4CB6-8A27-29E089EB3C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177" y="4911578"/>
            <a:ext cx="1429682" cy="956207"/>
          </a:xfrm>
          <a:prstGeom prst="rect">
            <a:avLst/>
          </a:prstGeom>
        </p:spPr>
      </p:pic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B46A25D1-C1CF-463F-9F31-144F8E7FA225}"/>
              </a:ext>
            </a:extLst>
          </p:cNvPr>
          <p:cNvCxnSpPr>
            <a:cxnSpLocks/>
          </p:cNvCxnSpPr>
          <p:nvPr/>
        </p:nvCxnSpPr>
        <p:spPr>
          <a:xfrm flipH="1" flipV="1">
            <a:off x="6234722" y="5697315"/>
            <a:ext cx="534092" cy="571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/楕円 30">
            <a:extLst>
              <a:ext uri="{FF2B5EF4-FFF2-40B4-BE49-F238E27FC236}">
                <a16:creationId xmlns:a16="http://schemas.microsoft.com/office/drawing/2014/main" id="{5984F77A-EC9D-4B21-90CD-18A5C0AD8E30}"/>
              </a:ext>
            </a:extLst>
          </p:cNvPr>
          <p:cNvSpPr/>
          <p:nvPr/>
        </p:nvSpPr>
        <p:spPr>
          <a:xfrm rot="20568803">
            <a:off x="4974875" y="4338355"/>
            <a:ext cx="166959" cy="159840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35" name="正方形/長方形 15">
            <a:extLst>
              <a:ext uri="{FF2B5EF4-FFF2-40B4-BE49-F238E27FC236}">
                <a16:creationId xmlns:a16="http://schemas.microsoft.com/office/drawing/2014/main" id="{6E5A968B-6934-44EE-9CAB-DB428A31831D}"/>
              </a:ext>
            </a:extLst>
          </p:cNvPr>
          <p:cNvSpPr/>
          <p:nvPr/>
        </p:nvSpPr>
        <p:spPr bwMode="auto">
          <a:xfrm>
            <a:off x="1085601" y="2216580"/>
            <a:ext cx="1941513" cy="1992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>
            <a:spAutoFit/>
          </a:bodyPr>
          <a:lstStyle/>
          <a:p>
            <a:pPr marL="107950" indent="-107950"/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　家倒壊の恐れあり、歩道が狭いので危険</a:t>
            </a: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/>
            <a:r>
              <a:rPr lang="ja-JP" altLang="en-US" sz="1000" i="1" dirty="0">
                <a:solidFill>
                  <a:srgbClr val="FF0000"/>
                </a:solidFill>
                <a:latin typeface="Arial" charset="0"/>
              </a:rPr>
              <a:t>　都市計画課へ情報提供済み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CEBE51F-FE23-4BF6-AFA9-0BD746D6B6A7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3052312" y="3422657"/>
            <a:ext cx="867920" cy="7668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>
            <a:extLst>
              <a:ext uri="{FF2B5EF4-FFF2-40B4-BE49-F238E27FC236}">
                <a16:creationId xmlns:a16="http://schemas.microsoft.com/office/drawing/2014/main" id="{53185F34-B77E-40E3-BEB2-CD037B3FA41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444" y="4969564"/>
            <a:ext cx="1434437" cy="1017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BF25E6E-6959-476F-A3DF-6D0B86C0730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284" y="2671637"/>
            <a:ext cx="1534380" cy="1105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4A8D72D-2EA0-4C8B-A8A6-0C5B4C91213B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552" y="1248353"/>
            <a:ext cx="1528791" cy="97856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Freeform 33">
            <a:extLst>
              <a:ext uri="{FF2B5EF4-FFF2-40B4-BE49-F238E27FC236}">
                <a16:creationId xmlns:a16="http://schemas.microsoft.com/office/drawing/2014/main" id="{8BED692A-321F-4701-B0B2-BAC7F52718E7}"/>
              </a:ext>
            </a:extLst>
          </p:cNvPr>
          <p:cNvSpPr>
            <a:spLocks/>
          </p:cNvSpPr>
          <p:nvPr/>
        </p:nvSpPr>
        <p:spPr bwMode="auto">
          <a:xfrm rot="18497175">
            <a:off x="3323429" y="4397161"/>
            <a:ext cx="471417" cy="91357"/>
          </a:xfrm>
          <a:custGeom>
            <a:avLst/>
            <a:gdLst>
              <a:gd name="T0" fmla="*/ 856 w 856"/>
              <a:gd name="T1" fmla="*/ 0 h 1188"/>
              <a:gd name="T2" fmla="*/ 732 w 856"/>
              <a:gd name="T3" fmla="*/ 156 h 1188"/>
              <a:gd name="T4" fmla="*/ 596 w 856"/>
              <a:gd name="T5" fmla="*/ 228 h 1188"/>
              <a:gd name="T6" fmla="*/ 600 w 856"/>
              <a:gd name="T7" fmla="*/ 344 h 1188"/>
              <a:gd name="T8" fmla="*/ 572 w 856"/>
              <a:gd name="T9" fmla="*/ 472 h 1188"/>
              <a:gd name="T10" fmla="*/ 504 w 856"/>
              <a:gd name="T11" fmla="*/ 528 h 1188"/>
              <a:gd name="T12" fmla="*/ 476 w 856"/>
              <a:gd name="T13" fmla="*/ 596 h 1188"/>
              <a:gd name="T14" fmla="*/ 424 w 856"/>
              <a:gd name="T15" fmla="*/ 572 h 1188"/>
              <a:gd name="T16" fmla="*/ 368 w 856"/>
              <a:gd name="T17" fmla="*/ 576 h 1188"/>
              <a:gd name="T18" fmla="*/ 344 w 856"/>
              <a:gd name="T19" fmla="*/ 556 h 1188"/>
              <a:gd name="T20" fmla="*/ 328 w 856"/>
              <a:gd name="T21" fmla="*/ 640 h 1188"/>
              <a:gd name="T22" fmla="*/ 264 w 856"/>
              <a:gd name="T23" fmla="*/ 600 h 1188"/>
              <a:gd name="T24" fmla="*/ 152 w 856"/>
              <a:gd name="T25" fmla="*/ 676 h 1188"/>
              <a:gd name="T26" fmla="*/ 76 w 856"/>
              <a:gd name="T27" fmla="*/ 712 h 1188"/>
              <a:gd name="T28" fmla="*/ 140 w 856"/>
              <a:gd name="T29" fmla="*/ 772 h 1188"/>
              <a:gd name="T30" fmla="*/ 176 w 856"/>
              <a:gd name="T31" fmla="*/ 916 h 1188"/>
              <a:gd name="T32" fmla="*/ 160 w 856"/>
              <a:gd name="T33" fmla="*/ 1008 h 1188"/>
              <a:gd name="T34" fmla="*/ 172 w 856"/>
              <a:gd name="T35" fmla="*/ 1116 h 1188"/>
              <a:gd name="T36" fmla="*/ 168 w 856"/>
              <a:gd name="T37" fmla="*/ 1188 h 1188"/>
              <a:gd name="T38" fmla="*/ 132 w 856"/>
              <a:gd name="T39" fmla="*/ 1168 h 1188"/>
              <a:gd name="T40" fmla="*/ 0 w 856"/>
              <a:gd name="T41" fmla="*/ 1188 h 11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856"/>
              <a:gd name="T64" fmla="*/ 0 h 1188"/>
              <a:gd name="T65" fmla="*/ 856 w 856"/>
              <a:gd name="T66" fmla="*/ 1188 h 1188"/>
              <a:gd name="connsiteX0" fmla="*/ 9112 w 37523"/>
              <a:gd name="connsiteY0" fmla="*/ 0 h 10000"/>
              <a:gd name="connsiteX1" fmla="*/ 7663 w 37523"/>
              <a:gd name="connsiteY1" fmla="*/ 1313 h 10000"/>
              <a:gd name="connsiteX2" fmla="*/ 6075 w 37523"/>
              <a:gd name="connsiteY2" fmla="*/ 1919 h 10000"/>
              <a:gd name="connsiteX3" fmla="*/ 6121 w 37523"/>
              <a:gd name="connsiteY3" fmla="*/ 2896 h 10000"/>
              <a:gd name="connsiteX4" fmla="*/ 5794 w 37523"/>
              <a:gd name="connsiteY4" fmla="*/ 3973 h 10000"/>
              <a:gd name="connsiteX5" fmla="*/ 5000 w 37523"/>
              <a:gd name="connsiteY5" fmla="*/ 4444 h 10000"/>
              <a:gd name="connsiteX6" fmla="*/ 4673 w 37523"/>
              <a:gd name="connsiteY6" fmla="*/ 5017 h 10000"/>
              <a:gd name="connsiteX7" fmla="*/ 4065 w 37523"/>
              <a:gd name="connsiteY7" fmla="*/ 4815 h 10000"/>
              <a:gd name="connsiteX8" fmla="*/ 3411 w 37523"/>
              <a:gd name="connsiteY8" fmla="*/ 4848 h 10000"/>
              <a:gd name="connsiteX9" fmla="*/ 3131 w 37523"/>
              <a:gd name="connsiteY9" fmla="*/ 4680 h 10000"/>
              <a:gd name="connsiteX10" fmla="*/ 2944 w 37523"/>
              <a:gd name="connsiteY10" fmla="*/ 5387 h 10000"/>
              <a:gd name="connsiteX11" fmla="*/ 2196 w 37523"/>
              <a:gd name="connsiteY11" fmla="*/ 5051 h 10000"/>
              <a:gd name="connsiteX12" fmla="*/ 888 w 37523"/>
              <a:gd name="connsiteY12" fmla="*/ 5690 h 10000"/>
              <a:gd name="connsiteX13" fmla="*/ 0 w 37523"/>
              <a:gd name="connsiteY13" fmla="*/ 5993 h 10000"/>
              <a:gd name="connsiteX14" fmla="*/ 748 w 37523"/>
              <a:gd name="connsiteY14" fmla="*/ 6498 h 10000"/>
              <a:gd name="connsiteX15" fmla="*/ 1168 w 37523"/>
              <a:gd name="connsiteY15" fmla="*/ 7710 h 10000"/>
              <a:gd name="connsiteX16" fmla="*/ 981 w 37523"/>
              <a:gd name="connsiteY16" fmla="*/ 8485 h 10000"/>
              <a:gd name="connsiteX17" fmla="*/ 1121 w 37523"/>
              <a:gd name="connsiteY17" fmla="*/ 9394 h 10000"/>
              <a:gd name="connsiteX18" fmla="*/ 1075 w 37523"/>
              <a:gd name="connsiteY18" fmla="*/ 10000 h 10000"/>
              <a:gd name="connsiteX19" fmla="*/ 654 w 37523"/>
              <a:gd name="connsiteY19" fmla="*/ 9832 h 10000"/>
              <a:gd name="connsiteX20" fmla="*/ 37523 w 37523"/>
              <a:gd name="connsiteY20" fmla="*/ 4747 h 10000"/>
              <a:gd name="connsiteX0" fmla="*/ 9112 w 37523"/>
              <a:gd name="connsiteY0" fmla="*/ 0 h 10000"/>
              <a:gd name="connsiteX1" fmla="*/ 7663 w 37523"/>
              <a:gd name="connsiteY1" fmla="*/ 1313 h 10000"/>
              <a:gd name="connsiteX2" fmla="*/ 6075 w 37523"/>
              <a:gd name="connsiteY2" fmla="*/ 1919 h 10000"/>
              <a:gd name="connsiteX3" fmla="*/ 6121 w 37523"/>
              <a:gd name="connsiteY3" fmla="*/ 2896 h 10000"/>
              <a:gd name="connsiteX4" fmla="*/ 5794 w 37523"/>
              <a:gd name="connsiteY4" fmla="*/ 3973 h 10000"/>
              <a:gd name="connsiteX5" fmla="*/ 5000 w 37523"/>
              <a:gd name="connsiteY5" fmla="*/ 4444 h 10000"/>
              <a:gd name="connsiteX6" fmla="*/ 4673 w 37523"/>
              <a:gd name="connsiteY6" fmla="*/ 5017 h 10000"/>
              <a:gd name="connsiteX7" fmla="*/ 4065 w 37523"/>
              <a:gd name="connsiteY7" fmla="*/ 4815 h 10000"/>
              <a:gd name="connsiteX8" fmla="*/ 3411 w 37523"/>
              <a:gd name="connsiteY8" fmla="*/ 4848 h 10000"/>
              <a:gd name="connsiteX9" fmla="*/ 3131 w 37523"/>
              <a:gd name="connsiteY9" fmla="*/ 4680 h 10000"/>
              <a:gd name="connsiteX10" fmla="*/ 2944 w 37523"/>
              <a:gd name="connsiteY10" fmla="*/ 5387 h 10000"/>
              <a:gd name="connsiteX11" fmla="*/ 2196 w 37523"/>
              <a:gd name="connsiteY11" fmla="*/ 5051 h 10000"/>
              <a:gd name="connsiteX12" fmla="*/ 888 w 37523"/>
              <a:gd name="connsiteY12" fmla="*/ 5690 h 10000"/>
              <a:gd name="connsiteX13" fmla="*/ 0 w 37523"/>
              <a:gd name="connsiteY13" fmla="*/ 5993 h 10000"/>
              <a:gd name="connsiteX14" fmla="*/ 748 w 37523"/>
              <a:gd name="connsiteY14" fmla="*/ 6498 h 10000"/>
              <a:gd name="connsiteX15" fmla="*/ 1168 w 37523"/>
              <a:gd name="connsiteY15" fmla="*/ 7710 h 10000"/>
              <a:gd name="connsiteX16" fmla="*/ 981 w 37523"/>
              <a:gd name="connsiteY16" fmla="*/ 8485 h 10000"/>
              <a:gd name="connsiteX17" fmla="*/ 1121 w 37523"/>
              <a:gd name="connsiteY17" fmla="*/ 9394 h 10000"/>
              <a:gd name="connsiteX18" fmla="*/ 1075 w 37523"/>
              <a:gd name="connsiteY18" fmla="*/ 10000 h 10000"/>
              <a:gd name="connsiteX19" fmla="*/ 36472 w 37523"/>
              <a:gd name="connsiteY19" fmla="*/ 4024 h 10000"/>
              <a:gd name="connsiteX20" fmla="*/ 37523 w 37523"/>
              <a:gd name="connsiteY20" fmla="*/ 4747 h 10000"/>
              <a:gd name="connsiteX0" fmla="*/ 9112 w 37523"/>
              <a:gd name="connsiteY0" fmla="*/ 0 h 9596"/>
              <a:gd name="connsiteX1" fmla="*/ 7663 w 37523"/>
              <a:gd name="connsiteY1" fmla="*/ 1313 h 9596"/>
              <a:gd name="connsiteX2" fmla="*/ 6075 w 37523"/>
              <a:gd name="connsiteY2" fmla="*/ 1919 h 9596"/>
              <a:gd name="connsiteX3" fmla="*/ 6121 w 37523"/>
              <a:gd name="connsiteY3" fmla="*/ 2896 h 9596"/>
              <a:gd name="connsiteX4" fmla="*/ 5794 w 37523"/>
              <a:gd name="connsiteY4" fmla="*/ 3973 h 9596"/>
              <a:gd name="connsiteX5" fmla="*/ 5000 w 37523"/>
              <a:gd name="connsiteY5" fmla="*/ 4444 h 9596"/>
              <a:gd name="connsiteX6" fmla="*/ 4673 w 37523"/>
              <a:gd name="connsiteY6" fmla="*/ 5017 h 9596"/>
              <a:gd name="connsiteX7" fmla="*/ 4065 w 37523"/>
              <a:gd name="connsiteY7" fmla="*/ 4815 h 9596"/>
              <a:gd name="connsiteX8" fmla="*/ 3411 w 37523"/>
              <a:gd name="connsiteY8" fmla="*/ 4848 h 9596"/>
              <a:gd name="connsiteX9" fmla="*/ 3131 w 37523"/>
              <a:gd name="connsiteY9" fmla="*/ 4680 h 9596"/>
              <a:gd name="connsiteX10" fmla="*/ 2944 w 37523"/>
              <a:gd name="connsiteY10" fmla="*/ 5387 h 9596"/>
              <a:gd name="connsiteX11" fmla="*/ 2196 w 37523"/>
              <a:gd name="connsiteY11" fmla="*/ 5051 h 9596"/>
              <a:gd name="connsiteX12" fmla="*/ 888 w 37523"/>
              <a:gd name="connsiteY12" fmla="*/ 5690 h 9596"/>
              <a:gd name="connsiteX13" fmla="*/ 0 w 37523"/>
              <a:gd name="connsiteY13" fmla="*/ 5993 h 9596"/>
              <a:gd name="connsiteX14" fmla="*/ 748 w 37523"/>
              <a:gd name="connsiteY14" fmla="*/ 6498 h 9596"/>
              <a:gd name="connsiteX15" fmla="*/ 1168 w 37523"/>
              <a:gd name="connsiteY15" fmla="*/ 7710 h 9596"/>
              <a:gd name="connsiteX16" fmla="*/ 981 w 37523"/>
              <a:gd name="connsiteY16" fmla="*/ 8485 h 9596"/>
              <a:gd name="connsiteX17" fmla="*/ 1121 w 37523"/>
              <a:gd name="connsiteY17" fmla="*/ 9394 h 9596"/>
              <a:gd name="connsiteX18" fmla="*/ 31706 w 37523"/>
              <a:gd name="connsiteY18" fmla="*/ 3485 h 9596"/>
              <a:gd name="connsiteX19" fmla="*/ 36472 w 37523"/>
              <a:gd name="connsiteY19" fmla="*/ 4024 h 9596"/>
              <a:gd name="connsiteX20" fmla="*/ 37523 w 37523"/>
              <a:gd name="connsiteY20" fmla="*/ 4747 h 9596"/>
              <a:gd name="connsiteX0" fmla="*/ 2428 w 10000"/>
              <a:gd name="connsiteY0" fmla="*/ 0 h 9158"/>
              <a:gd name="connsiteX1" fmla="*/ 2042 w 10000"/>
              <a:gd name="connsiteY1" fmla="*/ 1368 h 9158"/>
              <a:gd name="connsiteX2" fmla="*/ 1619 w 10000"/>
              <a:gd name="connsiteY2" fmla="*/ 2000 h 9158"/>
              <a:gd name="connsiteX3" fmla="*/ 1631 w 10000"/>
              <a:gd name="connsiteY3" fmla="*/ 3018 h 9158"/>
              <a:gd name="connsiteX4" fmla="*/ 1544 w 10000"/>
              <a:gd name="connsiteY4" fmla="*/ 4140 h 9158"/>
              <a:gd name="connsiteX5" fmla="*/ 1333 w 10000"/>
              <a:gd name="connsiteY5" fmla="*/ 4631 h 9158"/>
              <a:gd name="connsiteX6" fmla="*/ 1245 w 10000"/>
              <a:gd name="connsiteY6" fmla="*/ 5228 h 9158"/>
              <a:gd name="connsiteX7" fmla="*/ 1083 w 10000"/>
              <a:gd name="connsiteY7" fmla="*/ 5018 h 9158"/>
              <a:gd name="connsiteX8" fmla="*/ 909 w 10000"/>
              <a:gd name="connsiteY8" fmla="*/ 5052 h 9158"/>
              <a:gd name="connsiteX9" fmla="*/ 834 w 10000"/>
              <a:gd name="connsiteY9" fmla="*/ 4877 h 9158"/>
              <a:gd name="connsiteX10" fmla="*/ 785 w 10000"/>
              <a:gd name="connsiteY10" fmla="*/ 5614 h 9158"/>
              <a:gd name="connsiteX11" fmla="*/ 585 w 10000"/>
              <a:gd name="connsiteY11" fmla="*/ 5264 h 9158"/>
              <a:gd name="connsiteX12" fmla="*/ 237 w 10000"/>
              <a:gd name="connsiteY12" fmla="*/ 5930 h 9158"/>
              <a:gd name="connsiteX13" fmla="*/ 0 w 10000"/>
              <a:gd name="connsiteY13" fmla="*/ 6245 h 9158"/>
              <a:gd name="connsiteX14" fmla="*/ 199 w 10000"/>
              <a:gd name="connsiteY14" fmla="*/ 6772 h 9158"/>
              <a:gd name="connsiteX15" fmla="*/ 311 w 10000"/>
              <a:gd name="connsiteY15" fmla="*/ 8035 h 9158"/>
              <a:gd name="connsiteX16" fmla="*/ 261 w 10000"/>
              <a:gd name="connsiteY16" fmla="*/ 8842 h 9158"/>
              <a:gd name="connsiteX17" fmla="*/ 7864 w 10000"/>
              <a:gd name="connsiteY17" fmla="*/ 4578 h 9158"/>
              <a:gd name="connsiteX18" fmla="*/ 8450 w 10000"/>
              <a:gd name="connsiteY18" fmla="*/ 3632 h 9158"/>
              <a:gd name="connsiteX19" fmla="*/ 9720 w 10000"/>
              <a:gd name="connsiteY19" fmla="*/ 4193 h 9158"/>
              <a:gd name="connsiteX20" fmla="*/ 10000 w 10000"/>
              <a:gd name="connsiteY20" fmla="*/ 4947 h 9158"/>
              <a:gd name="connsiteX0" fmla="*/ 2428 w 10000"/>
              <a:gd name="connsiteY0" fmla="*/ 0 h 8774"/>
              <a:gd name="connsiteX1" fmla="*/ 2042 w 10000"/>
              <a:gd name="connsiteY1" fmla="*/ 1494 h 8774"/>
              <a:gd name="connsiteX2" fmla="*/ 1619 w 10000"/>
              <a:gd name="connsiteY2" fmla="*/ 2184 h 8774"/>
              <a:gd name="connsiteX3" fmla="*/ 1631 w 10000"/>
              <a:gd name="connsiteY3" fmla="*/ 3295 h 8774"/>
              <a:gd name="connsiteX4" fmla="*/ 1544 w 10000"/>
              <a:gd name="connsiteY4" fmla="*/ 4521 h 8774"/>
              <a:gd name="connsiteX5" fmla="*/ 1333 w 10000"/>
              <a:gd name="connsiteY5" fmla="*/ 5057 h 8774"/>
              <a:gd name="connsiteX6" fmla="*/ 1245 w 10000"/>
              <a:gd name="connsiteY6" fmla="*/ 5709 h 8774"/>
              <a:gd name="connsiteX7" fmla="*/ 1083 w 10000"/>
              <a:gd name="connsiteY7" fmla="*/ 5479 h 8774"/>
              <a:gd name="connsiteX8" fmla="*/ 909 w 10000"/>
              <a:gd name="connsiteY8" fmla="*/ 5516 h 8774"/>
              <a:gd name="connsiteX9" fmla="*/ 834 w 10000"/>
              <a:gd name="connsiteY9" fmla="*/ 5325 h 8774"/>
              <a:gd name="connsiteX10" fmla="*/ 785 w 10000"/>
              <a:gd name="connsiteY10" fmla="*/ 6130 h 8774"/>
              <a:gd name="connsiteX11" fmla="*/ 585 w 10000"/>
              <a:gd name="connsiteY11" fmla="*/ 5748 h 8774"/>
              <a:gd name="connsiteX12" fmla="*/ 237 w 10000"/>
              <a:gd name="connsiteY12" fmla="*/ 6475 h 8774"/>
              <a:gd name="connsiteX13" fmla="*/ 0 w 10000"/>
              <a:gd name="connsiteY13" fmla="*/ 6819 h 8774"/>
              <a:gd name="connsiteX14" fmla="*/ 199 w 10000"/>
              <a:gd name="connsiteY14" fmla="*/ 7395 h 8774"/>
              <a:gd name="connsiteX15" fmla="*/ 311 w 10000"/>
              <a:gd name="connsiteY15" fmla="*/ 8774 h 8774"/>
              <a:gd name="connsiteX16" fmla="*/ 7864 w 10000"/>
              <a:gd name="connsiteY16" fmla="*/ 4999 h 8774"/>
              <a:gd name="connsiteX17" fmla="*/ 8450 w 10000"/>
              <a:gd name="connsiteY17" fmla="*/ 3966 h 8774"/>
              <a:gd name="connsiteX18" fmla="*/ 9720 w 10000"/>
              <a:gd name="connsiteY18" fmla="*/ 4579 h 8774"/>
              <a:gd name="connsiteX19" fmla="*/ 10000 w 10000"/>
              <a:gd name="connsiteY19" fmla="*/ 5402 h 8774"/>
              <a:gd name="connsiteX0" fmla="*/ 2428 w 10000"/>
              <a:gd name="connsiteY0" fmla="*/ 0 h 10000"/>
              <a:gd name="connsiteX1" fmla="*/ 1619 w 10000"/>
              <a:gd name="connsiteY1" fmla="*/ 2489 h 10000"/>
              <a:gd name="connsiteX2" fmla="*/ 1631 w 10000"/>
              <a:gd name="connsiteY2" fmla="*/ 3755 h 10000"/>
              <a:gd name="connsiteX3" fmla="*/ 1544 w 10000"/>
              <a:gd name="connsiteY3" fmla="*/ 5153 h 10000"/>
              <a:gd name="connsiteX4" fmla="*/ 1333 w 10000"/>
              <a:gd name="connsiteY4" fmla="*/ 5764 h 10000"/>
              <a:gd name="connsiteX5" fmla="*/ 1245 w 10000"/>
              <a:gd name="connsiteY5" fmla="*/ 6507 h 10000"/>
              <a:gd name="connsiteX6" fmla="*/ 1083 w 10000"/>
              <a:gd name="connsiteY6" fmla="*/ 6245 h 10000"/>
              <a:gd name="connsiteX7" fmla="*/ 909 w 10000"/>
              <a:gd name="connsiteY7" fmla="*/ 6287 h 10000"/>
              <a:gd name="connsiteX8" fmla="*/ 834 w 10000"/>
              <a:gd name="connsiteY8" fmla="*/ 6069 h 10000"/>
              <a:gd name="connsiteX9" fmla="*/ 785 w 10000"/>
              <a:gd name="connsiteY9" fmla="*/ 6987 h 10000"/>
              <a:gd name="connsiteX10" fmla="*/ 585 w 10000"/>
              <a:gd name="connsiteY10" fmla="*/ 6551 h 10000"/>
              <a:gd name="connsiteX11" fmla="*/ 237 w 10000"/>
              <a:gd name="connsiteY11" fmla="*/ 7380 h 10000"/>
              <a:gd name="connsiteX12" fmla="*/ 0 w 10000"/>
              <a:gd name="connsiteY12" fmla="*/ 7772 h 10000"/>
              <a:gd name="connsiteX13" fmla="*/ 199 w 10000"/>
              <a:gd name="connsiteY13" fmla="*/ 8428 h 10000"/>
              <a:gd name="connsiteX14" fmla="*/ 311 w 10000"/>
              <a:gd name="connsiteY14" fmla="*/ 10000 h 10000"/>
              <a:gd name="connsiteX15" fmla="*/ 7864 w 10000"/>
              <a:gd name="connsiteY15" fmla="*/ 5698 h 10000"/>
              <a:gd name="connsiteX16" fmla="*/ 8450 w 10000"/>
              <a:gd name="connsiteY16" fmla="*/ 4520 h 10000"/>
              <a:gd name="connsiteX17" fmla="*/ 9720 w 10000"/>
              <a:gd name="connsiteY17" fmla="*/ 5219 h 10000"/>
              <a:gd name="connsiteX18" fmla="*/ 10000 w 10000"/>
              <a:gd name="connsiteY18" fmla="*/ 6157 h 10000"/>
              <a:gd name="connsiteX0" fmla="*/ 2428 w 10000"/>
              <a:gd name="connsiteY0" fmla="*/ 0 h 10000"/>
              <a:gd name="connsiteX1" fmla="*/ 1631 w 10000"/>
              <a:gd name="connsiteY1" fmla="*/ 3755 h 10000"/>
              <a:gd name="connsiteX2" fmla="*/ 1544 w 10000"/>
              <a:gd name="connsiteY2" fmla="*/ 5153 h 10000"/>
              <a:gd name="connsiteX3" fmla="*/ 1333 w 10000"/>
              <a:gd name="connsiteY3" fmla="*/ 5764 h 10000"/>
              <a:gd name="connsiteX4" fmla="*/ 1245 w 10000"/>
              <a:gd name="connsiteY4" fmla="*/ 6507 h 10000"/>
              <a:gd name="connsiteX5" fmla="*/ 1083 w 10000"/>
              <a:gd name="connsiteY5" fmla="*/ 6245 h 10000"/>
              <a:gd name="connsiteX6" fmla="*/ 909 w 10000"/>
              <a:gd name="connsiteY6" fmla="*/ 6287 h 10000"/>
              <a:gd name="connsiteX7" fmla="*/ 834 w 10000"/>
              <a:gd name="connsiteY7" fmla="*/ 6069 h 10000"/>
              <a:gd name="connsiteX8" fmla="*/ 785 w 10000"/>
              <a:gd name="connsiteY8" fmla="*/ 6987 h 10000"/>
              <a:gd name="connsiteX9" fmla="*/ 585 w 10000"/>
              <a:gd name="connsiteY9" fmla="*/ 6551 h 10000"/>
              <a:gd name="connsiteX10" fmla="*/ 237 w 10000"/>
              <a:gd name="connsiteY10" fmla="*/ 7380 h 10000"/>
              <a:gd name="connsiteX11" fmla="*/ 0 w 10000"/>
              <a:gd name="connsiteY11" fmla="*/ 7772 h 10000"/>
              <a:gd name="connsiteX12" fmla="*/ 199 w 10000"/>
              <a:gd name="connsiteY12" fmla="*/ 8428 h 10000"/>
              <a:gd name="connsiteX13" fmla="*/ 311 w 10000"/>
              <a:gd name="connsiteY13" fmla="*/ 10000 h 10000"/>
              <a:gd name="connsiteX14" fmla="*/ 7864 w 10000"/>
              <a:gd name="connsiteY14" fmla="*/ 5698 h 10000"/>
              <a:gd name="connsiteX15" fmla="*/ 8450 w 10000"/>
              <a:gd name="connsiteY15" fmla="*/ 4520 h 10000"/>
              <a:gd name="connsiteX16" fmla="*/ 9720 w 10000"/>
              <a:gd name="connsiteY16" fmla="*/ 5219 h 10000"/>
              <a:gd name="connsiteX17" fmla="*/ 10000 w 10000"/>
              <a:gd name="connsiteY17" fmla="*/ 6157 h 10000"/>
              <a:gd name="connsiteX0" fmla="*/ 2428 w 10000"/>
              <a:gd name="connsiteY0" fmla="*/ 0 h 10000"/>
              <a:gd name="connsiteX1" fmla="*/ 1544 w 10000"/>
              <a:gd name="connsiteY1" fmla="*/ 5153 h 10000"/>
              <a:gd name="connsiteX2" fmla="*/ 1333 w 10000"/>
              <a:gd name="connsiteY2" fmla="*/ 5764 h 10000"/>
              <a:gd name="connsiteX3" fmla="*/ 1245 w 10000"/>
              <a:gd name="connsiteY3" fmla="*/ 6507 h 10000"/>
              <a:gd name="connsiteX4" fmla="*/ 1083 w 10000"/>
              <a:gd name="connsiteY4" fmla="*/ 6245 h 10000"/>
              <a:gd name="connsiteX5" fmla="*/ 909 w 10000"/>
              <a:gd name="connsiteY5" fmla="*/ 6287 h 10000"/>
              <a:gd name="connsiteX6" fmla="*/ 834 w 10000"/>
              <a:gd name="connsiteY6" fmla="*/ 6069 h 10000"/>
              <a:gd name="connsiteX7" fmla="*/ 785 w 10000"/>
              <a:gd name="connsiteY7" fmla="*/ 6987 h 10000"/>
              <a:gd name="connsiteX8" fmla="*/ 585 w 10000"/>
              <a:gd name="connsiteY8" fmla="*/ 6551 h 10000"/>
              <a:gd name="connsiteX9" fmla="*/ 237 w 10000"/>
              <a:gd name="connsiteY9" fmla="*/ 7380 h 10000"/>
              <a:gd name="connsiteX10" fmla="*/ 0 w 10000"/>
              <a:gd name="connsiteY10" fmla="*/ 7772 h 10000"/>
              <a:gd name="connsiteX11" fmla="*/ 199 w 10000"/>
              <a:gd name="connsiteY11" fmla="*/ 8428 h 10000"/>
              <a:gd name="connsiteX12" fmla="*/ 311 w 10000"/>
              <a:gd name="connsiteY12" fmla="*/ 10000 h 10000"/>
              <a:gd name="connsiteX13" fmla="*/ 7864 w 10000"/>
              <a:gd name="connsiteY13" fmla="*/ 5698 h 10000"/>
              <a:gd name="connsiteX14" fmla="*/ 8450 w 10000"/>
              <a:gd name="connsiteY14" fmla="*/ 4520 h 10000"/>
              <a:gd name="connsiteX15" fmla="*/ 9720 w 10000"/>
              <a:gd name="connsiteY15" fmla="*/ 5219 h 10000"/>
              <a:gd name="connsiteX16" fmla="*/ 10000 w 10000"/>
              <a:gd name="connsiteY16" fmla="*/ 6157 h 10000"/>
              <a:gd name="connsiteX0" fmla="*/ 2428 w 10000"/>
              <a:gd name="connsiteY0" fmla="*/ 0 h 10000"/>
              <a:gd name="connsiteX1" fmla="*/ 1333 w 10000"/>
              <a:gd name="connsiteY1" fmla="*/ 5764 h 10000"/>
              <a:gd name="connsiteX2" fmla="*/ 1245 w 10000"/>
              <a:gd name="connsiteY2" fmla="*/ 6507 h 10000"/>
              <a:gd name="connsiteX3" fmla="*/ 1083 w 10000"/>
              <a:gd name="connsiteY3" fmla="*/ 6245 h 10000"/>
              <a:gd name="connsiteX4" fmla="*/ 909 w 10000"/>
              <a:gd name="connsiteY4" fmla="*/ 6287 h 10000"/>
              <a:gd name="connsiteX5" fmla="*/ 834 w 10000"/>
              <a:gd name="connsiteY5" fmla="*/ 6069 h 10000"/>
              <a:gd name="connsiteX6" fmla="*/ 785 w 10000"/>
              <a:gd name="connsiteY6" fmla="*/ 6987 h 10000"/>
              <a:gd name="connsiteX7" fmla="*/ 585 w 10000"/>
              <a:gd name="connsiteY7" fmla="*/ 6551 h 10000"/>
              <a:gd name="connsiteX8" fmla="*/ 237 w 10000"/>
              <a:gd name="connsiteY8" fmla="*/ 7380 h 10000"/>
              <a:gd name="connsiteX9" fmla="*/ 0 w 10000"/>
              <a:gd name="connsiteY9" fmla="*/ 7772 h 10000"/>
              <a:gd name="connsiteX10" fmla="*/ 199 w 10000"/>
              <a:gd name="connsiteY10" fmla="*/ 8428 h 10000"/>
              <a:gd name="connsiteX11" fmla="*/ 311 w 10000"/>
              <a:gd name="connsiteY11" fmla="*/ 10000 h 10000"/>
              <a:gd name="connsiteX12" fmla="*/ 7864 w 10000"/>
              <a:gd name="connsiteY12" fmla="*/ 5698 h 10000"/>
              <a:gd name="connsiteX13" fmla="*/ 8450 w 10000"/>
              <a:gd name="connsiteY13" fmla="*/ 4520 h 10000"/>
              <a:gd name="connsiteX14" fmla="*/ 9720 w 10000"/>
              <a:gd name="connsiteY14" fmla="*/ 5219 h 10000"/>
              <a:gd name="connsiteX15" fmla="*/ 10000 w 10000"/>
              <a:gd name="connsiteY15" fmla="*/ 6157 h 10000"/>
              <a:gd name="connsiteX0" fmla="*/ 2428 w 10000"/>
              <a:gd name="connsiteY0" fmla="*/ 0 h 10000"/>
              <a:gd name="connsiteX1" fmla="*/ 1245 w 10000"/>
              <a:gd name="connsiteY1" fmla="*/ 6507 h 10000"/>
              <a:gd name="connsiteX2" fmla="*/ 1083 w 10000"/>
              <a:gd name="connsiteY2" fmla="*/ 6245 h 10000"/>
              <a:gd name="connsiteX3" fmla="*/ 909 w 10000"/>
              <a:gd name="connsiteY3" fmla="*/ 6287 h 10000"/>
              <a:gd name="connsiteX4" fmla="*/ 834 w 10000"/>
              <a:gd name="connsiteY4" fmla="*/ 6069 h 10000"/>
              <a:gd name="connsiteX5" fmla="*/ 785 w 10000"/>
              <a:gd name="connsiteY5" fmla="*/ 6987 h 10000"/>
              <a:gd name="connsiteX6" fmla="*/ 585 w 10000"/>
              <a:gd name="connsiteY6" fmla="*/ 6551 h 10000"/>
              <a:gd name="connsiteX7" fmla="*/ 237 w 10000"/>
              <a:gd name="connsiteY7" fmla="*/ 7380 h 10000"/>
              <a:gd name="connsiteX8" fmla="*/ 0 w 10000"/>
              <a:gd name="connsiteY8" fmla="*/ 7772 h 10000"/>
              <a:gd name="connsiteX9" fmla="*/ 199 w 10000"/>
              <a:gd name="connsiteY9" fmla="*/ 8428 h 10000"/>
              <a:gd name="connsiteX10" fmla="*/ 311 w 10000"/>
              <a:gd name="connsiteY10" fmla="*/ 10000 h 10000"/>
              <a:gd name="connsiteX11" fmla="*/ 7864 w 10000"/>
              <a:gd name="connsiteY11" fmla="*/ 5698 h 10000"/>
              <a:gd name="connsiteX12" fmla="*/ 8450 w 10000"/>
              <a:gd name="connsiteY12" fmla="*/ 4520 h 10000"/>
              <a:gd name="connsiteX13" fmla="*/ 9720 w 10000"/>
              <a:gd name="connsiteY13" fmla="*/ 5219 h 10000"/>
              <a:gd name="connsiteX14" fmla="*/ 10000 w 10000"/>
              <a:gd name="connsiteY14" fmla="*/ 6157 h 10000"/>
              <a:gd name="connsiteX0" fmla="*/ 2428 w 10000"/>
              <a:gd name="connsiteY0" fmla="*/ 0 h 10000"/>
              <a:gd name="connsiteX1" fmla="*/ 1083 w 10000"/>
              <a:gd name="connsiteY1" fmla="*/ 6245 h 10000"/>
              <a:gd name="connsiteX2" fmla="*/ 909 w 10000"/>
              <a:gd name="connsiteY2" fmla="*/ 6287 h 10000"/>
              <a:gd name="connsiteX3" fmla="*/ 834 w 10000"/>
              <a:gd name="connsiteY3" fmla="*/ 6069 h 10000"/>
              <a:gd name="connsiteX4" fmla="*/ 785 w 10000"/>
              <a:gd name="connsiteY4" fmla="*/ 6987 h 10000"/>
              <a:gd name="connsiteX5" fmla="*/ 585 w 10000"/>
              <a:gd name="connsiteY5" fmla="*/ 6551 h 10000"/>
              <a:gd name="connsiteX6" fmla="*/ 237 w 10000"/>
              <a:gd name="connsiteY6" fmla="*/ 7380 h 10000"/>
              <a:gd name="connsiteX7" fmla="*/ 0 w 10000"/>
              <a:gd name="connsiteY7" fmla="*/ 7772 h 10000"/>
              <a:gd name="connsiteX8" fmla="*/ 199 w 10000"/>
              <a:gd name="connsiteY8" fmla="*/ 8428 h 10000"/>
              <a:gd name="connsiteX9" fmla="*/ 311 w 10000"/>
              <a:gd name="connsiteY9" fmla="*/ 10000 h 10000"/>
              <a:gd name="connsiteX10" fmla="*/ 7864 w 10000"/>
              <a:gd name="connsiteY10" fmla="*/ 5698 h 10000"/>
              <a:gd name="connsiteX11" fmla="*/ 8450 w 10000"/>
              <a:gd name="connsiteY11" fmla="*/ 4520 h 10000"/>
              <a:gd name="connsiteX12" fmla="*/ 9720 w 10000"/>
              <a:gd name="connsiteY12" fmla="*/ 5219 h 10000"/>
              <a:gd name="connsiteX13" fmla="*/ 10000 w 10000"/>
              <a:gd name="connsiteY13" fmla="*/ 6157 h 10000"/>
              <a:gd name="connsiteX0" fmla="*/ 2428 w 10000"/>
              <a:gd name="connsiteY0" fmla="*/ 0 h 10000"/>
              <a:gd name="connsiteX1" fmla="*/ 909 w 10000"/>
              <a:gd name="connsiteY1" fmla="*/ 6287 h 10000"/>
              <a:gd name="connsiteX2" fmla="*/ 834 w 10000"/>
              <a:gd name="connsiteY2" fmla="*/ 6069 h 10000"/>
              <a:gd name="connsiteX3" fmla="*/ 785 w 10000"/>
              <a:gd name="connsiteY3" fmla="*/ 6987 h 10000"/>
              <a:gd name="connsiteX4" fmla="*/ 585 w 10000"/>
              <a:gd name="connsiteY4" fmla="*/ 6551 h 10000"/>
              <a:gd name="connsiteX5" fmla="*/ 237 w 10000"/>
              <a:gd name="connsiteY5" fmla="*/ 7380 h 10000"/>
              <a:gd name="connsiteX6" fmla="*/ 0 w 10000"/>
              <a:gd name="connsiteY6" fmla="*/ 7772 h 10000"/>
              <a:gd name="connsiteX7" fmla="*/ 199 w 10000"/>
              <a:gd name="connsiteY7" fmla="*/ 8428 h 10000"/>
              <a:gd name="connsiteX8" fmla="*/ 311 w 10000"/>
              <a:gd name="connsiteY8" fmla="*/ 10000 h 10000"/>
              <a:gd name="connsiteX9" fmla="*/ 7864 w 10000"/>
              <a:gd name="connsiteY9" fmla="*/ 5698 h 10000"/>
              <a:gd name="connsiteX10" fmla="*/ 8450 w 10000"/>
              <a:gd name="connsiteY10" fmla="*/ 4520 h 10000"/>
              <a:gd name="connsiteX11" fmla="*/ 9720 w 10000"/>
              <a:gd name="connsiteY11" fmla="*/ 5219 h 10000"/>
              <a:gd name="connsiteX12" fmla="*/ 10000 w 10000"/>
              <a:gd name="connsiteY12" fmla="*/ 6157 h 10000"/>
              <a:gd name="connsiteX0" fmla="*/ 2428 w 10000"/>
              <a:gd name="connsiteY0" fmla="*/ 0 h 10000"/>
              <a:gd name="connsiteX1" fmla="*/ 909 w 10000"/>
              <a:gd name="connsiteY1" fmla="*/ 6287 h 10000"/>
              <a:gd name="connsiteX2" fmla="*/ 785 w 10000"/>
              <a:gd name="connsiteY2" fmla="*/ 6987 h 10000"/>
              <a:gd name="connsiteX3" fmla="*/ 585 w 10000"/>
              <a:gd name="connsiteY3" fmla="*/ 6551 h 10000"/>
              <a:gd name="connsiteX4" fmla="*/ 237 w 10000"/>
              <a:gd name="connsiteY4" fmla="*/ 7380 h 10000"/>
              <a:gd name="connsiteX5" fmla="*/ 0 w 10000"/>
              <a:gd name="connsiteY5" fmla="*/ 7772 h 10000"/>
              <a:gd name="connsiteX6" fmla="*/ 199 w 10000"/>
              <a:gd name="connsiteY6" fmla="*/ 8428 h 10000"/>
              <a:gd name="connsiteX7" fmla="*/ 311 w 10000"/>
              <a:gd name="connsiteY7" fmla="*/ 10000 h 10000"/>
              <a:gd name="connsiteX8" fmla="*/ 7864 w 10000"/>
              <a:gd name="connsiteY8" fmla="*/ 5698 h 10000"/>
              <a:gd name="connsiteX9" fmla="*/ 8450 w 10000"/>
              <a:gd name="connsiteY9" fmla="*/ 4520 h 10000"/>
              <a:gd name="connsiteX10" fmla="*/ 9720 w 10000"/>
              <a:gd name="connsiteY10" fmla="*/ 5219 h 10000"/>
              <a:gd name="connsiteX11" fmla="*/ 10000 w 10000"/>
              <a:gd name="connsiteY11" fmla="*/ 6157 h 10000"/>
              <a:gd name="connsiteX0" fmla="*/ 2428 w 10000"/>
              <a:gd name="connsiteY0" fmla="*/ 0 h 10000"/>
              <a:gd name="connsiteX1" fmla="*/ 785 w 10000"/>
              <a:gd name="connsiteY1" fmla="*/ 6987 h 10000"/>
              <a:gd name="connsiteX2" fmla="*/ 585 w 10000"/>
              <a:gd name="connsiteY2" fmla="*/ 6551 h 10000"/>
              <a:gd name="connsiteX3" fmla="*/ 237 w 10000"/>
              <a:gd name="connsiteY3" fmla="*/ 7380 h 10000"/>
              <a:gd name="connsiteX4" fmla="*/ 0 w 10000"/>
              <a:gd name="connsiteY4" fmla="*/ 7772 h 10000"/>
              <a:gd name="connsiteX5" fmla="*/ 199 w 10000"/>
              <a:gd name="connsiteY5" fmla="*/ 8428 h 10000"/>
              <a:gd name="connsiteX6" fmla="*/ 311 w 10000"/>
              <a:gd name="connsiteY6" fmla="*/ 10000 h 10000"/>
              <a:gd name="connsiteX7" fmla="*/ 7864 w 10000"/>
              <a:gd name="connsiteY7" fmla="*/ 5698 h 10000"/>
              <a:gd name="connsiteX8" fmla="*/ 8450 w 10000"/>
              <a:gd name="connsiteY8" fmla="*/ 4520 h 10000"/>
              <a:gd name="connsiteX9" fmla="*/ 9720 w 10000"/>
              <a:gd name="connsiteY9" fmla="*/ 5219 h 10000"/>
              <a:gd name="connsiteX10" fmla="*/ 10000 w 10000"/>
              <a:gd name="connsiteY10" fmla="*/ 6157 h 10000"/>
              <a:gd name="connsiteX0" fmla="*/ 2428 w 10000"/>
              <a:gd name="connsiteY0" fmla="*/ 0 h 10000"/>
              <a:gd name="connsiteX1" fmla="*/ 585 w 10000"/>
              <a:gd name="connsiteY1" fmla="*/ 6551 h 10000"/>
              <a:gd name="connsiteX2" fmla="*/ 237 w 10000"/>
              <a:gd name="connsiteY2" fmla="*/ 7380 h 10000"/>
              <a:gd name="connsiteX3" fmla="*/ 0 w 10000"/>
              <a:gd name="connsiteY3" fmla="*/ 7772 h 10000"/>
              <a:gd name="connsiteX4" fmla="*/ 199 w 10000"/>
              <a:gd name="connsiteY4" fmla="*/ 8428 h 10000"/>
              <a:gd name="connsiteX5" fmla="*/ 311 w 10000"/>
              <a:gd name="connsiteY5" fmla="*/ 10000 h 10000"/>
              <a:gd name="connsiteX6" fmla="*/ 7864 w 10000"/>
              <a:gd name="connsiteY6" fmla="*/ 5698 h 10000"/>
              <a:gd name="connsiteX7" fmla="*/ 8450 w 10000"/>
              <a:gd name="connsiteY7" fmla="*/ 4520 h 10000"/>
              <a:gd name="connsiteX8" fmla="*/ 9720 w 10000"/>
              <a:gd name="connsiteY8" fmla="*/ 5219 h 10000"/>
              <a:gd name="connsiteX9" fmla="*/ 10000 w 10000"/>
              <a:gd name="connsiteY9" fmla="*/ 6157 h 10000"/>
              <a:gd name="connsiteX0" fmla="*/ 2428 w 10000"/>
              <a:gd name="connsiteY0" fmla="*/ 0 h 10000"/>
              <a:gd name="connsiteX1" fmla="*/ 237 w 10000"/>
              <a:gd name="connsiteY1" fmla="*/ 7380 h 10000"/>
              <a:gd name="connsiteX2" fmla="*/ 0 w 10000"/>
              <a:gd name="connsiteY2" fmla="*/ 7772 h 10000"/>
              <a:gd name="connsiteX3" fmla="*/ 199 w 10000"/>
              <a:gd name="connsiteY3" fmla="*/ 8428 h 10000"/>
              <a:gd name="connsiteX4" fmla="*/ 311 w 10000"/>
              <a:gd name="connsiteY4" fmla="*/ 10000 h 10000"/>
              <a:gd name="connsiteX5" fmla="*/ 7864 w 10000"/>
              <a:gd name="connsiteY5" fmla="*/ 5698 h 10000"/>
              <a:gd name="connsiteX6" fmla="*/ 8450 w 10000"/>
              <a:gd name="connsiteY6" fmla="*/ 4520 h 10000"/>
              <a:gd name="connsiteX7" fmla="*/ 9720 w 10000"/>
              <a:gd name="connsiteY7" fmla="*/ 5219 h 10000"/>
              <a:gd name="connsiteX8" fmla="*/ 10000 w 10000"/>
              <a:gd name="connsiteY8" fmla="*/ 6157 h 10000"/>
              <a:gd name="connsiteX0" fmla="*/ 237 w 10000"/>
              <a:gd name="connsiteY0" fmla="*/ 3122 h 5742"/>
              <a:gd name="connsiteX1" fmla="*/ 0 w 10000"/>
              <a:gd name="connsiteY1" fmla="*/ 3514 h 5742"/>
              <a:gd name="connsiteX2" fmla="*/ 199 w 10000"/>
              <a:gd name="connsiteY2" fmla="*/ 4170 h 5742"/>
              <a:gd name="connsiteX3" fmla="*/ 311 w 10000"/>
              <a:gd name="connsiteY3" fmla="*/ 5742 h 5742"/>
              <a:gd name="connsiteX4" fmla="*/ 7864 w 10000"/>
              <a:gd name="connsiteY4" fmla="*/ 1440 h 5742"/>
              <a:gd name="connsiteX5" fmla="*/ 8450 w 10000"/>
              <a:gd name="connsiteY5" fmla="*/ 262 h 5742"/>
              <a:gd name="connsiteX6" fmla="*/ 9720 w 10000"/>
              <a:gd name="connsiteY6" fmla="*/ 961 h 5742"/>
              <a:gd name="connsiteX7" fmla="*/ 10000 w 10000"/>
              <a:gd name="connsiteY7" fmla="*/ 1899 h 5742"/>
              <a:gd name="connsiteX0" fmla="*/ 0 w 10000"/>
              <a:gd name="connsiteY0" fmla="*/ 6120 h 10000"/>
              <a:gd name="connsiteX1" fmla="*/ 199 w 10000"/>
              <a:gd name="connsiteY1" fmla="*/ 7262 h 10000"/>
              <a:gd name="connsiteX2" fmla="*/ 311 w 10000"/>
              <a:gd name="connsiteY2" fmla="*/ 10000 h 10000"/>
              <a:gd name="connsiteX3" fmla="*/ 7864 w 10000"/>
              <a:gd name="connsiteY3" fmla="*/ 2508 h 10000"/>
              <a:gd name="connsiteX4" fmla="*/ 8450 w 10000"/>
              <a:gd name="connsiteY4" fmla="*/ 456 h 10000"/>
              <a:gd name="connsiteX5" fmla="*/ 9720 w 10000"/>
              <a:gd name="connsiteY5" fmla="*/ 1674 h 10000"/>
              <a:gd name="connsiteX6" fmla="*/ 10000 w 10000"/>
              <a:gd name="connsiteY6" fmla="*/ 3307 h 10000"/>
              <a:gd name="connsiteX0" fmla="*/ 0 w 9801"/>
              <a:gd name="connsiteY0" fmla="*/ 7262 h 10000"/>
              <a:gd name="connsiteX1" fmla="*/ 112 w 9801"/>
              <a:gd name="connsiteY1" fmla="*/ 10000 h 10000"/>
              <a:gd name="connsiteX2" fmla="*/ 7665 w 9801"/>
              <a:gd name="connsiteY2" fmla="*/ 2508 h 10000"/>
              <a:gd name="connsiteX3" fmla="*/ 8251 w 9801"/>
              <a:gd name="connsiteY3" fmla="*/ 456 h 10000"/>
              <a:gd name="connsiteX4" fmla="*/ 9521 w 9801"/>
              <a:gd name="connsiteY4" fmla="*/ 1674 h 10000"/>
              <a:gd name="connsiteX5" fmla="*/ 9801 w 9801"/>
              <a:gd name="connsiteY5" fmla="*/ 3307 h 10000"/>
              <a:gd name="connsiteX0" fmla="*/ 0 w 9886"/>
              <a:gd name="connsiteY0" fmla="*/ 10000 h 10000"/>
              <a:gd name="connsiteX1" fmla="*/ 7707 w 9886"/>
              <a:gd name="connsiteY1" fmla="*/ 2508 h 10000"/>
              <a:gd name="connsiteX2" fmla="*/ 8305 w 9886"/>
              <a:gd name="connsiteY2" fmla="*/ 456 h 10000"/>
              <a:gd name="connsiteX3" fmla="*/ 9600 w 9886"/>
              <a:gd name="connsiteY3" fmla="*/ 1674 h 10000"/>
              <a:gd name="connsiteX4" fmla="*/ 9886 w 9886"/>
              <a:gd name="connsiteY4" fmla="*/ 3307 h 10000"/>
              <a:gd name="connsiteX0" fmla="*/ 0 w 10000"/>
              <a:gd name="connsiteY0" fmla="*/ 9544 h 9544"/>
              <a:gd name="connsiteX1" fmla="*/ 8401 w 10000"/>
              <a:gd name="connsiteY1" fmla="*/ 0 h 9544"/>
              <a:gd name="connsiteX2" fmla="*/ 9711 w 10000"/>
              <a:gd name="connsiteY2" fmla="*/ 1218 h 9544"/>
              <a:gd name="connsiteX3" fmla="*/ 10000 w 10000"/>
              <a:gd name="connsiteY3" fmla="*/ 2851 h 9544"/>
              <a:gd name="connsiteX0" fmla="*/ 1064 w 3217"/>
              <a:gd name="connsiteY0" fmla="*/ 2231 h 2987"/>
              <a:gd name="connsiteX1" fmla="*/ 1618 w 3217"/>
              <a:gd name="connsiteY1" fmla="*/ 0 h 2987"/>
              <a:gd name="connsiteX2" fmla="*/ 2928 w 3217"/>
              <a:gd name="connsiteY2" fmla="*/ 1276 h 2987"/>
              <a:gd name="connsiteX3" fmla="*/ 3217 w 3217"/>
              <a:gd name="connsiteY3" fmla="*/ 2987 h 2987"/>
              <a:gd name="connsiteX0" fmla="*/ 3307 w 10000"/>
              <a:gd name="connsiteY0" fmla="*/ 7469 h 10000"/>
              <a:gd name="connsiteX1" fmla="*/ 5030 w 10000"/>
              <a:gd name="connsiteY1" fmla="*/ 0 h 10000"/>
              <a:gd name="connsiteX2" fmla="*/ 9102 w 10000"/>
              <a:gd name="connsiteY2" fmla="*/ 4272 h 10000"/>
              <a:gd name="connsiteX3" fmla="*/ 10000 w 10000"/>
              <a:gd name="connsiteY3" fmla="*/ 10000 h 10000"/>
              <a:gd name="connsiteX0" fmla="*/ 0 w 6693"/>
              <a:gd name="connsiteY0" fmla="*/ 7469 h 10000"/>
              <a:gd name="connsiteX1" fmla="*/ 1723 w 6693"/>
              <a:gd name="connsiteY1" fmla="*/ 0 h 10000"/>
              <a:gd name="connsiteX2" fmla="*/ 5795 w 6693"/>
              <a:gd name="connsiteY2" fmla="*/ 4272 h 10000"/>
              <a:gd name="connsiteX3" fmla="*/ 6693 w 6693"/>
              <a:gd name="connsiteY3" fmla="*/ 10000 h 10000"/>
              <a:gd name="connsiteX0" fmla="*/ 0 w 9854"/>
              <a:gd name="connsiteY0" fmla="*/ 7469 h 10434"/>
              <a:gd name="connsiteX1" fmla="*/ 2574 w 9854"/>
              <a:gd name="connsiteY1" fmla="*/ 0 h 10434"/>
              <a:gd name="connsiteX2" fmla="*/ 8658 w 9854"/>
              <a:gd name="connsiteY2" fmla="*/ 4272 h 10434"/>
              <a:gd name="connsiteX3" fmla="*/ 9854 w 9854"/>
              <a:gd name="connsiteY3" fmla="*/ 10434 h 10434"/>
              <a:gd name="connsiteX0" fmla="*/ 0 w 10000"/>
              <a:gd name="connsiteY0" fmla="*/ 7158 h 10000"/>
              <a:gd name="connsiteX1" fmla="*/ 2612 w 10000"/>
              <a:gd name="connsiteY1" fmla="*/ 0 h 10000"/>
              <a:gd name="connsiteX2" fmla="*/ 9328 w 10000"/>
              <a:gd name="connsiteY2" fmla="*/ 7006 h 10000"/>
              <a:gd name="connsiteX3" fmla="*/ 10000 w 10000"/>
              <a:gd name="connsiteY3" fmla="*/ 10000 h 10000"/>
              <a:gd name="connsiteX0" fmla="*/ 0 w 10000"/>
              <a:gd name="connsiteY0" fmla="*/ 3830 h 6672"/>
              <a:gd name="connsiteX1" fmla="*/ 4830 w 10000"/>
              <a:gd name="connsiteY1" fmla="*/ 0 h 6672"/>
              <a:gd name="connsiteX2" fmla="*/ 9328 w 10000"/>
              <a:gd name="connsiteY2" fmla="*/ 3678 h 6672"/>
              <a:gd name="connsiteX3" fmla="*/ 10000 w 10000"/>
              <a:gd name="connsiteY3" fmla="*/ 6672 h 6672"/>
              <a:gd name="connsiteX0" fmla="*/ 665 w 7708"/>
              <a:gd name="connsiteY0" fmla="*/ 8546 h 10000"/>
              <a:gd name="connsiteX1" fmla="*/ 2538 w 7708"/>
              <a:gd name="connsiteY1" fmla="*/ 0 h 10000"/>
              <a:gd name="connsiteX2" fmla="*/ 7036 w 7708"/>
              <a:gd name="connsiteY2" fmla="*/ 5513 h 10000"/>
              <a:gd name="connsiteX3" fmla="*/ 7708 w 7708"/>
              <a:gd name="connsiteY3" fmla="*/ 10000 h 10000"/>
              <a:gd name="connsiteX0" fmla="*/ 863 w 10000"/>
              <a:gd name="connsiteY0" fmla="*/ 8546 h 10000"/>
              <a:gd name="connsiteX1" fmla="*/ 3293 w 10000"/>
              <a:gd name="connsiteY1" fmla="*/ 0 h 10000"/>
              <a:gd name="connsiteX2" fmla="*/ 9128 w 10000"/>
              <a:gd name="connsiteY2" fmla="*/ 5513 h 10000"/>
              <a:gd name="connsiteX3" fmla="*/ 10000 w 10000"/>
              <a:gd name="connsiteY3" fmla="*/ 10000 h 10000"/>
              <a:gd name="connsiteX0" fmla="*/ 0 w 9137"/>
              <a:gd name="connsiteY0" fmla="*/ 8546 h 10000"/>
              <a:gd name="connsiteX1" fmla="*/ 2430 w 9137"/>
              <a:gd name="connsiteY1" fmla="*/ 0 h 10000"/>
              <a:gd name="connsiteX2" fmla="*/ 8265 w 9137"/>
              <a:gd name="connsiteY2" fmla="*/ 5513 h 10000"/>
              <a:gd name="connsiteX3" fmla="*/ 9137 w 9137"/>
              <a:gd name="connsiteY3" fmla="*/ 10000 h 10000"/>
              <a:gd name="connsiteX0" fmla="*/ 0 w 10969"/>
              <a:gd name="connsiteY0" fmla="*/ 389 h 10000"/>
              <a:gd name="connsiteX1" fmla="*/ 3629 w 10969"/>
              <a:gd name="connsiteY1" fmla="*/ 0 h 10000"/>
              <a:gd name="connsiteX2" fmla="*/ 10015 w 10969"/>
              <a:gd name="connsiteY2" fmla="*/ 5513 h 10000"/>
              <a:gd name="connsiteX3" fmla="*/ 10969 w 10969"/>
              <a:gd name="connsiteY3" fmla="*/ 10000 h 10000"/>
              <a:gd name="connsiteX0" fmla="*/ 0 w 10015"/>
              <a:gd name="connsiteY0" fmla="*/ 389 h 5513"/>
              <a:gd name="connsiteX1" fmla="*/ 3629 w 10015"/>
              <a:gd name="connsiteY1" fmla="*/ 0 h 5513"/>
              <a:gd name="connsiteX2" fmla="*/ 10015 w 10015"/>
              <a:gd name="connsiteY2" fmla="*/ 5513 h 5513"/>
              <a:gd name="connsiteX0" fmla="*/ 0 w 6376"/>
              <a:gd name="connsiteY0" fmla="*/ 0 h 10000"/>
              <a:gd name="connsiteX1" fmla="*/ 6376 w 6376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76" h="10000">
                <a:moveTo>
                  <a:pt x="0" y="0"/>
                </a:moveTo>
                <a:lnTo>
                  <a:pt x="6376" y="1000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5" name="Freeform 33">
            <a:extLst>
              <a:ext uri="{FF2B5EF4-FFF2-40B4-BE49-F238E27FC236}">
                <a16:creationId xmlns:a16="http://schemas.microsoft.com/office/drawing/2014/main" id="{D4146992-4A2B-4701-8C35-41089A1369EF}"/>
              </a:ext>
            </a:extLst>
          </p:cNvPr>
          <p:cNvSpPr>
            <a:spLocks/>
          </p:cNvSpPr>
          <p:nvPr/>
        </p:nvSpPr>
        <p:spPr bwMode="auto">
          <a:xfrm rot="20584768">
            <a:off x="3714368" y="4239460"/>
            <a:ext cx="471417" cy="91357"/>
          </a:xfrm>
          <a:custGeom>
            <a:avLst/>
            <a:gdLst>
              <a:gd name="T0" fmla="*/ 856 w 856"/>
              <a:gd name="T1" fmla="*/ 0 h 1188"/>
              <a:gd name="T2" fmla="*/ 732 w 856"/>
              <a:gd name="T3" fmla="*/ 156 h 1188"/>
              <a:gd name="T4" fmla="*/ 596 w 856"/>
              <a:gd name="T5" fmla="*/ 228 h 1188"/>
              <a:gd name="T6" fmla="*/ 600 w 856"/>
              <a:gd name="T7" fmla="*/ 344 h 1188"/>
              <a:gd name="T8" fmla="*/ 572 w 856"/>
              <a:gd name="T9" fmla="*/ 472 h 1188"/>
              <a:gd name="T10" fmla="*/ 504 w 856"/>
              <a:gd name="T11" fmla="*/ 528 h 1188"/>
              <a:gd name="T12" fmla="*/ 476 w 856"/>
              <a:gd name="T13" fmla="*/ 596 h 1188"/>
              <a:gd name="T14" fmla="*/ 424 w 856"/>
              <a:gd name="T15" fmla="*/ 572 h 1188"/>
              <a:gd name="T16" fmla="*/ 368 w 856"/>
              <a:gd name="T17" fmla="*/ 576 h 1188"/>
              <a:gd name="T18" fmla="*/ 344 w 856"/>
              <a:gd name="T19" fmla="*/ 556 h 1188"/>
              <a:gd name="T20" fmla="*/ 328 w 856"/>
              <a:gd name="T21" fmla="*/ 640 h 1188"/>
              <a:gd name="T22" fmla="*/ 264 w 856"/>
              <a:gd name="T23" fmla="*/ 600 h 1188"/>
              <a:gd name="T24" fmla="*/ 152 w 856"/>
              <a:gd name="T25" fmla="*/ 676 h 1188"/>
              <a:gd name="T26" fmla="*/ 76 w 856"/>
              <a:gd name="T27" fmla="*/ 712 h 1188"/>
              <a:gd name="T28" fmla="*/ 140 w 856"/>
              <a:gd name="T29" fmla="*/ 772 h 1188"/>
              <a:gd name="T30" fmla="*/ 176 w 856"/>
              <a:gd name="T31" fmla="*/ 916 h 1188"/>
              <a:gd name="T32" fmla="*/ 160 w 856"/>
              <a:gd name="T33" fmla="*/ 1008 h 1188"/>
              <a:gd name="T34" fmla="*/ 172 w 856"/>
              <a:gd name="T35" fmla="*/ 1116 h 1188"/>
              <a:gd name="T36" fmla="*/ 168 w 856"/>
              <a:gd name="T37" fmla="*/ 1188 h 1188"/>
              <a:gd name="T38" fmla="*/ 132 w 856"/>
              <a:gd name="T39" fmla="*/ 1168 h 1188"/>
              <a:gd name="T40" fmla="*/ 0 w 856"/>
              <a:gd name="T41" fmla="*/ 1188 h 118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856"/>
              <a:gd name="T64" fmla="*/ 0 h 1188"/>
              <a:gd name="T65" fmla="*/ 856 w 856"/>
              <a:gd name="T66" fmla="*/ 1188 h 1188"/>
              <a:gd name="connsiteX0" fmla="*/ 9112 w 37523"/>
              <a:gd name="connsiteY0" fmla="*/ 0 h 10000"/>
              <a:gd name="connsiteX1" fmla="*/ 7663 w 37523"/>
              <a:gd name="connsiteY1" fmla="*/ 1313 h 10000"/>
              <a:gd name="connsiteX2" fmla="*/ 6075 w 37523"/>
              <a:gd name="connsiteY2" fmla="*/ 1919 h 10000"/>
              <a:gd name="connsiteX3" fmla="*/ 6121 w 37523"/>
              <a:gd name="connsiteY3" fmla="*/ 2896 h 10000"/>
              <a:gd name="connsiteX4" fmla="*/ 5794 w 37523"/>
              <a:gd name="connsiteY4" fmla="*/ 3973 h 10000"/>
              <a:gd name="connsiteX5" fmla="*/ 5000 w 37523"/>
              <a:gd name="connsiteY5" fmla="*/ 4444 h 10000"/>
              <a:gd name="connsiteX6" fmla="*/ 4673 w 37523"/>
              <a:gd name="connsiteY6" fmla="*/ 5017 h 10000"/>
              <a:gd name="connsiteX7" fmla="*/ 4065 w 37523"/>
              <a:gd name="connsiteY7" fmla="*/ 4815 h 10000"/>
              <a:gd name="connsiteX8" fmla="*/ 3411 w 37523"/>
              <a:gd name="connsiteY8" fmla="*/ 4848 h 10000"/>
              <a:gd name="connsiteX9" fmla="*/ 3131 w 37523"/>
              <a:gd name="connsiteY9" fmla="*/ 4680 h 10000"/>
              <a:gd name="connsiteX10" fmla="*/ 2944 w 37523"/>
              <a:gd name="connsiteY10" fmla="*/ 5387 h 10000"/>
              <a:gd name="connsiteX11" fmla="*/ 2196 w 37523"/>
              <a:gd name="connsiteY11" fmla="*/ 5051 h 10000"/>
              <a:gd name="connsiteX12" fmla="*/ 888 w 37523"/>
              <a:gd name="connsiteY12" fmla="*/ 5690 h 10000"/>
              <a:gd name="connsiteX13" fmla="*/ 0 w 37523"/>
              <a:gd name="connsiteY13" fmla="*/ 5993 h 10000"/>
              <a:gd name="connsiteX14" fmla="*/ 748 w 37523"/>
              <a:gd name="connsiteY14" fmla="*/ 6498 h 10000"/>
              <a:gd name="connsiteX15" fmla="*/ 1168 w 37523"/>
              <a:gd name="connsiteY15" fmla="*/ 7710 h 10000"/>
              <a:gd name="connsiteX16" fmla="*/ 981 w 37523"/>
              <a:gd name="connsiteY16" fmla="*/ 8485 h 10000"/>
              <a:gd name="connsiteX17" fmla="*/ 1121 w 37523"/>
              <a:gd name="connsiteY17" fmla="*/ 9394 h 10000"/>
              <a:gd name="connsiteX18" fmla="*/ 1075 w 37523"/>
              <a:gd name="connsiteY18" fmla="*/ 10000 h 10000"/>
              <a:gd name="connsiteX19" fmla="*/ 654 w 37523"/>
              <a:gd name="connsiteY19" fmla="*/ 9832 h 10000"/>
              <a:gd name="connsiteX20" fmla="*/ 37523 w 37523"/>
              <a:gd name="connsiteY20" fmla="*/ 4747 h 10000"/>
              <a:gd name="connsiteX0" fmla="*/ 9112 w 37523"/>
              <a:gd name="connsiteY0" fmla="*/ 0 h 10000"/>
              <a:gd name="connsiteX1" fmla="*/ 7663 w 37523"/>
              <a:gd name="connsiteY1" fmla="*/ 1313 h 10000"/>
              <a:gd name="connsiteX2" fmla="*/ 6075 w 37523"/>
              <a:gd name="connsiteY2" fmla="*/ 1919 h 10000"/>
              <a:gd name="connsiteX3" fmla="*/ 6121 w 37523"/>
              <a:gd name="connsiteY3" fmla="*/ 2896 h 10000"/>
              <a:gd name="connsiteX4" fmla="*/ 5794 w 37523"/>
              <a:gd name="connsiteY4" fmla="*/ 3973 h 10000"/>
              <a:gd name="connsiteX5" fmla="*/ 5000 w 37523"/>
              <a:gd name="connsiteY5" fmla="*/ 4444 h 10000"/>
              <a:gd name="connsiteX6" fmla="*/ 4673 w 37523"/>
              <a:gd name="connsiteY6" fmla="*/ 5017 h 10000"/>
              <a:gd name="connsiteX7" fmla="*/ 4065 w 37523"/>
              <a:gd name="connsiteY7" fmla="*/ 4815 h 10000"/>
              <a:gd name="connsiteX8" fmla="*/ 3411 w 37523"/>
              <a:gd name="connsiteY8" fmla="*/ 4848 h 10000"/>
              <a:gd name="connsiteX9" fmla="*/ 3131 w 37523"/>
              <a:gd name="connsiteY9" fmla="*/ 4680 h 10000"/>
              <a:gd name="connsiteX10" fmla="*/ 2944 w 37523"/>
              <a:gd name="connsiteY10" fmla="*/ 5387 h 10000"/>
              <a:gd name="connsiteX11" fmla="*/ 2196 w 37523"/>
              <a:gd name="connsiteY11" fmla="*/ 5051 h 10000"/>
              <a:gd name="connsiteX12" fmla="*/ 888 w 37523"/>
              <a:gd name="connsiteY12" fmla="*/ 5690 h 10000"/>
              <a:gd name="connsiteX13" fmla="*/ 0 w 37523"/>
              <a:gd name="connsiteY13" fmla="*/ 5993 h 10000"/>
              <a:gd name="connsiteX14" fmla="*/ 748 w 37523"/>
              <a:gd name="connsiteY14" fmla="*/ 6498 h 10000"/>
              <a:gd name="connsiteX15" fmla="*/ 1168 w 37523"/>
              <a:gd name="connsiteY15" fmla="*/ 7710 h 10000"/>
              <a:gd name="connsiteX16" fmla="*/ 981 w 37523"/>
              <a:gd name="connsiteY16" fmla="*/ 8485 h 10000"/>
              <a:gd name="connsiteX17" fmla="*/ 1121 w 37523"/>
              <a:gd name="connsiteY17" fmla="*/ 9394 h 10000"/>
              <a:gd name="connsiteX18" fmla="*/ 1075 w 37523"/>
              <a:gd name="connsiteY18" fmla="*/ 10000 h 10000"/>
              <a:gd name="connsiteX19" fmla="*/ 36472 w 37523"/>
              <a:gd name="connsiteY19" fmla="*/ 4024 h 10000"/>
              <a:gd name="connsiteX20" fmla="*/ 37523 w 37523"/>
              <a:gd name="connsiteY20" fmla="*/ 4747 h 10000"/>
              <a:gd name="connsiteX0" fmla="*/ 9112 w 37523"/>
              <a:gd name="connsiteY0" fmla="*/ 0 h 9596"/>
              <a:gd name="connsiteX1" fmla="*/ 7663 w 37523"/>
              <a:gd name="connsiteY1" fmla="*/ 1313 h 9596"/>
              <a:gd name="connsiteX2" fmla="*/ 6075 w 37523"/>
              <a:gd name="connsiteY2" fmla="*/ 1919 h 9596"/>
              <a:gd name="connsiteX3" fmla="*/ 6121 w 37523"/>
              <a:gd name="connsiteY3" fmla="*/ 2896 h 9596"/>
              <a:gd name="connsiteX4" fmla="*/ 5794 w 37523"/>
              <a:gd name="connsiteY4" fmla="*/ 3973 h 9596"/>
              <a:gd name="connsiteX5" fmla="*/ 5000 w 37523"/>
              <a:gd name="connsiteY5" fmla="*/ 4444 h 9596"/>
              <a:gd name="connsiteX6" fmla="*/ 4673 w 37523"/>
              <a:gd name="connsiteY6" fmla="*/ 5017 h 9596"/>
              <a:gd name="connsiteX7" fmla="*/ 4065 w 37523"/>
              <a:gd name="connsiteY7" fmla="*/ 4815 h 9596"/>
              <a:gd name="connsiteX8" fmla="*/ 3411 w 37523"/>
              <a:gd name="connsiteY8" fmla="*/ 4848 h 9596"/>
              <a:gd name="connsiteX9" fmla="*/ 3131 w 37523"/>
              <a:gd name="connsiteY9" fmla="*/ 4680 h 9596"/>
              <a:gd name="connsiteX10" fmla="*/ 2944 w 37523"/>
              <a:gd name="connsiteY10" fmla="*/ 5387 h 9596"/>
              <a:gd name="connsiteX11" fmla="*/ 2196 w 37523"/>
              <a:gd name="connsiteY11" fmla="*/ 5051 h 9596"/>
              <a:gd name="connsiteX12" fmla="*/ 888 w 37523"/>
              <a:gd name="connsiteY12" fmla="*/ 5690 h 9596"/>
              <a:gd name="connsiteX13" fmla="*/ 0 w 37523"/>
              <a:gd name="connsiteY13" fmla="*/ 5993 h 9596"/>
              <a:gd name="connsiteX14" fmla="*/ 748 w 37523"/>
              <a:gd name="connsiteY14" fmla="*/ 6498 h 9596"/>
              <a:gd name="connsiteX15" fmla="*/ 1168 w 37523"/>
              <a:gd name="connsiteY15" fmla="*/ 7710 h 9596"/>
              <a:gd name="connsiteX16" fmla="*/ 981 w 37523"/>
              <a:gd name="connsiteY16" fmla="*/ 8485 h 9596"/>
              <a:gd name="connsiteX17" fmla="*/ 1121 w 37523"/>
              <a:gd name="connsiteY17" fmla="*/ 9394 h 9596"/>
              <a:gd name="connsiteX18" fmla="*/ 31706 w 37523"/>
              <a:gd name="connsiteY18" fmla="*/ 3485 h 9596"/>
              <a:gd name="connsiteX19" fmla="*/ 36472 w 37523"/>
              <a:gd name="connsiteY19" fmla="*/ 4024 h 9596"/>
              <a:gd name="connsiteX20" fmla="*/ 37523 w 37523"/>
              <a:gd name="connsiteY20" fmla="*/ 4747 h 9596"/>
              <a:gd name="connsiteX0" fmla="*/ 2428 w 10000"/>
              <a:gd name="connsiteY0" fmla="*/ 0 h 9158"/>
              <a:gd name="connsiteX1" fmla="*/ 2042 w 10000"/>
              <a:gd name="connsiteY1" fmla="*/ 1368 h 9158"/>
              <a:gd name="connsiteX2" fmla="*/ 1619 w 10000"/>
              <a:gd name="connsiteY2" fmla="*/ 2000 h 9158"/>
              <a:gd name="connsiteX3" fmla="*/ 1631 w 10000"/>
              <a:gd name="connsiteY3" fmla="*/ 3018 h 9158"/>
              <a:gd name="connsiteX4" fmla="*/ 1544 w 10000"/>
              <a:gd name="connsiteY4" fmla="*/ 4140 h 9158"/>
              <a:gd name="connsiteX5" fmla="*/ 1333 w 10000"/>
              <a:gd name="connsiteY5" fmla="*/ 4631 h 9158"/>
              <a:gd name="connsiteX6" fmla="*/ 1245 w 10000"/>
              <a:gd name="connsiteY6" fmla="*/ 5228 h 9158"/>
              <a:gd name="connsiteX7" fmla="*/ 1083 w 10000"/>
              <a:gd name="connsiteY7" fmla="*/ 5018 h 9158"/>
              <a:gd name="connsiteX8" fmla="*/ 909 w 10000"/>
              <a:gd name="connsiteY8" fmla="*/ 5052 h 9158"/>
              <a:gd name="connsiteX9" fmla="*/ 834 w 10000"/>
              <a:gd name="connsiteY9" fmla="*/ 4877 h 9158"/>
              <a:gd name="connsiteX10" fmla="*/ 785 w 10000"/>
              <a:gd name="connsiteY10" fmla="*/ 5614 h 9158"/>
              <a:gd name="connsiteX11" fmla="*/ 585 w 10000"/>
              <a:gd name="connsiteY11" fmla="*/ 5264 h 9158"/>
              <a:gd name="connsiteX12" fmla="*/ 237 w 10000"/>
              <a:gd name="connsiteY12" fmla="*/ 5930 h 9158"/>
              <a:gd name="connsiteX13" fmla="*/ 0 w 10000"/>
              <a:gd name="connsiteY13" fmla="*/ 6245 h 9158"/>
              <a:gd name="connsiteX14" fmla="*/ 199 w 10000"/>
              <a:gd name="connsiteY14" fmla="*/ 6772 h 9158"/>
              <a:gd name="connsiteX15" fmla="*/ 311 w 10000"/>
              <a:gd name="connsiteY15" fmla="*/ 8035 h 9158"/>
              <a:gd name="connsiteX16" fmla="*/ 261 w 10000"/>
              <a:gd name="connsiteY16" fmla="*/ 8842 h 9158"/>
              <a:gd name="connsiteX17" fmla="*/ 7864 w 10000"/>
              <a:gd name="connsiteY17" fmla="*/ 4578 h 9158"/>
              <a:gd name="connsiteX18" fmla="*/ 8450 w 10000"/>
              <a:gd name="connsiteY18" fmla="*/ 3632 h 9158"/>
              <a:gd name="connsiteX19" fmla="*/ 9720 w 10000"/>
              <a:gd name="connsiteY19" fmla="*/ 4193 h 9158"/>
              <a:gd name="connsiteX20" fmla="*/ 10000 w 10000"/>
              <a:gd name="connsiteY20" fmla="*/ 4947 h 9158"/>
              <a:gd name="connsiteX0" fmla="*/ 2428 w 10000"/>
              <a:gd name="connsiteY0" fmla="*/ 0 h 8774"/>
              <a:gd name="connsiteX1" fmla="*/ 2042 w 10000"/>
              <a:gd name="connsiteY1" fmla="*/ 1494 h 8774"/>
              <a:gd name="connsiteX2" fmla="*/ 1619 w 10000"/>
              <a:gd name="connsiteY2" fmla="*/ 2184 h 8774"/>
              <a:gd name="connsiteX3" fmla="*/ 1631 w 10000"/>
              <a:gd name="connsiteY3" fmla="*/ 3295 h 8774"/>
              <a:gd name="connsiteX4" fmla="*/ 1544 w 10000"/>
              <a:gd name="connsiteY4" fmla="*/ 4521 h 8774"/>
              <a:gd name="connsiteX5" fmla="*/ 1333 w 10000"/>
              <a:gd name="connsiteY5" fmla="*/ 5057 h 8774"/>
              <a:gd name="connsiteX6" fmla="*/ 1245 w 10000"/>
              <a:gd name="connsiteY6" fmla="*/ 5709 h 8774"/>
              <a:gd name="connsiteX7" fmla="*/ 1083 w 10000"/>
              <a:gd name="connsiteY7" fmla="*/ 5479 h 8774"/>
              <a:gd name="connsiteX8" fmla="*/ 909 w 10000"/>
              <a:gd name="connsiteY8" fmla="*/ 5516 h 8774"/>
              <a:gd name="connsiteX9" fmla="*/ 834 w 10000"/>
              <a:gd name="connsiteY9" fmla="*/ 5325 h 8774"/>
              <a:gd name="connsiteX10" fmla="*/ 785 w 10000"/>
              <a:gd name="connsiteY10" fmla="*/ 6130 h 8774"/>
              <a:gd name="connsiteX11" fmla="*/ 585 w 10000"/>
              <a:gd name="connsiteY11" fmla="*/ 5748 h 8774"/>
              <a:gd name="connsiteX12" fmla="*/ 237 w 10000"/>
              <a:gd name="connsiteY12" fmla="*/ 6475 h 8774"/>
              <a:gd name="connsiteX13" fmla="*/ 0 w 10000"/>
              <a:gd name="connsiteY13" fmla="*/ 6819 h 8774"/>
              <a:gd name="connsiteX14" fmla="*/ 199 w 10000"/>
              <a:gd name="connsiteY14" fmla="*/ 7395 h 8774"/>
              <a:gd name="connsiteX15" fmla="*/ 311 w 10000"/>
              <a:gd name="connsiteY15" fmla="*/ 8774 h 8774"/>
              <a:gd name="connsiteX16" fmla="*/ 7864 w 10000"/>
              <a:gd name="connsiteY16" fmla="*/ 4999 h 8774"/>
              <a:gd name="connsiteX17" fmla="*/ 8450 w 10000"/>
              <a:gd name="connsiteY17" fmla="*/ 3966 h 8774"/>
              <a:gd name="connsiteX18" fmla="*/ 9720 w 10000"/>
              <a:gd name="connsiteY18" fmla="*/ 4579 h 8774"/>
              <a:gd name="connsiteX19" fmla="*/ 10000 w 10000"/>
              <a:gd name="connsiteY19" fmla="*/ 5402 h 8774"/>
              <a:gd name="connsiteX0" fmla="*/ 2428 w 10000"/>
              <a:gd name="connsiteY0" fmla="*/ 0 h 10000"/>
              <a:gd name="connsiteX1" fmla="*/ 1619 w 10000"/>
              <a:gd name="connsiteY1" fmla="*/ 2489 h 10000"/>
              <a:gd name="connsiteX2" fmla="*/ 1631 w 10000"/>
              <a:gd name="connsiteY2" fmla="*/ 3755 h 10000"/>
              <a:gd name="connsiteX3" fmla="*/ 1544 w 10000"/>
              <a:gd name="connsiteY3" fmla="*/ 5153 h 10000"/>
              <a:gd name="connsiteX4" fmla="*/ 1333 w 10000"/>
              <a:gd name="connsiteY4" fmla="*/ 5764 h 10000"/>
              <a:gd name="connsiteX5" fmla="*/ 1245 w 10000"/>
              <a:gd name="connsiteY5" fmla="*/ 6507 h 10000"/>
              <a:gd name="connsiteX6" fmla="*/ 1083 w 10000"/>
              <a:gd name="connsiteY6" fmla="*/ 6245 h 10000"/>
              <a:gd name="connsiteX7" fmla="*/ 909 w 10000"/>
              <a:gd name="connsiteY7" fmla="*/ 6287 h 10000"/>
              <a:gd name="connsiteX8" fmla="*/ 834 w 10000"/>
              <a:gd name="connsiteY8" fmla="*/ 6069 h 10000"/>
              <a:gd name="connsiteX9" fmla="*/ 785 w 10000"/>
              <a:gd name="connsiteY9" fmla="*/ 6987 h 10000"/>
              <a:gd name="connsiteX10" fmla="*/ 585 w 10000"/>
              <a:gd name="connsiteY10" fmla="*/ 6551 h 10000"/>
              <a:gd name="connsiteX11" fmla="*/ 237 w 10000"/>
              <a:gd name="connsiteY11" fmla="*/ 7380 h 10000"/>
              <a:gd name="connsiteX12" fmla="*/ 0 w 10000"/>
              <a:gd name="connsiteY12" fmla="*/ 7772 h 10000"/>
              <a:gd name="connsiteX13" fmla="*/ 199 w 10000"/>
              <a:gd name="connsiteY13" fmla="*/ 8428 h 10000"/>
              <a:gd name="connsiteX14" fmla="*/ 311 w 10000"/>
              <a:gd name="connsiteY14" fmla="*/ 10000 h 10000"/>
              <a:gd name="connsiteX15" fmla="*/ 7864 w 10000"/>
              <a:gd name="connsiteY15" fmla="*/ 5698 h 10000"/>
              <a:gd name="connsiteX16" fmla="*/ 8450 w 10000"/>
              <a:gd name="connsiteY16" fmla="*/ 4520 h 10000"/>
              <a:gd name="connsiteX17" fmla="*/ 9720 w 10000"/>
              <a:gd name="connsiteY17" fmla="*/ 5219 h 10000"/>
              <a:gd name="connsiteX18" fmla="*/ 10000 w 10000"/>
              <a:gd name="connsiteY18" fmla="*/ 6157 h 10000"/>
              <a:gd name="connsiteX0" fmla="*/ 2428 w 10000"/>
              <a:gd name="connsiteY0" fmla="*/ 0 h 10000"/>
              <a:gd name="connsiteX1" fmla="*/ 1631 w 10000"/>
              <a:gd name="connsiteY1" fmla="*/ 3755 h 10000"/>
              <a:gd name="connsiteX2" fmla="*/ 1544 w 10000"/>
              <a:gd name="connsiteY2" fmla="*/ 5153 h 10000"/>
              <a:gd name="connsiteX3" fmla="*/ 1333 w 10000"/>
              <a:gd name="connsiteY3" fmla="*/ 5764 h 10000"/>
              <a:gd name="connsiteX4" fmla="*/ 1245 w 10000"/>
              <a:gd name="connsiteY4" fmla="*/ 6507 h 10000"/>
              <a:gd name="connsiteX5" fmla="*/ 1083 w 10000"/>
              <a:gd name="connsiteY5" fmla="*/ 6245 h 10000"/>
              <a:gd name="connsiteX6" fmla="*/ 909 w 10000"/>
              <a:gd name="connsiteY6" fmla="*/ 6287 h 10000"/>
              <a:gd name="connsiteX7" fmla="*/ 834 w 10000"/>
              <a:gd name="connsiteY7" fmla="*/ 6069 h 10000"/>
              <a:gd name="connsiteX8" fmla="*/ 785 w 10000"/>
              <a:gd name="connsiteY8" fmla="*/ 6987 h 10000"/>
              <a:gd name="connsiteX9" fmla="*/ 585 w 10000"/>
              <a:gd name="connsiteY9" fmla="*/ 6551 h 10000"/>
              <a:gd name="connsiteX10" fmla="*/ 237 w 10000"/>
              <a:gd name="connsiteY10" fmla="*/ 7380 h 10000"/>
              <a:gd name="connsiteX11" fmla="*/ 0 w 10000"/>
              <a:gd name="connsiteY11" fmla="*/ 7772 h 10000"/>
              <a:gd name="connsiteX12" fmla="*/ 199 w 10000"/>
              <a:gd name="connsiteY12" fmla="*/ 8428 h 10000"/>
              <a:gd name="connsiteX13" fmla="*/ 311 w 10000"/>
              <a:gd name="connsiteY13" fmla="*/ 10000 h 10000"/>
              <a:gd name="connsiteX14" fmla="*/ 7864 w 10000"/>
              <a:gd name="connsiteY14" fmla="*/ 5698 h 10000"/>
              <a:gd name="connsiteX15" fmla="*/ 8450 w 10000"/>
              <a:gd name="connsiteY15" fmla="*/ 4520 h 10000"/>
              <a:gd name="connsiteX16" fmla="*/ 9720 w 10000"/>
              <a:gd name="connsiteY16" fmla="*/ 5219 h 10000"/>
              <a:gd name="connsiteX17" fmla="*/ 10000 w 10000"/>
              <a:gd name="connsiteY17" fmla="*/ 6157 h 10000"/>
              <a:gd name="connsiteX0" fmla="*/ 2428 w 10000"/>
              <a:gd name="connsiteY0" fmla="*/ 0 h 10000"/>
              <a:gd name="connsiteX1" fmla="*/ 1544 w 10000"/>
              <a:gd name="connsiteY1" fmla="*/ 5153 h 10000"/>
              <a:gd name="connsiteX2" fmla="*/ 1333 w 10000"/>
              <a:gd name="connsiteY2" fmla="*/ 5764 h 10000"/>
              <a:gd name="connsiteX3" fmla="*/ 1245 w 10000"/>
              <a:gd name="connsiteY3" fmla="*/ 6507 h 10000"/>
              <a:gd name="connsiteX4" fmla="*/ 1083 w 10000"/>
              <a:gd name="connsiteY4" fmla="*/ 6245 h 10000"/>
              <a:gd name="connsiteX5" fmla="*/ 909 w 10000"/>
              <a:gd name="connsiteY5" fmla="*/ 6287 h 10000"/>
              <a:gd name="connsiteX6" fmla="*/ 834 w 10000"/>
              <a:gd name="connsiteY6" fmla="*/ 6069 h 10000"/>
              <a:gd name="connsiteX7" fmla="*/ 785 w 10000"/>
              <a:gd name="connsiteY7" fmla="*/ 6987 h 10000"/>
              <a:gd name="connsiteX8" fmla="*/ 585 w 10000"/>
              <a:gd name="connsiteY8" fmla="*/ 6551 h 10000"/>
              <a:gd name="connsiteX9" fmla="*/ 237 w 10000"/>
              <a:gd name="connsiteY9" fmla="*/ 7380 h 10000"/>
              <a:gd name="connsiteX10" fmla="*/ 0 w 10000"/>
              <a:gd name="connsiteY10" fmla="*/ 7772 h 10000"/>
              <a:gd name="connsiteX11" fmla="*/ 199 w 10000"/>
              <a:gd name="connsiteY11" fmla="*/ 8428 h 10000"/>
              <a:gd name="connsiteX12" fmla="*/ 311 w 10000"/>
              <a:gd name="connsiteY12" fmla="*/ 10000 h 10000"/>
              <a:gd name="connsiteX13" fmla="*/ 7864 w 10000"/>
              <a:gd name="connsiteY13" fmla="*/ 5698 h 10000"/>
              <a:gd name="connsiteX14" fmla="*/ 8450 w 10000"/>
              <a:gd name="connsiteY14" fmla="*/ 4520 h 10000"/>
              <a:gd name="connsiteX15" fmla="*/ 9720 w 10000"/>
              <a:gd name="connsiteY15" fmla="*/ 5219 h 10000"/>
              <a:gd name="connsiteX16" fmla="*/ 10000 w 10000"/>
              <a:gd name="connsiteY16" fmla="*/ 6157 h 10000"/>
              <a:gd name="connsiteX0" fmla="*/ 2428 w 10000"/>
              <a:gd name="connsiteY0" fmla="*/ 0 h 10000"/>
              <a:gd name="connsiteX1" fmla="*/ 1333 w 10000"/>
              <a:gd name="connsiteY1" fmla="*/ 5764 h 10000"/>
              <a:gd name="connsiteX2" fmla="*/ 1245 w 10000"/>
              <a:gd name="connsiteY2" fmla="*/ 6507 h 10000"/>
              <a:gd name="connsiteX3" fmla="*/ 1083 w 10000"/>
              <a:gd name="connsiteY3" fmla="*/ 6245 h 10000"/>
              <a:gd name="connsiteX4" fmla="*/ 909 w 10000"/>
              <a:gd name="connsiteY4" fmla="*/ 6287 h 10000"/>
              <a:gd name="connsiteX5" fmla="*/ 834 w 10000"/>
              <a:gd name="connsiteY5" fmla="*/ 6069 h 10000"/>
              <a:gd name="connsiteX6" fmla="*/ 785 w 10000"/>
              <a:gd name="connsiteY6" fmla="*/ 6987 h 10000"/>
              <a:gd name="connsiteX7" fmla="*/ 585 w 10000"/>
              <a:gd name="connsiteY7" fmla="*/ 6551 h 10000"/>
              <a:gd name="connsiteX8" fmla="*/ 237 w 10000"/>
              <a:gd name="connsiteY8" fmla="*/ 7380 h 10000"/>
              <a:gd name="connsiteX9" fmla="*/ 0 w 10000"/>
              <a:gd name="connsiteY9" fmla="*/ 7772 h 10000"/>
              <a:gd name="connsiteX10" fmla="*/ 199 w 10000"/>
              <a:gd name="connsiteY10" fmla="*/ 8428 h 10000"/>
              <a:gd name="connsiteX11" fmla="*/ 311 w 10000"/>
              <a:gd name="connsiteY11" fmla="*/ 10000 h 10000"/>
              <a:gd name="connsiteX12" fmla="*/ 7864 w 10000"/>
              <a:gd name="connsiteY12" fmla="*/ 5698 h 10000"/>
              <a:gd name="connsiteX13" fmla="*/ 8450 w 10000"/>
              <a:gd name="connsiteY13" fmla="*/ 4520 h 10000"/>
              <a:gd name="connsiteX14" fmla="*/ 9720 w 10000"/>
              <a:gd name="connsiteY14" fmla="*/ 5219 h 10000"/>
              <a:gd name="connsiteX15" fmla="*/ 10000 w 10000"/>
              <a:gd name="connsiteY15" fmla="*/ 6157 h 10000"/>
              <a:gd name="connsiteX0" fmla="*/ 2428 w 10000"/>
              <a:gd name="connsiteY0" fmla="*/ 0 h 10000"/>
              <a:gd name="connsiteX1" fmla="*/ 1245 w 10000"/>
              <a:gd name="connsiteY1" fmla="*/ 6507 h 10000"/>
              <a:gd name="connsiteX2" fmla="*/ 1083 w 10000"/>
              <a:gd name="connsiteY2" fmla="*/ 6245 h 10000"/>
              <a:gd name="connsiteX3" fmla="*/ 909 w 10000"/>
              <a:gd name="connsiteY3" fmla="*/ 6287 h 10000"/>
              <a:gd name="connsiteX4" fmla="*/ 834 w 10000"/>
              <a:gd name="connsiteY4" fmla="*/ 6069 h 10000"/>
              <a:gd name="connsiteX5" fmla="*/ 785 w 10000"/>
              <a:gd name="connsiteY5" fmla="*/ 6987 h 10000"/>
              <a:gd name="connsiteX6" fmla="*/ 585 w 10000"/>
              <a:gd name="connsiteY6" fmla="*/ 6551 h 10000"/>
              <a:gd name="connsiteX7" fmla="*/ 237 w 10000"/>
              <a:gd name="connsiteY7" fmla="*/ 7380 h 10000"/>
              <a:gd name="connsiteX8" fmla="*/ 0 w 10000"/>
              <a:gd name="connsiteY8" fmla="*/ 7772 h 10000"/>
              <a:gd name="connsiteX9" fmla="*/ 199 w 10000"/>
              <a:gd name="connsiteY9" fmla="*/ 8428 h 10000"/>
              <a:gd name="connsiteX10" fmla="*/ 311 w 10000"/>
              <a:gd name="connsiteY10" fmla="*/ 10000 h 10000"/>
              <a:gd name="connsiteX11" fmla="*/ 7864 w 10000"/>
              <a:gd name="connsiteY11" fmla="*/ 5698 h 10000"/>
              <a:gd name="connsiteX12" fmla="*/ 8450 w 10000"/>
              <a:gd name="connsiteY12" fmla="*/ 4520 h 10000"/>
              <a:gd name="connsiteX13" fmla="*/ 9720 w 10000"/>
              <a:gd name="connsiteY13" fmla="*/ 5219 h 10000"/>
              <a:gd name="connsiteX14" fmla="*/ 10000 w 10000"/>
              <a:gd name="connsiteY14" fmla="*/ 6157 h 10000"/>
              <a:gd name="connsiteX0" fmla="*/ 2428 w 10000"/>
              <a:gd name="connsiteY0" fmla="*/ 0 h 10000"/>
              <a:gd name="connsiteX1" fmla="*/ 1083 w 10000"/>
              <a:gd name="connsiteY1" fmla="*/ 6245 h 10000"/>
              <a:gd name="connsiteX2" fmla="*/ 909 w 10000"/>
              <a:gd name="connsiteY2" fmla="*/ 6287 h 10000"/>
              <a:gd name="connsiteX3" fmla="*/ 834 w 10000"/>
              <a:gd name="connsiteY3" fmla="*/ 6069 h 10000"/>
              <a:gd name="connsiteX4" fmla="*/ 785 w 10000"/>
              <a:gd name="connsiteY4" fmla="*/ 6987 h 10000"/>
              <a:gd name="connsiteX5" fmla="*/ 585 w 10000"/>
              <a:gd name="connsiteY5" fmla="*/ 6551 h 10000"/>
              <a:gd name="connsiteX6" fmla="*/ 237 w 10000"/>
              <a:gd name="connsiteY6" fmla="*/ 7380 h 10000"/>
              <a:gd name="connsiteX7" fmla="*/ 0 w 10000"/>
              <a:gd name="connsiteY7" fmla="*/ 7772 h 10000"/>
              <a:gd name="connsiteX8" fmla="*/ 199 w 10000"/>
              <a:gd name="connsiteY8" fmla="*/ 8428 h 10000"/>
              <a:gd name="connsiteX9" fmla="*/ 311 w 10000"/>
              <a:gd name="connsiteY9" fmla="*/ 10000 h 10000"/>
              <a:gd name="connsiteX10" fmla="*/ 7864 w 10000"/>
              <a:gd name="connsiteY10" fmla="*/ 5698 h 10000"/>
              <a:gd name="connsiteX11" fmla="*/ 8450 w 10000"/>
              <a:gd name="connsiteY11" fmla="*/ 4520 h 10000"/>
              <a:gd name="connsiteX12" fmla="*/ 9720 w 10000"/>
              <a:gd name="connsiteY12" fmla="*/ 5219 h 10000"/>
              <a:gd name="connsiteX13" fmla="*/ 10000 w 10000"/>
              <a:gd name="connsiteY13" fmla="*/ 6157 h 10000"/>
              <a:gd name="connsiteX0" fmla="*/ 2428 w 10000"/>
              <a:gd name="connsiteY0" fmla="*/ 0 h 10000"/>
              <a:gd name="connsiteX1" fmla="*/ 909 w 10000"/>
              <a:gd name="connsiteY1" fmla="*/ 6287 h 10000"/>
              <a:gd name="connsiteX2" fmla="*/ 834 w 10000"/>
              <a:gd name="connsiteY2" fmla="*/ 6069 h 10000"/>
              <a:gd name="connsiteX3" fmla="*/ 785 w 10000"/>
              <a:gd name="connsiteY3" fmla="*/ 6987 h 10000"/>
              <a:gd name="connsiteX4" fmla="*/ 585 w 10000"/>
              <a:gd name="connsiteY4" fmla="*/ 6551 h 10000"/>
              <a:gd name="connsiteX5" fmla="*/ 237 w 10000"/>
              <a:gd name="connsiteY5" fmla="*/ 7380 h 10000"/>
              <a:gd name="connsiteX6" fmla="*/ 0 w 10000"/>
              <a:gd name="connsiteY6" fmla="*/ 7772 h 10000"/>
              <a:gd name="connsiteX7" fmla="*/ 199 w 10000"/>
              <a:gd name="connsiteY7" fmla="*/ 8428 h 10000"/>
              <a:gd name="connsiteX8" fmla="*/ 311 w 10000"/>
              <a:gd name="connsiteY8" fmla="*/ 10000 h 10000"/>
              <a:gd name="connsiteX9" fmla="*/ 7864 w 10000"/>
              <a:gd name="connsiteY9" fmla="*/ 5698 h 10000"/>
              <a:gd name="connsiteX10" fmla="*/ 8450 w 10000"/>
              <a:gd name="connsiteY10" fmla="*/ 4520 h 10000"/>
              <a:gd name="connsiteX11" fmla="*/ 9720 w 10000"/>
              <a:gd name="connsiteY11" fmla="*/ 5219 h 10000"/>
              <a:gd name="connsiteX12" fmla="*/ 10000 w 10000"/>
              <a:gd name="connsiteY12" fmla="*/ 6157 h 10000"/>
              <a:gd name="connsiteX0" fmla="*/ 2428 w 10000"/>
              <a:gd name="connsiteY0" fmla="*/ 0 h 10000"/>
              <a:gd name="connsiteX1" fmla="*/ 909 w 10000"/>
              <a:gd name="connsiteY1" fmla="*/ 6287 h 10000"/>
              <a:gd name="connsiteX2" fmla="*/ 785 w 10000"/>
              <a:gd name="connsiteY2" fmla="*/ 6987 h 10000"/>
              <a:gd name="connsiteX3" fmla="*/ 585 w 10000"/>
              <a:gd name="connsiteY3" fmla="*/ 6551 h 10000"/>
              <a:gd name="connsiteX4" fmla="*/ 237 w 10000"/>
              <a:gd name="connsiteY4" fmla="*/ 7380 h 10000"/>
              <a:gd name="connsiteX5" fmla="*/ 0 w 10000"/>
              <a:gd name="connsiteY5" fmla="*/ 7772 h 10000"/>
              <a:gd name="connsiteX6" fmla="*/ 199 w 10000"/>
              <a:gd name="connsiteY6" fmla="*/ 8428 h 10000"/>
              <a:gd name="connsiteX7" fmla="*/ 311 w 10000"/>
              <a:gd name="connsiteY7" fmla="*/ 10000 h 10000"/>
              <a:gd name="connsiteX8" fmla="*/ 7864 w 10000"/>
              <a:gd name="connsiteY8" fmla="*/ 5698 h 10000"/>
              <a:gd name="connsiteX9" fmla="*/ 8450 w 10000"/>
              <a:gd name="connsiteY9" fmla="*/ 4520 h 10000"/>
              <a:gd name="connsiteX10" fmla="*/ 9720 w 10000"/>
              <a:gd name="connsiteY10" fmla="*/ 5219 h 10000"/>
              <a:gd name="connsiteX11" fmla="*/ 10000 w 10000"/>
              <a:gd name="connsiteY11" fmla="*/ 6157 h 10000"/>
              <a:gd name="connsiteX0" fmla="*/ 2428 w 10000"/>
              <a:gd name="connsiteY0" fmla="*/ 0 h 10000"/>
              <a:gd name="connsiteX1" fmla="*/ 785 w 10000"/>
              <a:gd name="connsiteY1" fmla="*/ 6987 h 10000"/>
              <a:gd name="connsiteX2" fmla="*/ 585 w 10000"/>
              <a:gd name="connsiteY2" fmla="*/ 6551 h 10000"/>
              <a:gd name="connsiteX3" fmla="*/ 237 w 10000"/>
              <a:gd name="connsiteY3" fmla="*/ 7380 h 10000"/>
              <a:gd name="connsiteX4" fmla="*/ 0 w 10000"/>
              <a:gd name="connsiteY4" fmla="*/ 7772 h 10000"/>
              <a:gd name="connsiteX5" fmla="*/ 199 w 10000"/>
              <a:gd name="connsiteY5" fmla="*/ 8428 h 10000"/>
              <a:gd name="connsiteX6" fmla="*/ 311 w 10000"/>
              <a:gd name="connsiteY6" fmla="*/ 10000 h 10000"/>
              <a:gd name="connsiteX7" fmla="*/ 7864 w 10000"/>
              <a:gd name="connsiteY7" fmla="*/ 5698 h 10000"/>
              <a:gd name="connsiteX8" fmla="*/ 8450 w 10000"/>
              <a:gd name="connsiteY8" fmla="*/ 4520 h 10000"/>
              <a:gd name="connsiteX9" fmla="*/ 9720 w 10000"/>
              <a:gd name="connsiteY9" fmla="*/ 5219 h 10000"/>
              <a:gd name="connsiteX10" fmla="*/ 10000 w 10000"/>
              <a:gd name="connsiteY10" fmla="*/ 6157 h 10000"/>
              <a:gd name="connsiteX0" fmla="*/ 2428 w 10000"/>
              <a:gd name="connsiteY0" fmla="*/ 0 h 10000"/>
              <a:gd name="connsiteX1" fmla="*/ 585 w 10000"/>
              <a:gd name="connsiteY1" fmla="*/ 6551 h 10000"/>
              <a:gd name="connsiteX2" fmla="*/ 237 w 10000"/>
              <a:gd name="connsiteY2" fmla="*/ 7380 h 10000"/>
              <a:gd name="connsiteX3" fmla="*/ 0 w 10000"/>
              <a:gd name="connsiteY3" fmla="*/ 7772 h 10000"/>
              <a:gd name="connsiteX4" fmla="*/ 199 w 10000"/>
              <a:gd name="connsiteY4" fmla="*/ 8428 h 10000"/>
              <a:gd name="connsiteX5" fmla="*/ 311 w 10000"/>
              <a:gd name="connsiteY5" fmla="*/ 10000 h 10000"/>
              <a:gd name="connsiteX6" fmla="*/ 7864 w 10000"/>
              <a:gd name="connsiteY6" fmla="*/ 5698 h 10000"/>
              <a:gd name="connsiteX7" fmla="*/ 8450 w 10000"/>
              <a:gd name="connsiteY7" fmla="*/ 4520 h 10000"/>
              <a:gd name="connsiteX8" fmla="*/ 9720 w 10000"/>
              <a:gd name="connsiteY8" fmla="*/ 5219 h 10000"/>
              <a:gd name="connsiteX9" fmla="*/ 10000 w 10000"/>
              <a:gd name="connsiteY9" fmla="*/ 6157 h 10000"/>
              <a:gd name="connsiteX0" fmla="*/ 2428 w 10000"/>
              <a:gd name="connsiteY0" fmla="*/ 0 h 10000"/>
              <a:gd name="connsiteX1" fmla="*/ 237 w 10000"/>
              <a:gd name="connsiteY1" fmla="*/ 7380 h 10000"/>
              <a:gd name="connsiteX2" fmla="*/ 0 w 10000"/>
              <a:gd name="connsiteY2" fmla="*/ 7772 h 10000"/>
              <a:gd name="connsiteX3" fmla="*/ 199 w 10000"/>
              <a:gd name="connsiteY3" fmla="*/ 8428 h 10000"/>
              <a:gd name="connsiteX4" fmla="*/ 311 w 10000"/>
              <a:gd name="connsiteY4" fmla="*/ 10000 h 10000"/>
              <a:gd name="connsiteX5" fmla="*/ 7864 w 10000"/>
              <a:gd name="connsiteY5" fmla="*/ 5698 h 10000"/>
              <a:gd name="connsiteX6" fmla="*/ 8450 w 10000"/>
              <a:gd name="connsiteY6" fmla="*/ 4520 h 10000"/>
              <a:gd name="connsiteX7" fmla="*/ 9720 w 10000"/>
              <a:gd name="connsiteY7" fmla="*/ 5219 h 10000"/>
              <a:gd name="connsiteX8" fmla="*/ 10000 w 10000"/>
              <a:gd name="connsiteY8" fmla="*/ 6157 h 10000"/>
              <a:gd name="connsiteX0" fmla="*/ 237 w 10000"/>
              <a:gd name="connsiteY0" fmla="*/ 3122 h 5742"/>
              <a:gd name="connsiteX1" fmla="*/ 0 w 10000"/>
              <a:gd name="connsiteY1" fmla="*/ 3514 h 5742"/>
              <a:gd name="connsiteX2" fmla="*/ 199 w 10000"/>
              <a:gd name="connsiteY2" fmla="*/ 4170 h 5742"/>
              <a:gd name="connsiteX3" fmla="*/ 311 w 10000"/>
              <a:gd name="connsiteY3" fmla="*/ 5742 h 5742"/>
              <a:gd name="connsiteX4" fmla="*/ 7864 w 10000"/>
              <a:gd name="connsiteY4" fmla="*/ 1440 h 5742"/>
              <a:gd name="connsiteX5" fmla="*/ 8450 w 10000"/>
              <a:gd name="connsiteY5" fmla="*/ 262 h 5742"/>
              <a:gd name="connsiteX6" fmla="*/ 9720 w 10000"/>
              <a:gd name="connsiteY6" fmla="*/ 961 h 5742"/>
              <a:gd name="connsiteX7" fmla="*/ 10000 w 10000"/>
              <a:gd name="connsiteY7" fmla="*/ 1899 h 5742"/>
              <a:gd name="connsiteX0" fmla="*/ 0 w 10000"/>
              <a:gd name="connsiteY0" fmla="*/ 6120 h 10000"/>
              <a:gd name="connsiteX1" fmla="*/ 199 w 10000"/>
              <a:gd name="connsiteY1" fmla="*/ 7262 h 10000"/>
              <a:gd name="connsiteX2" fmla="*/ 311 w 10000"/>
              <a:gd name="connsiteY2" fmla="*/ 10000 h 10000"/>
              <a:gd name="connsiteX3" fmla="*/ 7864 w 10000"/>
              <a:gd name="connsiteY3" fmla="*/ 2508 h 10000"/>
              <a:gd name="connsiteX4" fmla="*/ 8450 w 10000"/>
              <a:gd name="connsiteY4" fmla="*/ 456 h 10000"/>
              <a:gd name="connsiteX5" fmla="*/ 9720 w 10000"/>
              <a:gd name="connsiteY5" fmla="*/ 1674 h 10000"/>
              <a:gd name="connsiteX6" fmla="*/ 10000 w 10000"/>
              <a:gd name="connsiteY6" fmla="*/ 3307 h 10000"/>
              <a:gd name="connsiteX0" fmla="*/ 0 w 9801"/>
              <a:gd name="connsiteY0" fmla="*/ 7262 h 10000"/>
              <a:gd name="connsiteX1" fmla="*/ 112 w 9801"/>
              <a:gd name="connsiteY1" fmla="*/ 10000 h 10000"/>
              <a:gd name="connsiteX2" fmla="*/ 7665 w 9801"/>
              <a:gd name="connsiteY2" fmla="*/ 2508 h 10000"/>
              <a:gd name="connsiteX3" fmla="*/ 8251 w 9801"/>
              <a:gd name="connsiteY3" fmla="*/ 456 h 10000"/>
              <a:gd name="connsiteX4" fmla="*/ 9521 w 9801"/>
              <a:gd name="connsiteY4" fmla="*/ 1674 h 10000"/>
              <a:gd name="connsiteX5" fmla="*/ 9801 w 9801"/>
              <a:gd name="connsiteY5" fmla="*/ 3307 h 10000"/>
              <a:gd name="connsiteX0" fmla="*/ 0 w 9886"/>
              <a:gd name="connsiteY0" fmla="*/ 10000 h 10000"/>
              <a:gd name="connsiteX1" fmla="*/ 7707 w 9886"/>
              <a:gd name="connsiteY1" fmla="*/ 2508 h 10000"/>
              <a:gd name="connsiteX2" fmla="*/ 8305 w 9886"/>
              <a:gd name="connsiteY2" fmla="*/ 456 h 10000"/>
              <a:gd name="connsiteX3" fmla="*/ 9600 w 9886"/>
              <a:gd name="connsiteY3" fmla="*/ 1674 h 10000"/>
              <a:gd name="connsiteX4" fmla="*/ 9886 w 9886"/>
              <a:gd name="connsiteY4" fmla="*/ 3307 h 10000"/>
              <a:gd name="connsiteX0" fmla="*/ 0 w 10000"/>
              <a:gd name="connsiteY0" fmla="*/ 9544 h 9544"/>
              <a:gd name="connsiteX1" fmla="*/ 8401 w 10000"/>
              <a:gd name="connsiteY1" fmla="*/ 0 h 9544"/>
              <a:gd name="connsiteX2" fmla="*/ 9711 w 10000"/>
              <a:gd name="connsiteY2" fmla="*/ 1218 h 9544"/>
              <a:gd name="connsiteX3" fmla="*/ 10000 w 10000"/>
              <a:gd name="connsiteY3" fmla="*/ 2851 h 9544"/>
              <a:gd name="connsiteX0" fmla="*/ 1064 w 3217"/>
              <a:gd name="connsiteY0" fmla="*/ 2231 h 2987"/>
              <a:gd name="connsiteX1" fmla="*/ 1618 w 3217"/>
              <a:gd name="connsiteY1" fmla="*/ 0 h 2987"/>
              <a:gd name="connsiteX2" fmla="*/ 2928 w 3217"/>
              <a:gd name="connsiteY2" fmla="*/ 1276 h 2987"/>
              <a:gd name="connsiteX3" fmla="*/ 3217 w 3217"/>
              <a:gd name="connsiteY3" fmla="*/ 2987 h 2987"/>
              <a:gd name="connsiteX0" fmla="*/ 3307 w 10000"/>
              <a:gd name="connsiteY0" fmla="*/ 7469 h 10000"/>
              <a:gd name="connsiteX1" fmla="*/ 5030 w 10000"/>
              <a:gd name="connsiteY1" fmla="*/ 0 h 10000"/>
              <a:gd name="connsiteX2" fmla="*/ 9102 w 10000"/>
              <a:gd name="connsiteY2" fmla="*/ 4272 h 10000"/>
              <a:gd name="connsiteX3" fmla="*/ 10000 w 10000"/>
              <a:gd name="connsiteY3" fmla="*/ 10000 h 10000"/>
              <a:gd name="connsiteX0" fmla="*/ 0 w 6693"/>
              <a:gd name="connsiteY0" fmla="*/ 7469 h 10000"/>
              <a:gd name="connsiteX1" fmla="*/ 1723 w 6693"/>
              <a:gd name="connsiteY1" fmla="*/ 0 h 10000"/>
              <a:gd name="connsiteX2" fmla="*/ 5795 w 6693"/>
              <a:gd name="connsiteY2" fmla="*/ 4272 h 10000"/>
              <a:gd name="connsiteX3" fmla="*/ 6693 w 6693"/>
              <a:gd name="connsiteY3" fmla="*/ 10000 h 10000"/>
              <a:gd name="connsiteX0" fmla="*/ 0 w 9854"/>
              <a:gd name="connsiteY0" fmla="*/ 7469 h 10434"/>
              <a:gd name="connsiteX1" fmla="*/ 2574 w 9854"/>
              <a:gd name="connsiteY1" fmla="*/ 0 h 10434"/>
              <a:gd name="connsiteX2" fmla="*/ 8658 w 9854"/>
              <a:gd name="connsiteY2" fmla="*/ 4272 h 10434"/>
              <a:gd name="connsiteX3" fmla="*/ 9854 w 9854"/>
              <a:gd name="connsiteY3" fmla="*/ 10434 h 10434"/>
              <a:gd name="connsiteX0" fmla="*/ 0 w 10000"/>
              <a:gd name="connsiteY0" fmla="*/ 7158 h 10000"/>
              <a:gd name="connsiteX1" fmla="*/ 2612 w 10000"/>
              <a:gd name="connsiteY1" fmla="*/ 0 h 10000"/>
              <a:gd name="connsiteX2" fmla="*/ 9328 w 10000"/>
              <a:gd name="connsiteY2" fmla="*/ 7006 h 10000"/>
              <a:gd name="connsiteX3" fmla="*/ 10000 w 10000"/>
              <a:gd name="connsiteY3" fmla="*/ 10000 h 10000"/>
              <a:gd name="connsiteX0" fmla="*/ 0 w 10000"/>
              <a:gd name="connsiteY0" fmla="*/ 3830 h 6672"/>
              <a:gd name="connsiteX1" fmla="*/ 4830 w 10000"/>
              <a:gd name="connsiteY1" fmla="*/ 0 h 6672"/>
              <a:gd name="connsiteX2" fmla="*/ 9328 w 10000"/>
              <a:gd name="connsiteY2" fmla="*/ 3678 h 6672"/>
              <a:gd name="connsiteX3" fmla="*/ 10000 w 10000"/>
              <a:gd name="connsiteY3" fmla="*/ 6672 h 6672"/>
              <a:gd name="connsiteX0" fmla="*/ 665 w 7708"/>
              <a:gd name="connsiteY0" fmla="*/ 8546 h 10000"/>
              <a:gd name="connsiteX1" fmla="*/ 2538 w 7708"/>
              <a:gd name="connsiteY1" fmla="*/ 0 h 10000"/>
              <a:gd name="connsiteX2" fmla="*/ 7036 w 7708"/>
              <a:gd name="connsiteY2" fmla="*/ 5513 h 10000"/>
              <a:gd name="connsiteX3" fmla="*/ 7708 w 7708"/>
              <a:gd name="connsiteY3" fmla="*/ 10000 h 10000"/>
              <a:gd name="connsiteX0" fmla="*/ 863 w 10000"/>
              <a:gd name="connsiteY0" fmla="*/ 8546 h 10000"/>
              <a:gd name="connsiteX1" fmla="*/ 3293 w 10000"/>
              <a:gd name="connsiteY1" fmla="*/ 0 h 10000"/>
              <a:gd name="connsiteX2" fmla="*/ 9128 w 10000"/>
              <a:gd name="connsiteY2" fmla="*/ 5513 h 10000"/>
              <a:gd name="connsiteX3" fmla="*/ 10000 w 10000"/>
              <a:gd name="connsiteY3" fmla="*/ 10000 h 10000"/>
              <a:gd name="connsiteX0" fmla="*/ 0 w 9137"/>
              <a:gd name="connsiteY0" fmla="*/ 8546 h 10000"/>
              <a:gd name="connsiteX1" fmla="*/ 2430 w 9137"/>
              <a:gd name="connsiteY1" fmla="*/ 0 h 10000"/>
              <a:gd name="connsiteX2" fmla="*/ 8265 w 9137"/>
              <a:gd name="connsiteY2" fmla="*/ 5513 h 10000"/>
              <a:gd name="connsiteX3" fmla="*/ 9137 w 9137"/>
              <a:gd name="connsiteY3" fmla="*/ 10000 h 10000"/>
              <a:gd name="connsiteX0" fmla="*/ 0 w 10969"/>
              <a:gd name="connsiteY0" fmla="*/ 389 h 10000"/>
              <a:gd name="connsiteX1" fmla="*/ 3629 w 10969"/>
              <a:gd name="connsiteY1" fmla="*/ 0 h 10000"/>
              <a:gd name="connsiteX2" fmla="*/ 10015 w 10969"/>
              <a:gd name="connsiteY2" fmla="*/ 5513 h 10000"/>
              <a:gd name="connsiteX3" fmla="*/ 10969 w 10969"/>
              <a:gd name="connsiteY3" fmla="*/ 10000 h 10000"/>
              <a:gd name="connsiteX0" fmla="*/ 0 w 10015"/>
              <a:gd name="connsiteY0" fmla="*/ 389 h 5513"/>
              <a:gd name="connsiteX1" fmla="*/ 3629 w 10015"/>
              <a:gd name="connsiteY1" fmla="*/ 0 h 5513"/>
              <a:gd name="connsiteX2" fmla="*/ 10015 w 10015"/>
              <a:gd name="connsiteY2" fmla="*/ 5513 h 5513"/>
              <a:gd name="connsiteX0" fmla="*/ 0 w 6376"/>
              <a:gd name="connsiteY0" fmla="*/ 0 h 10000"/>
              <a:gd name="connsiteX1" fmla="*/ 6376 w 6376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76" h="10000">
                <a:moveTo>
                  <a:pt x="0" y="0"/>
                </a:moveTo>
                <a:lnTo>
                  <a:pt x="6376" y="10000"/>
                </a:lnTo>
              </a:path>
            </a:pathLst>
          </a:custGeom>
          <a:noFill/>
          <a:ln w="28575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120</Words>
  <Application>Microsoft Office PowerPoint</Application>
  <PresentationFormat>画面に合わせる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学校05</dc:creator>
  <cp:lastModifiedBy>学校04</cp:lastModifiedBy>
  <cp:revision>26</cp:revision>
  <cp:lastPrinted>2024-10-07T01:56:33Z</cp:lastPrinted>
  <dcterms:modified xsi:type="dcterms:W3CDTF">2025-01-15T02:00:12Z</dcterms:modified>
</cp:coreProperties>
</file>