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</p:sldIdLst>
  <p:sldSz cx="9144000" cy="6858000" type="screen4x3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70" autoAdjust="0"/>
    <p:restoredTop sz="94699" autoAdjust="0"/>
  </p:normalViewPr>
  <p:slideViewPr>
    <p:cSldViewPr snapToGrid="0">
      <p:cViewPr varScale="1">
        <p:scale>
          <a:sx n="90" d="100"/>
          <a:sy n="90" d="100"/>
        </p:scale>
        <p:origin x="129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E0691-D4A4-4C35-A9B9-124AB9CC581D}" type="datetimeFigureOut">
              <a:rPr lang="ja-JP" altLang="en-US"/>
              <a:pPr>
                <a:defRPr/>
              </a:pPr>
              <a:t>2022/10/21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B6300-AB05-464B-8326-96C567D3AA5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53742-B492-4423-8F16-2E6020BF2E3F}" type="datetimeFigureOut">
              <a:rPr lang="ja-JP" altLang="en-US"/>
              <a:pPr>
                <a:defRPr/>
              </a:pPr>
              <a:t>2022/10/21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394DC-5CDC-46B5-A437-B188FB55748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600CB-31B4-4C1C-B55C-A3660D10363C}" type="datetimeFigureOut">
              <a:rPr lang="ja-JP" altLang="en-US"/>
              <a:pPr>
                <a:defRPr/>
              </a:pPr>
              <a:t>2022/10/21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20932-575D-41C9-9622-0203360CBE0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3A2EE-D283-4D36-9335-0195C2DCB82B}" type="datetimeFigureOut">
              <a:rPr lang="ja-JP" altLang="en-US"/>
              <a:pPr>
                <a:defRPr/>
              </a:pPr>
              <a:t>2022/10/21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025B5-409E-4684-A986-AAC8A39D030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EBFB5-AA9F-43C2-8560-B1B3175A3B71}" type="datetimeFigureOut">
              <a:rPr lang="ja-JP" altLang="en-US"/>
              <a:pPr>
                <a:defRPr/>
              </a:pPr>
              <a:t>2022/10/21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CC7C2-712F-4422-AA9C-C39AB2066D7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82EE0-49F0-4D2F-8580-0712182FE095}" type="datetimeFigureOut">
              <a:rPr lang="ja-JP" altLang="en-US"/>
              <a:pPr>
                <a:defRPr/>
              </a:pPr>
              <a:t>2022/10/21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90ED1-A054-4E71-B43E-C018320DB25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BA2CD-7761-4271-A40B-4D10B01776B3}" type="datetimeFigureOut">
              <a:rPr lang="ja-JP" altLang="en-US"/>
              <a:pPr>
                <a:defRPr/>
              </a:pPr>
              <a:t>2022/10/21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D9AF4-2736-40D0-A9CF-AA8AD45C246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9BFAA-B839-484C-9F09-1B2CAA4A19DA}" type="datetimeFigureOut">
              <a:rPr lang="ja-JP" altLang="en-US"/>
              <a:pPr>
                <a:defRPr/>
              </a:pPr>
              <a:t>2022/10/21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FAF01-D527-48C9-9776-9B2DA537117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375A3-AE41-481D-AEA3-B188FF9D7E94}" type="datetimeFigureOut">
              <a:rPr lang="ja-JP" altLang="en-US"/>
              <a:pPr>
                <a:defRPr/>
              </a:pPr>
              <a:t>2022/10/21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16783-C525-45F2-84D7-4B5CD1C844B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9CBC4-2F64-4FDA-B0EA-E1B425A284BC}" type="datetimeFigureOut">
              <a:rPr lang="ja-JP" altLang="en-US"/>
              <a:pPr>
                <a:defRPr/>
              </a:pPr>
              <a:t>2022/10/21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9EA29-3E84-422A-9B3F-7166222DF95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8A7B1-9B34-413E-867D-44558126C059}" type="datetimeFigureOut">
              <a:rPr lang="ja-JP" altLang="en-US"/>
              <a:pPr>
                <a:defRPr/>
              </a:pPr>
              <a:t>2022/10/21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0CCB0-6B18-40B6-BBB8-3E8DA964B5A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19CF6A8-9002-4BFA-8A6D-96D6676151DD}" type="datetimeFigureOut">
              <a:rPr lang="ja-JP" altLang="en-US"/>
              <a:pPr>
                <a:defRPr/>
              </a:pPr>
              <a:t>2022/10/21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DCF217E-0C77-4F40-B030-F1451C332D0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9">
            <a:extLst>
              <a:ext uri="{FF2B5EF4-FFF2-40B4-BE49-F238E27FC236}">
                <a16:creationId xmlns:a16="http://schemas.microsoft.com/office/drawing/2014/main" id="{BDEF3A7E-6041-4F68-A287-C24405758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24564" t="17841" r="18294" b="13586"/>
          <a:stretch>
            <a:fillRect/>
          </a:stretch>
        </p:blipFill>
        <p:spPr bwMode="auto">
          <a:xfrm>
            <a:off x="0" y="7040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 82">
            <a:extLst>
              <a:ext uri="{FF2B5EF4-FFF2-40B4-BE49-F238E27FC236}">
                <a16:creationId xmlns:a16="http://schemas.microsoft.com/office/drawing/2014/main" id="{A8548196-39BE-4728-8939-8D2D46FB3551}"/>
              </a:ext>
            </a:extLst>
          </p:cNvPr>
          <p:cNvGrpSpPr>
            <a:grpSpLocks/>
          </p:cNvGrpSpPr>
          <p:nvPr/>
        </p:nvGrpSpPr>
        <p:grpSpPr bwMode="auto">
          <a:xfrm>
            <a:off x="6833394" y="5762625"/>
            <a:ext cx="2093912" cy="828675"/>
            <a:chOff x="4414" y="3759"/>
            <a:chExt cx="1319" cy="522"/>
          </a:xfrm>
        </p:grpSpPr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82D7B37D-4648-44D6-8A7B-A5884169282D}"/>
                </a:ext>
              </a:extLst>
            </p:cNvPr>
            <p:cNvSpPr/>
            <p:nvPr/>
          </p:nvSpPr>
          <p:spPr>
            <a:xfrm>
              <a:off x="4414" y="3759"/>
              <a:ext cx="1319" cy="522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" lastClr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8" name="円/楕円 91">
              <a:extLst>
                <a:ext uri="{FF2B5EF4-FFF2-40B4-BE49-F238E27FC236}">
                  <a16:creationId xmlns:a16="http://schemas.microsoft.com/office/drawing/2014/main" id="{7F183ED5-7384-40AC-9F45-BA2D156D5060}"/>
                </a:ext>
              </a:extLst>
            </p:cNvPr>
            <p:cNvSpPr/>
            <p:nvPr/>
          </p:nvSpPr>
          <p:spPr>
            <a:xfrm>
              <a:off x="4601" y="4096"/>
              <a:ext cx="105" cy="97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" lastClr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9" name="テキスト ボックス 69">
              <a:extLst>
                <a:ext uri="{FF2B5EF4-FFF2-40B4-BE49-F238E27FC236}">
                  <a16:creationId xmlns:a16="http://schemas.microsoft.com/office/drawing/2014/main" id="{15039A40-BA1E-4D26-96A7-B2897EB1D3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1" y="4060"/>
              <a:ext cx="6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ja-JP" altLang="en-US" sz="1200" kern="0" dirty="0">
                  <a:solidFill>
                    <a:sysClr val="windowText" lastClr="000000"/>
                  </a:solidFill>
                  <a:latin typeface="+mn-lt"/>
                  <a:ea typeface="+mn-ea"/>
                </a:rPr>
                <a:t>：要対策箇所</a:t>
              </a:r>
            </a:p>
          </p:txBody>
        </p:sp>
        <p:sp>
          <p:nvSpPr>
            <p:cNvPr id="10" name="フリーフォーム 93">
              <a:extLst>
                <a:ext uri="{FF2B5EF4-FFF2-40B4-BE49-F238E27FC236}">
                  <a16:creationId xmlns:a16="http://schemas.microsoft.com/office/drawing/2014/main" id="{3A3173E6-32C3-4865-BFEE-00D335966203}"/>
                </a:ext>
              </a:extLst>
            </p:cNvPr>
            <p:cNvSpPr/>
            <p:nvPr/>
          </p:nvSpPr>
          <p:spPr>
            <a:xfrm>
              <a:off x="4512" y="3920"/>
              <a:ext cx="234" cy="0"/>
            </a:xfrm>
            <a:custGeom>
              <a:avLst/>
              <a:gdLst>
                <a:gd name="connsiteX0" fmla="*/ 0 w 342900"/>
                <a:gd name="connsiteY0" fmla="*/ 0 h 0"/>
                <a:gd name="connsiteX1" fmla="*/ 342900 w 3429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2900">
                  <a:moveTo>
                    <a:pt x="0" y="0"/>
                  </a:moveTo>
                  <a:lnTo>
                    <a:pt x="342900" y="0"/>
                  </a:lnTo>
                </a:path>
              </a:pathLst>
            </a:custGeom>
            <a:noFill/>
            <a:ln w="50800" cap="flat" cmpd="sng" algn="ctr">
              <a:solidFill>
                <a:srgbClr val="FF0000">
                  <a:alpha val="60000"/>
                </a:srgbClr>
              </a:solidFill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Text" lastClr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1" name="テキスト ボックス 72">
              <a:extLst>
                <a:ext uri="{FF2B5EF4-FFF2-40B4-BE49-F238E27FC236}">
                  <a16:creationId xmlns:a16="http://schemas.microsoft.com/office/drawing/2014/main" id="{E8B6ACB4-2577-4B55-95D0-BEB141E593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5" y="3836"/>
              <a:ext cx="93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ja-JP" altLang="en-US" sz="1200" kern="0" dirty="0">
                  <a:solidFill>
                    <a:sysClr val="windowText" lastClr="000000"/>
                  </a:solidFill>
                  <a:latin typeface="+mn-lt"/>
                  <a:ea typeface="+mn-ea"/>
                </a:rPr>
                <a:t>：通学路（学校指定）</a:t>
              </a:r>
            </a:p>
          </p:txBody>
        </p:sp>
      </p:grpSp>
      <p:pic>
        <p:nvPicPr>
          <p:cNvPr id="12" name="Picture 28">
            <a:extLst>
              <a:ext uri="{FF2B5EF4-FFF2-40B4-BE49-F238E27FC236}">
                <a16:creationId xmlns:a16="http://schemas.microsoft.com/office/drawing/2014/main" id="{DFFC562B-561A-4FDD-BBDF-610439DF4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7203" t="82143" r="80655" b="14429"/>
          <a:stretch>
            <a:fillRect/>
          </a:stretch>
        </p:blipFill>
        <p:spPr bwMode="auto">
          <a:xfrm>
            <a:off x="161925" y="6448425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6">
            <a:extLst>
              <a:ext uri="{FF2B5EF4-FFF2-40B4-BE49-F238E27FC236}">
                <a16:creationId xmlns:a16="http://schemas.microsoft.com/office/drawing/2014/main" id="{C0E9AD0E-C6BD-4228-B632-A0F39D159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1434" y="1030643"/>
            <a:ext cx="805793" cy="2064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8000" tIns="10800" rIns="18000" bIns="10800">
            <a:spAutoFit/>
          </a:bodyPr>
          <a:lstStyle/>
          <a:p>
            <a:r>
              <a:rPr lang="ja-JP" altLang="en-US" sz="1200" b="1" dirty="0">
                <a:solidFill>
                  <a:srgbClr val="3333FF"/>
                </a:solidFill>
              </a:rPr>
              <a:t>江津中学校</a:t>
            </a:r>
          </a:p>
        </p:txBody>
      </p:sp>
      <p:sp>
        <p:nvSpPr>
          <p:cNvPr id="17" name="テキスト ボックス 4">
            <a:extLst>
              <a:ext uri="{FF2B5EF4-FFF2-40B4-BE49-F238E27FC236}">
                <a16:creationId xmlns:a16="http://schemas.microsoft.com/office/drawing/2014/main" id="{F6053A37-CEB0-4DF9-9659-D6728078C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" y="82550"/>
            <a:ext cx="91440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200" dirty="0">
                <a:latin typeface="Calibri" pitchFamily="34" charset="0"/>
              </a:rPr>
              <a:t>島根県　江津市立　江津中学校校区　通学路対策箇所図　　　　</a:t>
            </a:r>
            <a:r>
              <a:rPr lang="en-US" altLang="ja-JP" sz="1400" dirty="0">
                <a:latin typeface="Calibri" pitchFamily="34" charset="0"/>
              </a:rPr>
              <a:t>R4</a:t>
            </a:r>
            <a:r>
              <a:rPr lang="ja-JP" altLang="en-US" sz="1400" dirty="0">
                <a:latin typeface="Calibri" pitchFamily="34" charset="0"/>
              </a:rPr>
              <a:t>年</a:t>
            </a:r>
            <a:r>
              <a:rPr lang="en-US" altLang="ja-JP" sz="1400" dirty="0">
                <a:latin typeface="Calibri" pitchFamily="34" charset="0"/>
              </a:rPr>
              <a:t>10</a:t>
            </a:r>
            <a:r>
              <a:rPr lang="ja-JP" altLang="en-US" sz="1400" dirty="0">
                <a:latin typeface="Calibri" pitchFamily="34" charset="0"/>
              </a:rPr>
              <a:t>月現在</a:t>
            </a:r>
            <a:r>
              <a:rPr lang="ja-JP" altLang="en-US" sz="2400" dirty="0">
                <a:latin typeface="Calibri" pitchFamily="34" charset="0"/>
              </a:rPr>
              <a:t>　　</a:t>
            </a:r>
            <a:endParaRPr lang="ja-JP" altLang="en-US" sz="1200" dirty="0">
              <a:latin typeface="Calibri" pitchFamily="34" charset="0"/>
            </a:endParaRPr>
          </a:p>
        </p:txBody>
      </p:sp>
      <p:sp>
        <p:nvSpPr>
          <p:cNvPr id="24" name="正方形/長方形 15">
            <a:extLst>
              <a:ext uri="{FF2B5EF4-FFF2-40B4-BE49-F238E27FC236}">
                <a16:creationId xmlns:a16="http://schemas.microsoft.com/office/drawing/2014/main" id="{9037D62B-947B-49BB-99C0-545F3330D06E}"/>
              </a:ext>
            </a:extLst>
          </p:cNvPr>
          <p:cNvSpPr/>
          <p:nvPr/>
        </p:nvSpPr>
        <p:spPr bwMode="auto">
          <a:xfrm>
            <a:off x="5711277" y="3778324"/>
            <a:ext cx="1528290" cy="16842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anchor="ctr">
            <a:spAutoFit/>
          </a:bodyPr>
          <a:lstStyle/>
          <a:p>
            <a:pPr marL="107950" indent="-107950">
              <a:defRPr/>
            </a:pPr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2.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歩道が狭い</a:t>
            </a:r>
            <a:endParaRPr lang="en-US" altLang="ja-JP" sz="1000" dirty="0">
              <a:solidFill>
                <a:srgbClr val="FF0000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  <a:endParaRPr lang="ja-JP" altLang="en-US" sz="1000" i="1" dirty="0">
              <a:solidFill>
                <a:srgbClr val="FF0000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・</a:t>
            </a:r>
            <a:r>
              <a:rPr lang="ja-JP" altLang="en-US" sz="1000" i="1" dirty="0">
                <a:solidFill>
                  <a:srgbClr val="FF0000"/>
                </a:solidFill>
                <a:latin typeface="Arial" charset="0"/>
              </a:rPr>
              <a:t>歩道の拡幅</a:t>
            </a:r>
            <a:r>
              <a:rPr lang="en-US" altLang="ja-JP" sz="1000" i="1" dirty="0">
                <a:solidFill>
                  <a:schemeClr val="tx1"/>
                </a:solidFill>
                <a:latin typeface="Arial" charset="0"/>
              </a:rPr>
              <a:t>【</a:t>
            </a: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江津市</a:t>
            </a:r>
            <a:r>
              <a:rPr lang="en-US" altLang="ja-JP" sz="1000" i="1" dirty="0">
                <a:solidFill>
                  <a:schemeClr val="tx1"/>
                </a:solidFill>
                <a:latin typeface="Arial" charset="0"/>
              </a:rPr>
              <a:t>】</a:t>
            </a:r>
            <a:endParaRPr lang="ja-JP" altLang="en-US" sz="1000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7" name="円/楕円 91">
            <a:extLst>
              <a:ext uri="{FF2B5EF4-FFF2-40B4-BE49-F238E27FC236}">
                <a16:creationId xmlns:a16="http://schemas.microsoft.com/office/drawing/2014/main" id="{46023585-FF97-482B-8444-919460A802C2}"/>
              </a:ext>
            </a:extLst>
          </p:cNvPr>
          <p:cNvSpPr/>
          <p:nvPr/>
        </p:nvSpPr>
        <p:spPr bwMode="auto">
          <a:xfrm>
            <a:off x="5923379" y="2341921"/>
            <a:ext cx="232871" cy="229044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sp>
        <p:nvSpPr>
          <p:cNvPr id="28" name="Line 88">
            <a:extLst>
              <a:ext uri="{FF2B5EF4-FFF2-40B4-BE49-F238E27FC236}">
                <a16:creationId xmlns:a16="http://schemas.microsoft.com/office/drawing/2014/main" id="{322802AD-CF20-4CAE-9648-56E74DDA97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00368" y="2570963"/>
            <a:ext cx="160189" cy="120736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lg" len="med"/>
          </a:ln>
        </p:spPr>
        <p:txBody>
          <a:bodyPr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endParaRPr lang="ja-JP" altLang="en-US"/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FC2318E3-7785-4C2B-B3C4-1DE8647B84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1510" y="4028175"/>
            <a:ext cx="1308746" cy="981559"/>
          </a:xfrm>
          <a:prstGeom prst="rect">
            <a:avLst/>
          </a:prstGeom>
        </p:spPr>
      </p:pic>
      <p:sp>
        <p:nvSpPr>
          <p:cNvPr id="32" name="円/楕円 91">
            <a:extLst>
              <a:ext uri="{FF2B5EF4-FFF2-40B4-BE49-F238E27FC236}">
                <a16:creationId xmlns:a16="http://schemas.microsoft.com/office/drawing/2014/main" id="{A2F5CBAC-FFE6-4312-9F27-74DB88F5FFB8}"/>
              </a:ext>
            </a:extLst>
          </p:cNvPr>
          <p:cNvSpPr/>
          <p:nvPr/>
        </p:nvSpPr>
        <p:spPr bwMode="auto">
          <a:xfrm>
            <a:off x="4545415" y="3926209"/>
            <a:ext cx="303032" cy="316182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sp>
        <p:nvSpPr>
          <p:cNvPr id="34" name="正方形/長方形 15">
            <a:extLst>
              <a:ext uri="{FF2B5EF4-FFF2-40B4-BE49-F238E27FC236}">
                <a16:creationId xmlns:a16="http://schemas.microsoft.com/office/drawing/2014/main" id="{6DC6072B-61A6-4D6A-A580-767662F74237}"/>
              </a:ext>
            </a:extLst>
          </p:cNvPr>
          <p:cNvSpPr/>
          <p:nvPr/>
        </p:nvSpPr>
        <p:spPr bwMode="auto">
          <a:xfrm>
            <a:off x="3430372" y="4610248"/>
            <a:ext cx="1944000" cy="19810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anchor="ctr">
            <a:noAutofit/>
          </a:bodyPr>
          <a:lstStyle/>
          <a:p>
            <a:pPr marL="107950" indent="-107950">
              <a:defRPr/>
            </a:pPr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5.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歩道橋があるため歩道が狭く</a:t>
            </a: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　登校時に小学生と中学生が</a:t>
            </a: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交錯する。</a:t>
            </a: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  <a:endParaRPr lang="ja-JP" altLang="en-US" sz="1000" i="1" dirty="0">
              <a:solidFill>
                <a:srgbClr val="FF000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i="1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D16CAC96-64FA-4443-A102-14C421F372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617" y="5156264"/>
            <a:ext cx="1337649" cy="1003237"/>
          </a:xfrm>
          <a:prstGeom prst="rect">
            <a:avLst/>
          </a:prstGeom>
        </p:spPr>
      </p:pic>
      <p:sp>
        <p:nvSpPr>
          <p:cNvPr id="35" name="Line 88">
            <a:extLst>
              <a:ext uri="{FF2B5EF4-FFF2-40B4-BE49-F238E27FC236}">
                <a16:creationId xmlns:a16="http://schemas.microsoft.com/office/drawing/2014/main" id="{2EF11002-651A-4467-A636-61C860D6E5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83686" y="4242391"/>
            <a:ext cx="188313" cy="35318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lg" len="med"/>
          </a:ln>
        </p:spPr>
        <p:txBody>
          <a:bodyPr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20" name="Text Box 70">
            <a:extLst>
              <a:ext uri="{FF2B5EF4-FFF2-40B4-BE49-F238E27FC236}">
                <a16:creationId xmlns:a16="http://schemas.microsoft.com/office/drawing/2014/main" id="{1920BE31-0982-4601-BB41-5D22D9CCC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1447" y="14496"/>
            <a:ext cx="128357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900" dirty="0"/>
              <a:t>ご　う　つ　し　り　つ</a:t>
            </a:r>
          </a:p>
        </p:txBody>
      </p:sp>
      <p:sp>
        <p:nvSpPr>
          <p:cNvPr id="21" name="Text Box 70">
            <a:extLst>
              <a:ext uri="{FF2B5EF4-FFF2-40B4-BE49-F238E27FC236}">
                <a16:creationId xmlns:a16="http://schemas.microsoft.com/office/drawing/2014/main" id="{F3806FD0-F798-44E1-B6EA-D6E87F941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5023" y="0"/>
            <a:ext cx="69968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900" dirty="0"/>
              <a:t>ご　う　つ　</a:t>
            </a:r>
          </a:p>
        </p:txBody>
      </p:sp>
    </p:spTree>
    <p:extLst>
      <p:ext uri="{BB962C8B-B14F-4D97-AF65-F5344CB8AC3E}">
        <p14:creationId xmlns:p14="http://schemas.microsoft.com/office/powerpoint/2010/main" val="2089237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50800">
          <a:solidFill>
            <a:schemeClr val="bg1">
              <a:lumMod val="50000"/>
            </a:schemeClr>
          </a:solidFill>
        </a:ln>
      </a:spPr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41</Words>
  <Application>Microsoft Office PowerPoint</Application>
  <PresentationFormat>画面に合わせる (4:3)</PresentationFormat>
  <Paragraphs>27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学校05</cp:lastModifiedBy>
  <cp:revision>14</cp:revision>
  <cp:lastPrinted>2022-10-21T12:35:56Z</cp:lastPrinted>
  <dcterms:modified xsi:type="dcterms:W3CDTF">2022-10-21T13:03:54Z</dcterms:modified>
</cp:coreProperties>
</file>