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0" autoAdjust="0"/>
    <p:restoredTop sz="95401" autoAdjust="0"/>
  </p:normalViewPr>
  <p:slideViewPr>
    <p:cSldViewPr snapToGrid="0">
      <p:cViewPr varScale="1">
        <p:scale>
          <a:sx n="90" d="100"/>
          <a:sy n="90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2022/10/21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rcRect l="16350" t="26349" r="26508" b="5080"/>
          <a:stretch>
            <a:fillRect/>
          </a:stretch>
        </p:blipFill>
        <p:spPr bwMode="auto">
          <a:xfrm>
            <a:off x="8352" y="-1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津宮小学校校区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996113" y="5965825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369344" y="2232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つ　の　み　や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031037" y="3399222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4"/>
          <p:cNvSpPr>
            <a:spLocks/>
          </p:cNvSpPr>
          <p:nvPr/>
        </p:nvSpPr>
        <p:spPr bwMode="auto">
          <a:xfrm>
            <a:off x="6496050" y="3987800"/>
            <a:ext cx="711200" cy="1454150"/>
          </a:xfrm>
          <a:custGeom>
            <a:avLst/>
            <a:gdLst>
              <a:gd name="T0" fmla="*/ 0 w 448"/>
              <a:gd name="T1" fmla="*/ 916 h 916"/>
              <a:gd name="T2" fmla="*/ 120 w 448"/>
              <a:gd name="T3" fmla="*/ 840 h 916"/>
              <a:gd name="T4" fmla="*/ 76 w 448"/>
              <a:gd name="T5" fmla="*/ 760 h 916"/>
              <a:gd name="T6" fmla="*/ 64 w 448"/>
              <a:gd name="T7" fmla="*/ 684 h 916"/>
              <a:gd name="T8" fmla="*/ 52 w 448"/>
              <a:gd name="T9" fmla="*/ 620 h 916"/>
              <a:gd name="T10" fmla="*/ 88 w 448"/>
              <a:gd name="T11" fmla="*/ 568 h 916"/>
              <a:gd name="T12" fmla="*/ 196 w 448"/>
              <a:gd name="T13" fmla="*/ 480 h 916"/>
              <a:gd name="T14" fmla="*/ 300 w 448"/>
              <a:gd name="T15" fmla="*/ 432 h 916"/>
              <a:gd name="T16" fmla="*/ 380 w 448"/>
              <a:gd name="T17" fmla="*/ 408 h 916"/>
              <a:gd name="T18" fmla="*/ 448 w 448"/>
              <a:gd name="T19" fmla="*/ 356 h 916"/>
              <a:gd name="T20" fmla="*/ 404 w 448"/>
              <a:gd name="T21" fmla="*/ 240 h 916"/>
              <a:gd name="T22" fmla="*/ 364 w 448"/>
              <a:gd name="T23" fmla="*/ 96 h 916"/>
              <a:gd name="T24" fmla="*/ 308 w 448"/>
              <a:gd name="T25" fmla="*/ 44 h 916"/>
              <a:gd name="T26" fmla="*/ 216 w 448"/>
              <a:gd name="T27" fmla="*/ 0 h 9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8"/>
              <a:gd name="T43" fmla="*/ 0 h 916"/>
              <a:gd name="T44" fmla="*/ 448 w 448"/>
              <a:gd name="T45" fmla="*/ 916 h 9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8" h="916">
                <a:moveTo>
                  <a:pt x="0" y="916"/>
                </a:moveTo>
                <a:lnTo>
                  <a:pt x="120" y="840"/>
                </a:lnTo>
                <a:lnTo>
                  <a:pt x="76" y="760"/>
                </a:lnTo>
                <a:lnTo>
                  <a:pt x="64" y="684"/>
                </a:lnTo>
                <a:lnTo>
                  <a:pt x="52" y="620"/>
                </a:lnTo>
                <a:lnTo>
                  <a:pt x="88" y="568"/>
                </a:lnTo>
                <a:lnTo>
                  <a:pt x="196" y="480"/>
                </a:lnTo>
                <a:lnTo>
                  <a:pt x="300" y="432"/>
                </a:lnTo>
                <a:lnTo>
                  <a:pt x="380" y="408"/>
                </a:lnTo>
                <a:lnTo>
                  <a:pt x="448" y="356"/>
                </a:lnTo>
                <a:lnTo>
                  <a:pt x="404" y="240"/>
                </a:lnTo>
                <a:lnTo>
                  <a:pt x="364" y="96"/>
                </a:lnTo>
                <a:lnTo>
                  <a:pt x="308" y="44"/>
                </a:lnTo>
                <a:lnTo>
                  <a:pt x="21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6559550" y="3619500"/>
            <a:ext cx="336550" cy="971550"/>
          </a:xfrm>
          <a:custGeom>
            <a:avLst/>
            <a:gdLst>
              <a:gd name="T0" fmla="*/ 212 w 212"/>
              <a:gd name="T1" fmla="*/ 0 h 612"/>
              <a:gd name="T2" fmla="*/ 164 w 212"/>
              <a:gd name="T3" fmla="*/ 136 h 612"/>
              <a:gd name="T4" fmla="*/ 204 w 212"/>
              <a:gd name="T5" fmla="*/ 160 h 612"/>
              <a:gd name="T6" fmla="*/ 0 w 212"/>
              <a:gd name="T7" fmla="*/ 612 h 612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612"/>
              <a:gd name="T14" fmla="*/ 212 w 212"/>
              <a:gd name="T15" fmla="*/ 612 h 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612">
                <a:moveTo>
                  <a:pt x="212" y="0"/>
                </a:moveTo>
                <a:lnTo>
                  <a:pt x="164" y="136"/>
                </a:lnTo>
                <a:lnTo>
                  <a:pt x="204" y="160"/>
                </a:lnTo>
                <a:lnTo>
                  <a:pt x="0" y="61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>
            <a:off x="6883400" y="3625850"/>
            <a:ext cx="2260600" cy="1435100"/>
          </a:xfrm>
          <a:custGeom>
            <a:avLst/>
            <a:gdLst>
              <a:gd name="T0" fmla="*/ 1424 w 1424"/>
              <a:gd name="T1" fmla="*/ 904 h 904"/>
              <a:gd name="T2" fmla="*/ 1012 w 1424"/>
              <a:gd name="T3" fmla="*/ 776 h 904"/>
              <a:gd name="T4" fmla="*/ 1016 w 1424"/>
              <a:gd name="T5" fmla="*/ 676 h 904"/>
              <a:gd name="T6" fmla="*/ 776 w 1424"/>
              <a:gd name="T7" fmla="*/ 468 h 904"/>
              <a:gd name="T8" fmla="*/ 700 w 1424"/>
              <a:gd name="T9" fmla="*/ 432 h 904"/>
              <a:gd name="T10" fmla="*/ 596 w 1424"/>
              <a:gd name="T11" fmla="*/ 416 h 904"/>
              <a:gd name="T12" fmla="*/ 456 w 1424"/>
              <a:gd name="T13" fmla="*/ 448 h 904"/>
              <a:gd name="T14" fmla="*/ 324 w 1424"/>
              <a:gd name="T15" fmla="*/ 420 h 904"/>
              <a:gd name="T16" fmla="*/ 120 w 1424"/>
              <a:gd name="T17" fmla="*/ 212 h 904"/>
              <a:gd name="T18" fmla="*/ 40 w 1424"/>
              <a:gd name="T19" fmla="*/ 48 h 904"/>
              <a:gd name="T20" fmla="*/ 0 w 1424"/>
              <a:gd name="T21" fmla="*/ 0 h 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24"/>
              <a:gd name="T34" fmla="*/ 0 h 904"/>
              <a:gd name="T35" fmla="*/ 1424 w 1424"/>
              <a:gd name="T36" fmla="*/ 904 h 9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24" h="904">
                <a:moveTo>
                  <a:pt x="1424" y="904"/>
                </a:moveTo>
                <a:lnTo>
                  <a:pt x="1012" y="776"/>
                </a:lnTo>
                <a:lnTo>
                  <a:pt x="1016" y="676"/>
                </a:lnTo>
                <a:lnTo>
                  <a:pt x="776" y="468"/>
                </a:lnTo>
                <a:lnTo>
                  <a:pt x="700" y="432"/>
                </a:lnTo>
                <a:lnTo>
                  <a:pt x="596" y="416"/>
                </a:lnTo>
                <a:lnTo>
                  <a:pt x="456" y="448"/>
                </a:lnTo>
                <a:lnTo>
                  <a:pt x="324" y="420"/>
                </a:lnTo>
                <a:lnTo>
                  <a:pt x="120" y="212"/>
                </a:lnTo>
                <a:lnTo>
                  <a:pt x="40" y="4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7429500" y="4311650"/>
            <a:ext cx="755650" cy="1282700"/>
          </a:xfrm>
          <a:custGeom>
            <a:avLst/>
            <a:gdLst>
              <a:gd name="T0" fmla="*/ 0 w 476"/>
              <a:gd name="T1" fmla="*/ 0 h 808"/>
              <a:gd name="T2" fmla="*/ 80 w 476"/>
              <a:gd name="T3" fmla="*/ 104 h 808"/>
              <a:gd name="T4" fmla="*/ 192 w 476"/>
              <a:gd name="T5" fmla="*/ 220 h 808"/>
              <a:gd name="T6" fmla="*/ 196 w 476"/>
              <a:gd name="T7" fmla="*/ 284 h 808"/>
              <a:gd name="T8" fmla="*/ 268 w 476"/>
              <a:gd name="T9" fmla="*/ 304 h 808"/>
              <a:gd name="T10" fmla="*/ 292 w 476"/>
              <a:gd name="T11" fmla="*/ 436 h 808"/>
              <a:gd name="T12" fmla="*/ 276 w 476"/>
              <a:gd name="T13" fmla="*/ 620 h 808"/>
              <a:gd name="T14" fmla="*/ 336 w 476"/>
              <a:gd name="T15" fmla="*/ 744 h 808"/>
              <a:gd name="T16" fmla="*/ 476 w 476"/>
              <a:gd name="T17" fmla="*/ 808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808"/>
              <a:gd name="T29" fmla="*/ 476 w 4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808">
                <a:moveTo>
                  <a:pt x="0" y="0"/>
                </a:moveTo>
                <a:lnTo>
                  <a:pt x="80" y="104"/>
                </a:lnTo>
                <a:lnTo>
                  <a:pt x="192" y="220"/>
                </a:lnTo>
                <a:lnTo>
                  <a:pt x="196" y="284"/>
                </a:lnTo>
                <a:lnTo>
                  <a:pt x="268" y="304"/>
                </a:lnTo>
                <a:lnTo>
                  <a:pt x="292" y="436"/>
                </a:lnTo>
                <a:lnTo>
                  <a:pt x="276" y="620"/>
                </a:lnTo>
                <a:lnTo>
                  <a:pt x="336" y="744"/>
                </a:lnTo>
                <a:lnTo>
                  <a:pt x="476" y="8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4883150" y="2451100"/>
            <a:ext cx="1625600" cy="1536700"/>
          </a:xfrm>
          <a:custGeom>
            <a:avLst/>
            <a:gdLst>
              <a:gd name="T0" fmla="*/ 968 w 1024"/>
              <a:gd name="T1" fmla="*/ 968 h 968"/>
              <a:gd name="T2" fmla="*/ 1024 w 1024"/>
              <a:gd name="T3" fmla="*/ 864 h 968"/>
              <a:gd name="T4" fmla="*/ 860 w 1024"/>
              <a:gd name="T5" fmla="*/ 752 h 968"/>
              <a:gd name="T6" fmla="*/ 744 w 1024"/>
              <a:gd name="T7" fmla="*/ 660 h 968"/>
              <a:gd name="T8" fmla="*/ 264 w 1024"/>
              <a:gd name="T9" fmla="*/ 232 h 968"/>
              <a:gd name="T10" fmla="*/ 0 w 1024"/>
              <a:gd name="T11" fmla="*/ 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4"/>
              <a:gd name="T19" fmla="*/ 0 h 968"/>
              <a:gd name="T20" fmla="*/ 1024 w 1024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4" h="968">
                <a:moveTo>
                  <a:pt x="968" y="968"/>
                </a:moveTo>
                <a:lnTo>
                  <a:pt x="1024" y="864"/>
                </a:lnTo>
                <a:lnTo>
                  <a:pt x="860" y="752"/>
                </a:lnTo>
                <a:lnTo>
                  <a:pt x="744" y="660"/>
                </a:lnTo>
                <a:lnTo>
                  <a:pt x="264" y="232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5086350" y="3638550"/>
            <a:ext cx="1130300" cy="1530350"/>
          </a:xfrm>
          <a:custGeom>
            <a:avLst/>
            <a:gdLst>
              <a:gd name="T0" fmla="*/ 712 w 712"/>
              <a:gd name="T1" fmla="*/ 0 h 964"/>
              <a:gd name="T2" fmla="*/ 656 w 712"/>
              <a:gd name="T3" fmla="*/ 36 h 964"/>
              <a:gd name="T4" fmla="*/ 552 w 712"/>
              <a:gd name="T5" fmla="*/ 268 h 964"/>
              <a:gd name="T6" fmla="*/ 460 w 712"/>
              <a:gd name="T7" fmla="*/ 280 h 964"/>
              <a:gd name="T8" fmla="*/ 180 w 712"/>
              <a:gd name="T9" fmla="*/ 460 h 964"/>
              <a:gd name="T10" fmla="*/ 0 w 712"/>
              <a:gd name="T11" fmla="*/ 592 h 964"/>
              <a:gd name="T12" fmla="*/ 168 w 712"/>
              <a:gd name="T13" fmla="*/ 780 h 964"/>
              <a:gd name="T14" fmla="*/ 136 w 712"/>
              <a:gd name="T15" fmla="*/ 964 h 9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2"/>
              <a:gd name="T25" fmla="*/ 0 h 964"/>
              <a:gd name="T26" fmla="*/ 712 w 712"/>
              <a:gd name="T27" fmla="*/ 964 h 9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2" h="964">
                <a:moveTo>
                  <a:pt x="712" y="0"/>
                </a:moveTo>
                <a:lnTo>
                  <a:pt x="656" y="36"/>
                </a:lnTo>
                <a:lnTo>
                  <a:pt x="552" y="268"/>
                </a:lnTo>
                <a:lnTo>
                  <a:pt x="460" y="280"/>
                </a:lnTo>
                <a:lnTo>
                  <a:pt x="180" y="460"/>
                </a:lnTo>
                <a:lnTo>
                  <a:pt x="0" y="592"/>
                </a:lnTo>
                <a:lnTo>
                  <a:pt x="168" y="780"/>
                </a:lnTo>
                <a:lnTo>
                  <a:pt x="136" y="96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40"/>
          <p:cNvSpPr>
            <a:spLocks/>
          </p:cNvSpPr>
          <p:nvPr/>
        </p:nvSpPr>
        <p:spPr bwMode="auto">
          <a:xfrm>
            <a:off x="4222750" y="4572000"/>
            <a:ext cx="876300" cy="152400"/>
          </a:xfrm>
          <a:custGeom>
            <a:avLst/>
            <a:gdLst>
              <a:gd name="T0" fmla="*/ 552 w 552"/>
              <a:gd name="T1" fmla="*/ 4 h 96"/>
              <a:gd name="T2" fmla="*/ 396 w 552"/>
              <a:gd name="T3" fmla="*/ 96 h 96"/>
              <a:gd name="T4" fmla="*/ 268 w 552"/>
              <a:gd name="T5" fmla="*/ 52 h 96"/>
              <a:gd name="T6" fmla="*/ 72 w 552"/>
              <a:gd name="T7" fmla="*/ 64 h 96"/>
              <a:gd name="T8" fmla="*/ 0 w 55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"/>
              <a:gd name="T16" fmla="*/ 0 h 96"/>
              <a:gd name="T17" fmla="*/ 552 w 55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" h="96">
                <a:moveTo>
                  <a:pt x="552" y="4"/>
                </a:moveTo>
                <a:lnTo>
                  <a:pt x="396" y="96"/>
                </a:lnTo>
                <a:lnTo>
                  <a:pt x="268" y="52"/>
                </a:lnTo>
                <a:lnTo>
                  <a:pt x="72" y="64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41"/>
          <p:cNvSpPr>
            <a:spLocks/>
          </p:cNvSpPr>
          <p:nvPr/>
        </p:nvSpPr>
        <p:spPr bwMode="auto">
          <a:xfrm>
            <a:off x="3556000" y="3771900"/>
            <a:ext cx="1447800" cy="850900"/>
          </a:xfrm>
          <a:custGeom>
            <a:avLst/>
            <a:gdLst>
              <a:gd name="T0" fmla="*/ 912 w 912"/>
              <a:gd name="T1" fmla="*/ 536 h 536"/>
              <a:gd name="T2" fmla="*/ 580 w 912"/>
              <a:gd name="T3" fmla="*/ 304 h 536"/>
              <a:gd name="T4" fmla="*/ 516 w 912"/>
              <a:gd name="T5" fmla="*/ 232 h 536"/>
              <a:gd name="T6" fmla="*/ 312 w 912"/>
              <a:gd name="T7" fmla="*/ 384 h 536"/>
              <a:gd name="T8" fmla="*/ 268 w 912"/>
              <a:gd name="T9" fmla="*/ 328 h 536"/>
              <a:gd name="T10" fmla="*/ 0 w 912"/>
              <a:gd name="T11" fmla="*/ 0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536"/>
              <a:gd name="T20" fmla="*/ 912 w 912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" h="536">
                <a:moveTo>
                  <a:pt x="912" y="536"/>
                </a:moveTo>
                <a:lnTo>
                  <a:pt x="580" y="304"/>
                </a:lnTo>
                <a:lnTo>
                  <a:pt x="516" y="232"/>
                </a:lnTo>
                <a:lnTo>
                  <a:pt x="312" y="384"/>
                </a:lnTo>
                <a:lnTo>
                  <a:pt x="268" y="32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>
            <a:off x="5086350" y="3670300"/>
            <a:ext cx="952500" cy="266700"/>
          </a:xfrm>
          <a:custGeom>
            <a:avLst/>
            <a:gdLst>
              <a:gd name="T0" fmla="*/ 600 w 600"/>
              <a:gd name="T1" fmla="*/ 140 h 168"/>
              <a:gd name="T2" fmla="*/ 300 w 600"/>
              <a:gd name="T3" fmla="*/ 0 h 168"/>
              <a:gd name="T4" fmla="*/ 300 w 600"/>
              <a:gd name="T5" fmla="*/ 28 h 168"/>
              <a:gd name="T6" fmla="*/ 132 w 600"/>
              <a:gd name="T7" fmla="*/ 168 h 168"/>
              <a:gd name="T8" fmla="*/ 0 w 600"/>
              <a:gd name="T9" fmla="*/ 8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"/>
              <a:gd name="T16" fmla="*/ 0 h 168"/>
              <a:gd name="T17" fmla="*/ 600 w 60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" h="168">
                <a:moveTo>
                  <a:pt x="600" y="140"/>
                </a:moveTo>
                <a:lnTo>
                  <a:pt x="300" y="0"/>
                </a:lnTo>
                <a:lnTo>
                  <a:pt x="300" y="28"/>
                </a:lnTo>
                <a:lnTo>
                  <a:pt x="132" y="168"/>
                </a:lnTo>
                <a:lnTo>
                  <a:pt x="0" y="8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H="1" flipV="1">
            <a:off x="5410200" y="3594100"/>
            <a:ext cx="127000" cy="825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V="1">
            <a:off x="3771900" y="3892550"/>
            <a:ext cx="165100" cy="158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45"/>
          <p:cNvSpPr>
            <a:spLocks/>
          </p:cNvSpPr>
          <p:nvPr/>
        </p:nvSpPr>
        <p:spPr bwMode="auto">
          <a:xfrm>
            <a:off x="6159500" y="552450"/>
            <a:ext cx="736600" cy="3086100"/>
          </a:xfrm>
          <a:custGeom>
            <a:avLst/>
            <a:gdLst>
              <a:gd name="T0" fmla="*/ 464 w 464"/>
              <a:gd name="T1" fmla="*/ 1944 h 1944"/>
              <a:gd name="T2" fmla="*/ 412 w 464"/>
              <a:gd name="T3" fmla="*/ 1932 h 1944"/>
              <a:gd name="T4" fmla="*/ 372 w 464"/>
              <a:gd name="T5" fmla="*/ 1820 h 1944"/>
              <a:gd name="T6" fmla="*/ 408 w 464"/>
              <a:gd name="T7" fmla="*/ 1432 h 1944"/>
              <a:gd name="T8" fmla="*/ 408 w 464"/>
              <a:gd name="T9" fmla="*/ 1328 h 1944"/>
              <a:gd name="T10" fmla="*/ 0 w 464"/>
              <a:gd name="T11" fmla="*/ 996 h 1944"/>
              <a:gd name="T12" fmla="*/ 232 w 464"/>
              <a:gd name="T13" fmla="*/ 520 h 1944"/>
              <a:gd name="T14" fmla="*/ 284 w 464"/>
              <a:gd name="T15" fmla="*/ 464 h 1944"/>
              <a:gd name="T16" fmla="*/ 236 w 464"/>
              <a:gd name="T17" fmla="*/ 0 h 1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1944"/>
              <a:gd name="T29" fmla="*/ 464 w 464"/>
              <a:gd name="T30" fmla="*/ 1944 h 1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1944">
                <a:moveTo>
                  <a:pt x="464" y="1944"/>
                </a:moveTo>
                <a:lnTo>
                  <a:pt x="412" y="1932"/>
                </a:lnTo>
                <a:lnTo>
                  <a:pt x="372" y="1820"/>
                </a:lnTo>
                <a:lnTo>
                  <a:pt x="408" y="1432"/>
                </a:lnTo>
                <a:lnTo>
                  <a:pt x="408" y="1328"/>
                </a:lnTo>
                <a:lnTo>
                  <a:pt x="0" y="996"/>
                </a:lnTo>
                <a:lnTo>
                  <a:pt x="232" y="520"/>
                </a:lnTo>
                <a:lnTo>
                  <a:pt x="284" y="464"/>
                </a:lnTo>
                <a:lnTo>
                  <a:pt x="23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46"/>
          <p:cNvSpPr>
            <a:spLocks noChangeShapeType="1"/>
          </p:cNvSpPr>
          <p:nvPr/>
        </p:nvSpPr>
        <p:spPr bwMode="auto">
          <a:xfrm flipH="1" flipV="1">
            <a:off x="5939624" y="1987826"/>
            <a:ext cx="213526" cy="14577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>
            <a:off x="6432550" y="1339850"/>
            <a:ext cx="755650" cy="971550"/>
          </a:xfrm>
          <a:custGeom>
            <a:avLst/>
            <a:gdLst>
              <a:gd name="T0" fmla="*/ 0 w 476"/>
              <a:gd name="T1" fmla="*/ 612 h 612"/>
              <a:gd name="T2" fmla="*/ 204 w 476"/>
              <a:gd name="T3" fmla="*/ 256 h 612"/>
              <a:gd name="T4" fmla="*/ 280 w 476"/>
              <a:gd name="T5" fmla="*/ 208 h 612"/>
              <a:gd name="T6" fmla="*/ 372 w 476"/>
              <a:gd name="T7" fmla="*/ 80 h 612"/>
              <a:gd name="T8" fmla="*/ 476 w 476"/>
              <a:gd name="T9" fmla="*/ 0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612"/>
              <a:gd name="T17" fmla="*/ 476 w 476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612">
                <a:moveTo>
                  <a:pt x="0" y="612"/>
                </a:moveTo>
                <a:lnTo>
                  <a:pt x="204" y="256"/>
                </a:lnTo>
                <a:lnTo>
                  <a:pt x="280" y="208"/>
                </a:lnTo>
                <a:lnTo>
                  <a:pt x="372" y="80"/>
                </a:lnTo>
                <a:lnTo>
                  <a:pt x="47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>
            <a:off x="6807200" y="2432050"/>
            <a:ext cx="1498600" cy="698500"/>
          </a:xfrm>
          <a:custGeom>
            <a:avLst/>
            <a:gdLst>
              <a:gd name="T0" fmla="*/ 0 w 944"/>
              <a:gd name="T1" fmla="*/ 244 h 440"/>
              <a:gd name="T2" fmla="*/ 108 w 944"/>
              <a:gd name="T3" fmla="*/ 256 h 440"/>
              <a:gd name="T4" fmla="*/ 240 w 944"/>
              <a:gd name="T5" fmla="*/ 336 h 440"/>
              <a:gd name="T6" fmla="*/ 320 w 944"/>
              <a:gd name="T7" fmla="*/ 360 h 440"/>
              <a:gd name="T8" fmla="*/ 608 w 944"/>
              <a:gd name="T9" fmla="*/ 408 h 440"/>
              <a:gd name="T10" fmla="*/ 728 w 944"/>
              <a:gd name="T11" fmla="*/ 440 h 440"/>
              <a:gd name="T12" fmla="*/ 792 w 944"/>
              <a:gd name="T13" fmla="*/ 340 h 440"/>
              <a:gd name="T14" fmla="*/ 944 w 944"/>
              <a:gd name="T15" fmla="*/ 0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4"/>
              <a:gd name="T25" fmla="*/ 0 h 440"/>
              <a:gd name="T26" fmla="*/ 944 w 94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4" h="440">
                <a:moveTo>
                  <a:pt x="0" y="244"/>
                </a:moveTo>
                <a:lnTo>
                  <a:pt x="108" y="256"/>
                </a:lnTo>
                <a:lnTo>
                  <a:pt x="240" y="336"/>
                </a:lnTo>
                <a:lnTo>
                  <a:pt x="320" y="360"/>
                </a:lnTo>
                <a:lnTo>
                  <a:pt x="608" y="408"/>
                </a:lnTo>
                <a:lnTo>
                  <a:pt x="728" y="440"/>
                </a:lnTo>
                <a:lnTo>
                  <a:pt x="792" y="340"/>
                </a:lnTo>
                <a:lnTo>
                  <a:pt x="944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49"/>
          <p:cNvSpPr>
            <a:spLocks/>
          </p:cNvSpPr>
          <p:nvPr/>
        </p:nvSpPr>
        <p:spPr bwMode="auto">
          <a:xfrm>
            <a:off x="6807200" y="3016250"/>
            <a:ext cx="520700" cy="228600"/>
          </a:xfrm>
          <a:custGeom>
            <a:avLst/>
            <a:gdLst>
              <a:gd name="T0" fmla="*/ 0 w 328"/>
              <a:gd name="T1" fmla="*/ 0 h 144"/>
              <a:gd name="T2" fmla="*/ 32 w 328"/>
              <a:gd name="T3" fmla="*/ 36 h 144"/>
              <a:gd name="T4" fmla="*/ 108 w 328"/>
              <a:gd name="T5" fmla="*/ 16 h 144"/>
              <a:gd name="T6" fmla="*/ 276 w 328"/>
              <a:gd name="T7" fmla="*/ 124 h 144"/>
              <a:gd name="T8" fmla="*/ 328 w 328"/>
              <a:gd name="T9" fmla="*/ 144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144"/>
              <a:gd name="T17" fmla="*/ 328 w 32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144">
                <a:moveTo>
                  <a:pt x="0" y="0"/>
                </a:moveTo>
                <a:lnTo>
                  <a:pt x="32" y="36"/>
                </a:lnTo>
                <a:lnTo>
                  <a:pt x="108" y="16"/>
                </a:lnTo>
                <a:lnTo>
                  <a:pt x="276" y="124"/>
                </a:lnTo>
                <a:lnTo>
                  <a:pt x="328" y="1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Freeform 50"/>
          <p:cNvSpPr>
            <a:spLocks/>
          </p:cNvSpPr>
          <p:nvPr/>
        </p:nvSpPr>
        <p:spPr bwMode="auto">
          <a:xfrm>
            <a:off x="5918200" y="2578100"/>
            <a:ext cx="673100" cy="1054100"/>
          </a:xfrm>
          <a:custGeom>
            <a:avLst/>
            <a:gdLst>
              <a:gd name="T0" fmla="*/ 200 w 424"/>
              <a:gd name="T1" fmla="*/ 664 h 664"/>
              <a:gd name="T2" fmla="*/ 424 w 424"/>
              <a:gd name="T3" fmla="*/ 452 h 664"/>
              <a:gd name="T4" fmla="*/ 132 w 424"/>
              <a:gd name="T5" fmla="*/ 156 h 664"/>
              <a:gd name="T6" fmla="*/ 84 w 424"/>
              <a:gd name="T7" fmla="*/ 56 h 664"/>
              <a:gd name="T8" fmla="*/ 0 w 424"/>
              <a:gd name="T9" fmla="*/ 0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4"/>
              <a:gd name="T17" fmla="*/ 424 w 42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4">
                <a:moveTo>
                  <a:pt x="200" y="664"/>
                </a:moveTo>
                <a:lnTo>
                  <a:pt x="424" y="452"/>
                </a:lnTo>
                <a:lnTo>
                  <a:pt x="132" y="156"/>
                </a:lnTo>
                <a:lnTo>
                  <a:pt x="84" y="56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6603890" y="3297252"/>
            <a:ext cx="130865" cy="12976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円/楕円 121"/>
          <p:cNvSpPr>
            <a:spLocks noChangeArrowheads="1"/>
          </p:cNvSpPr>
          <p:nvPr/>
        </p:nvSpPr>
        <p:spPr bwMode="auto">
          <a:xfrm rot="3736442">
            <a:off x="6587198" y="3267583"/>
            <a:ext cx="174027" cy="17314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Line 88"/>
          <p:cNvSpPr>
            <a:spLocks noChangeShapeType="1"/>
          </p:cNvSpPr>
          <p:nvPr/>
        </p:nvSpPr>
        <p:spPr bwMode="auto">
          <a:xfrm flipH="1" flipV="1">
            <a:off x="6810374" y="3454343"/>
            <a:ext cx="649286" cy="51584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正方形/長方形 15"/>
          <p:cNvSpPr/>
          <p:nvPr/>
        </p:nvSpPr>
        <p:spPr bwMode="auto">
          <a:xfrm>
            <a:off x="239713" y="4581332"/>
            <a:ext cx="19415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踏切部分に歩道が未整備、歩道が未整備な区間がある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・検討中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正方形/長方形 15"/>
          <p:cNvSpPr/>
          <p:nvPr/>
        </p:nvSpPr>
        <p:spPr bwMode="auto">
          <a:xfrm>
            <a:off x="7088188" y="3972570"/>
            <a:ext cx="1941512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外側線が消えている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・区画線の設置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</a:p>
        </p:txBody>
      </p:sp>
      <p:sp>
        <p:nvSpPr>
          <p:cNvPr id="42" name="円/楕円 121"/>
          <p:cNvSpPr>
            <a:spLocks noChangeArrowheads="1"/>
          </p:cNvSpPr>
          <p:nvPr/>
        </p:nvSpPr>
        <p:spPr bwMode="auto">
          <a:xfrm rot="19251986">
            <a:off x="3894405" y="4014510"/>
            <a:ext cx="258306" cy="60181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Line 88"/>
          <p:cNvSpPr>
            <a:spLocks noChangeShapeType="1"/>
          </p:cNvSpPr>
          <p:nvPr/>
        </p:nvSpPr>
        <p:spPr bwMode="auto">
          <a:xfrm flipV="1">
            <a:off x="2181225" y="4133849"/>
            <a:ext cx="1571625" cy="11162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7" name="図 56" descr="都野津二宮線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6865" y="4263740"/>
            <a:ext cx="1326205" cy="986400"/>
          </a:xfrm>
          <a:prstGeom prst="rect">
            <a:avLst/>
          </a:prstGeom>
        </p:spPr>
      </p:pic>
      <p:pic>
        <p:nvPicPr>
          <p:cNvPr id="61" name="図 60" descr="IMG_20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366" y="5060950"/>
            <a:ext cx="1300593" cy="967350"/>
          </a:xfrm>
          <a:prstGeom prst="rect">
            <a:avLst/>
          </a:prstGeom>
        </p:spPr>
      </p:pic>
      <p:sp>
        <p:nvSpPr>
          <p:cNvPr id="49" name="円/楕円 121"/>
          <p:cNvSpPr>
            <a:spLocks noChangeArrowheads="1"/>
          </p:cNvSpPr>
          <p:nvPr/>
        </p:nvSpPr>
        <p:spPr bwMode="auto">
          <a:xfrm rot="19251986">
            <a:off x="4246829" y="3824010"/>
            <a:ext cx="258306" cy="60181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正方形/長方形 15"/>
          <p:cNvSpPr/>
          <p:nvPr/>
        </p:nvSpPr>
        <p:spPr bwMode="auto">
          <a:xfrm>
            <a:off x="3652838" y="5123680"/>
            <a:ext cx="1941512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道路が狭く歩道が未整備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・道路拡幅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6" name="図 55" descr="IMG_2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7000" y="5412812"/>
            <a:ext cx="1326205" cy="986400"/>
          </a:xfrm>
          <a:prstGeom prst="rect">
            <a:avLst/>
          </a:prstGeom>
        </p:spPr>
      </p:pic>
      <p:sp>
        <p:nvSpPr>
          <p:cNvPr id="58" name="Line 88"/>
          <p:cNvSpPr>
            <a:spLocks noChangeShapeType="1"/>
          </p:cNvSpPr>
          <p:nvPr/>
        </p:nvSpPr>
        <p:spPr bwMode="auto">
          <a:xfrm flipH="1" flipV="1">
            <a:off x="4600102" y="4343400"/>
            <a:ext cx="143348" cy="78027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Text Box 70">
            <a:extLst>
              <a:ext uri="{FF2B5EF4-FFF2-40B4-BE49-F238E27FC236}">
                <a16:creationId xmlns:a16="http://schemas.microsoft.com/office/drawing/2014/main" id="{80533266-7F6B-4C12-884C-EEABF532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rcRect l="16350" t="26349" r="26508" b="5080"/>
          <a:stretch>
            <a:fillRect/>
          </a:stretch>
        </p:blipFill>
        <p:spPr bwMode="auto">
          <a:xfrm>
            <a:off x="0" y="-1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698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津宮小学校校区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964287" y="5942076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05031" y="-635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つ　の　み　や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12000" y="349726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4"/>
          <p:cNvSpPr>
            <a:spLocks/>
          </p:cNvSpPr>
          <p:nvPr/>
        </p:nvSpPr>
        <p:spPr bwMode="auto">
          <a:xfrm>
            <a:off x="6496050" y="3987800"/>
            <a:ext cx="711200" cy="1454150"/>
          </a:xfrm>
          <a:custGeom>
            <a:avLst/>
            <a:gdLst>
              <a:gd name="T0" fmla="*/ 0 w 448"/>
              <a:gd name="T1" fmla="*/ 916 h 916"/>
              <a:gd name="T2" fmla="*/ 120 w 448"/>
              <a:gd name="T3" fmla="*/ 840 h 916"/>
              <a:gd name="T4" fmla="*/ 76 w 448"/>
              <a:gd name="T5" fmla="*/ 760 h 916"/>
              <a:gd name="T6" fmla="*/ 64 w 448"/>
              <a:gd name="T7" fmla="*/ 684 h 916"/>
              <a:gd name="T8" fmla="*/ 52 w 448"/>
              <a:gd name="T9" fmla="*/ 620 h 916"/>
              <a:gd name="T10" fmla="*/ 88 w 448"/>
              <a:gd name="T11" fmla="*/ 568 h 916"/>
              <a:gd name="T12" fmla="*/ 196 w 448"/>
              <a:gd name="T13" fmla="*/ 480 h 916"/>
              <a:gd name="T14" fmla="*/ 300 w 448"/>
              <a:gd name="T15" fmla="*/ 432 h 916"/>
              <a:gd name="T16" fmla="*/ 380 w 448"/>
              <a:gd name="T17" fmla="*/ 408 h 916"/>
              <a:gd name="T18" fmla="*/ 448 w 448"/>
              <a:gd name="T19" fmla="*/ 356 h 916"/>
              <a:gd name="T20" fmla="*/ 404 w 448"/>
              <a:gd name="T21" fmla="*/ 240 h 916"/>
              <a:gd name="T22" fmla="*/ 364 w 448"/>
              <a:gd name="T23" fmla="*/ 96 h 916"/>
              <a:gd name="T24" fmla="*/ 308 w 448"/>
              <a:gd name="T25" fmla="*/ 44 h 916"/>
              <a:gd name="T26" fmla="*/ 216 w 448"/>
              <a:gd name="T27" fmla="*/ 0 h 9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8"/>
              <a:gd name="T43" fmla="*/ 0 h 916"/>
              <a:gd name="T44" fmla="*/ 448 w 448"/>
              <a:gd name="T45" fmla="*/ 916 h 9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8" h="916">
                <a:moveTo>
                  <a:pt x="0" y="916"/>
                </a:moveTo>
                <a:lnTo>
                  <a:pt x="120" y="840"/>
                </a:lnTo>
                <a:lnTo>
                  <a:pt x="76" y="760"/>
                </a:lnTo>
                <a:lnTo>
                  <a:pt x="64" y="684"/>
                </a:lnTo>
                <a:lnTo>
                  <a:pt x="52" y="620"/>
                </a:lnTo>
                <a:lnTo>
                  <a:pt x="88" y="568"/>
                </a:lnTo>
                <a:lnTo>
                  <a:pt x="196" y="480"/>
                </a:lnTo>
                <a:lnTo>
                  <a:pt x="300" y="432"/>
                </a:lnTo>
                <a:lnTo>
                  <a:pt x="380" y="408"/>
                </a:lnTo>
                <a:lnTo>
                  <a:pt x="448" y="356"/>
                </a:lnTo>
                <a:lnTo>
                  <a:pt x="404" y="240"/>
                </a:lnTo>
                <a:lnTo>
                  <a:pt x="364" y="96"/>
                </a:lnTo>
                <a:lnTo>
                  <a:pt x="308" y="44"/>
                </a:lnTo>
                <a:lnTo>
                  <a:pt x="21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6559550" y="3619500"/>
            <a:ext cx="336550" cy="971550"/>
          </a:xfrm>
          <a:custGeom>
            <a:avLst/>
            <a:gdLst>
              <a:gd name="T0" fmla="*/ 212 w 212"/>
              <a:gd name="T1" fmla="*/ 0 h 612"/>
              <a:gd name="T2" fmla="*/ 164 w 212"/>
              <a:gd name="T3" fmla="*/ 136 h 612"/>
              <a:gd name="T4" fmla="*/ 204 w 212"/>
              <a:gd name="T5" fmla="*/ 160 h 612"/>
              <a:gd name="T6" fmla="*/ 0 w 212"/>
              <a:gd name="T7" fmla="*/ 612 h 612"/>
              <a:gd name="T8" fmla="*/ 0 60000 65536"/>
              <a:gd name="T9" fmla="*/ 0 60000 65536"/>
              <a:gd name="T10" fmla="*/ 0 60000 65536"/>
              <a:gd name="T11" fmla="*/ 0 60000 65536"/>
              <a:gd name="T12" fmla="*/ 0 w 212"/>
              <a:gd name="T13" fmla="*/ 0 h 612"/>
              <a:gd name="T14" fmla="*/ 212 w 212"/>
              <a:gd name="T15" fmla="*/ 612 h 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2" h="612">
                <a:moveTo>
                  <a:pt x="212" y="0"/>
                </a:moveTo>
                <a:lnTo>
                  <a:pt x="164" y="136"/>
                </a:lnTo>
                <a:lnTo>
                  <a:pt x="204" y="160"/>
                </a:lnTo>
                <a:lnTo>
                  <a:pt x="0" y="61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>
            <a:off x="6883400" y="3625850"/>
            <a:ext cx="2260600" cy="1435100"/>
          </a:xfrm>
          <a:custGeom>
            <a:avLst/>
            <a:gdLst>
              <a:gd name="T0" fmla="*/ 1424 w 1424"/>
              <a:gd name="T1" fmla="*/ 904 h 904"/>
              <a:gd name="T2" fmla="*/ 1012 w 1424"/>
              <a:gd name="T3" fmla="*/ 776 h 904"/>
              <a:gd name="T4" fmla="*/ 1016 w 1424"/>
              <a:gd name="T5" fmla="*/ 676 h 904"/>
              <a:gd name="T6" fmla="*/ 776 w 1424"/>
              <a:gd name="T7" fmla="*/ 468 h 904"/>
              <a:gd name="T8" fmla="*/ 700 w 1424"/>
              <a:gd name="T9" fmla="*/ 432 h 904"/>
              <a:gd name="T10" fmla="*/ 596 w 1424"/>
              <a:gd name="T11" fmla="*/ 416 h 904"/>
              <a:gd name="T12" fmla="*/ 456 w 1424"/>
              <a:gd name="T13" fmla="*/ 448 h 904"/>
              <a:gd name="T14" fmla="*/ 324 w 1424"/>
              <a:gd name="T15" fmla="*/ 420 h 904"/>
              <a:gd name="T16" fmla="*/ 120 w 1424"/>
              <a:gd name="T17" fmla="*/ 212 h 904"/>
              <a:gd name="T18" fmla="*/ 40 w 1424"/>
              <a:gd name="T19" fmla="*/ 48 h 904"/>
              <a:gd name="T20" fmla="*/ 0 w 1424"/>
              <a:gd name="T21" fmla="*/ 0 h 9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24"/>
              <a:gd name="T34" fmla="*/ 0 h 904"/>
              <a:gd name="T35" fmla="*/ 1424 w 1424"/>
              <a:gd name="T36" fmla="*/ 904 h 9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24" h="904">
                <a:moveTo>
                  <a:pt x="1424" y="904"/>
                </a:moveTo>
                <a:lnTo>
                  <a:pt x="1012" y="776"/>
                </a:lnTo>
                <a:lnTo>
                  <a:pt x="1016" y="676"/>
                </a:lnTo>
                <a:lnTo>
                  <a:pt x="776" y="468"/>
                </a:lnTo>
                <a:lnTo>
                  <a:pt x="700" y="432"/>
                </a:lnTo>
                <a:lnTo>
                  <a:pt x="596" y="416"/>
                </a:lnTo>
                <a:lnTo>
                  <a:pt x="456" y="448"/>
                </a:lnTo>
                <a:lnTo>
                  <a:pt x="324" y="420"/>
                </a:lnTo>
                <a:lnTo>
                  <a:pt x="120" y="212"/>
                </a:lnTo>
                <a:lnTo>
                  <a:pt x="40" y="4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7429500" y="4311650"/>
            <a:ext cx="755650" cy="1282700"/>
          </a:xfrm>
          <a:custGeom>
            <a:avLst/>
            <a:gdLst>
              <a:gd name="T0" fmla="*/ 0 w 476"/>
              <a:gd name="T1" fmla="*/ 0 h 808"/>
              <a:gd name="T2" fmla="*/ 80 w 476"/>
              <a:gd name="T3" fmla="*/ 104 h 808"/>
              <a:gd name="T4" fmla="*/ 192 w 476"/>
              <a:gd name="T5" fmla="*/ 220 h 808"/>
              <a:gd name="T6" fmla="*/ 196 w 476"/>
              <a:gd name="T7" fmla="*/ 284 h 808"/>
              <a:gd name="T8" fmla="*/ 268 w 476"/>
              <a:gd name="T9" fmla="*/ 304 h 808"/>
              <a:gd name="T10" fmla="*/ 292 w 476"/>
              <a:gd name="T11" fmla="*/ 436 h 808"/>
              <a:gd name="T12" fmla="*/ 276 w 476"/>
              <a:gd name="T13" fmla="*/ 620 h 808"/>
              <a:gd name="T14" fmla="*/ 336 w 476"/>
              <a:gd name="T15" fmla="*/ 744 h 808"/>
              <a:gd name="T16" fmla="*/ 476 w 476"/>
              <a:gd name="T17" fmla="*/ 808 h 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808"/>
              <a:gd name="T29" fmla="*/ 476 w 476"/>
              <a:gd name="T30" fmla="*/ 808 h 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808">
                <a:moveTo>
                  <a:pt x="0" y="0"/>
                </a:moveTo>
                <a:lnTo>
                  <a:pt x="80" y="104"/>
                </a:lnTo>
                <a:lnTo>
                  <a:pt x="192" y="220"/>
                </a:lnTo>
                <a:lnTo>
                  <a:pt x="196" y="284"/>
                </a:lnTo>
                <a:lnTo>
                  <a:pt x="268" y="304"/>
                </a:lnTo>
                <a:lnTo>
                  <a:pt x="292" y="436"/>
                </a:lnTo>
                <a:lnTo>
                  <a:pt x="276" y="620"/>
                </a:lnTo>
                <a:lnTo>
                  <a:pt x="336" y="744"/>
                </a:lnTo>
                <a:lnTo>
                  <a:pt x="476" y="80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4883150" y="2451100"/>
            <a:ext cx="1625600" cy="1536700"/>
          </a:xfrm>
          <a:custGeom>
            <a:avLst/>
            <a:gdLst>
              <a:gd name="T0" fmla="*/ 968 w 1024"/>
              <a:gd name="T1" fmla="*/ 968 h 968"/>
              <a:gd name="T2" fmla="*/ 1024 w 1024"/>
              <a:gd name="T3" fmla="*/ 864 h 968"/>
              <a:gd name="T4" fmla="*/ 860 w 1024"/>
              <a:gd name="T5" fmla="*/ 752 h 968"/>
              <a:gd name="T6" fmla="*/ 744 w 1024"/>
              <a:gd name="T7" fmla="*/ 660 h 968"/>
              <a:gd name="T8" fmla="*/ 264 w 1024"/>
              <a:gd name="T9" fmla="*/ 232 h 968"/>
              <a:gd name="T10" fmla="*/ 0 w 1024"/>
              <a:gd name="T11" fmla="*/ 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4"/>
              <a:gd name="T19" fmla="*/ 0 h 968"/>
              <a:gd name="T20" fmla="*/ 1024 w 1024"/>
              <a:gd name="T21" fmla="*/ 968 h 9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4" h="968">
                <a:moveTo>
                  <a:pt x="968" y="968"/>
                </a:moveTo>
                <a:lnTo>
                  <a:pt x="1024" y="864"/>
                </a:lnTo>
                <a:lnTo>
                  <a:pt x="860" y="752"/>
                </a:lnTo>
                <a:lnTo>
                  <a:pt x="744" y="660"/>
                </a:lnTo>
                <a:lnTo>
                  <a:pt x="264" y="232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Freeform 39"/>
          <p:cNvSpPr>
            <a:spLocks/>
          </p:cNvSpPr>
          <p:nvPr/>
        </p:nvSpPr>
        <p:spPr bwMode="auto">
          <a:xfrm>
            <a:off x="5086350" y="3638550"/>
            <a:ext cx="1130300" cy="1530350"/>
          </a:xfrm>
          <a:custGeom>
            <a:avLst/>
            <a:gdLst>
              <a:gd name="T0" fmla="*/ 712 w 712"/>
              <a:gd name="T1" fmla="*/ 0 h 964"/>
              <a:gd name="T2" fmla="*/ 656 w 712"/>
              <a:gd name="T3" fmla="*/ 36 h 964"/>
              <a:gd name="T4" fmla="*/ 552 w 712"/>
              <a:gd name="T5" fmla="*/ 268 h 964"/>
              <a:gd name="T6" fmla="*/ 460 w 712"/>
              <a:gd name="T7" fmla="*/ 280 h 964"/>
              <a:gd name="T8" fmla="*/ 180 w 712"/>
              <a:gd name="T9" fmla="*/ 460 h 964"/>
              <a:gd name="T10" fmla="*/ 0 w 712"/>
              <a:gd name="T11" fmla="*/ 592 h 964"/>
              <a:gd name="T12" fmla="*/ 168 w 712"/>
              <a:gd name="T13" fmla="*/ 780 h 964"/>
              <a:gd name="T14" fmla="*/ 136 w 712"/>
              <a:gd name="T15" fmla="*/ 964 h 9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2"/>
              <a:gd name="T25" fmla="*/ 0 h 964"/>
              <a:gd name="T26" fmla="*/ 712 w 712"/>
              <a:gd name="T27" fmla="*/ 964 h 9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2" h="964">
                <a:moveTo>
                  <a:pt x="712" y="0"/>
                </a:moveTo>
                <a:lnTo>
                  <a:pt x="656" y="36"/>
                </a:lnTo>
                <a:lnTo>
                  <a:pt x="552" y="268"/>
                </a:lnTo>
                <a:lnTo>
                  <a:pt x="460" y="280"/>
                </a:lnTo>
                <a:lnTo>
                  <a:pt x="180" y="460"/>
                </a:lnTo>
                <a:lnTo>
                  <a:pt x="0" y="592"/>
                </a:lnTo>
                <a:lnTo>
                  <a:pt x="168" y="780"/>
                </a:lnTo>
                <a:lnTo>
                  <a:pt x="136" y="96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Freeform 40"/>
          <p:cNvSpPr>
            <a:spLocks/>
          </p:cNvSpPr>
          <p:nvPr/>
        </p:nvSpPr>
        <p:spPr bwMode="auto">
          <a:xfrm>
            <a:off x="4222750" y="4572000"/>
            <a:ext cx="876300" cy="152400"/>
          </a:xfrm>
          <a:custGeom>
            <a:avLst/>
            <a:gdLst>
              <a:gd name="T0" fmla="*/ 552 w 552"/>
              <a:gd name="T1" fmla="*/ 4 h 96"/>
              <a:gd name="T2" fmla="*/ 396 w 552"/>
              <a:gd name="T3" fmla="*/ 96 h 96"/>
              <a:gd name="T4" fmla="*/ 268 w 552"/>
              <a:gd name="T5" fmla="*/ 52 h 96"/>
              <a:gd name="T6" fmla="*/ 72 w 552"/>
              <a:gd name="T7" fmla="*/ 64 h 96"/>
              <a:gd name="T8" fmla="*/ 0 w 552"/>
              <a:gd name="T9" fmla="*/ 0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"/>
              <a:gd name="T16" fmla="*/ 0 h 96"/>
              <a:gd name="T17" fmla="*/ 552 w 552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" h="96">
                <a:moveTo>
                  <a:pt x="552" y="4"/>
                </a:moveTo>
                <a:lnTo>
                  <a:pt x="396" y="96"/>
                </a:lnTo>
                <a:lnTo>
                  <a:pt x="268" y="52"/>
                </a:lnTo>
                <a:lnTo>
                  <a:pt x="72" y="64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Freeform 41"/>
          <p:cNvSpPr>
            <a:spLocks/>
          </p:cNvSpPr>
          <p:nvPr/>
        </p:nvSpPr>
        <p:spPr bwMode="auto">
          <a:xfrm>
            <a:off x="3556000" y="3771900"/>
            <a:ext cx="1447800" cy="850900"/>
          </a:xfrm>
          <a:custGeom>
            <a:avLst/>
            <a:gdLst>
              <a:gd name="T0" fmla="*/ 912 w 912"/>
              <a:gd name="T1" fmla="*/ 536 h 536"/>
              <a:gd name="T2" fmla="*/ 580 w 912"/>
              <a:gd name="T3" fmla="*/ 304 h 536"/>
              <a:gd name="T4" fmla="*/ 516 w 912"/>
              <a:gd name="T5" fmla="*/ 232 h 536"/>
              <a:gd name="T6" fmla="*/ 312 w 912"/>
              <a:gd name="T7" fmla="*/ 384 h 536"/>
              <a:gd name="T8" fmla="*/ 268 w 912"/>
              <a:gd name="T9" fmla="*/ 328 h 536"/>
              <a:gd name="T10" fmla="*/ 0 w 912"/>
              <a:gd name="T11" fmla="*/ 0 h 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536"/>
              <a:gd name="T20" fmla="*/ 912 w 912"/>
              <a:gd name="T21" fmla="*/ 536 h 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" h="536">
                <a:moveTo>
                  <a:pt x="912" y="536"/>
                </a:moveTo>
                <a:lnTo>
                  <a:pt x="580" y="304"/>
                </a:lnTo>
                <a:lnTo>
                  <a:pt x="516" y="232"/>
                </a:lnTo>
                <a:lnTo>
                  <a:pt x="312" y="384"/>
                </a:lnTo>
                <a:lnTo>
                  <a:pt x="268" y="328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Freeform 42"/>
          <p:cNvSpPr>
            <a:spLocks/>
          </p:cNvSpPr>
          <p:nvPr/>
        </p:nvSpPr>
        <p:spPr bwMode="auto">
          <a:xfrm>
            <a:off x="5086350" y="3670300"/>
            <a:ext cx="952500" cy="266700"/>
          </a:xfrm>
          <a:custGeom>
            <a:avLst/>
            <a:gdLst>
              <a:gd name="T0" fmla="*/ 600 w 600"/>
              <a:gd name="T1" fmla="*/ 140 h 168"/>
              <a:gd name="T2" fmla="*/ 300 w 600"/>
              <a:gd name="T3" fmla="*/ 0 h 168"/>
              <a:gd name="T4" fmla="*/ 300 w 600"/>
              <a:gd name="T5" fmla="*/ 28 h 168"/>
              <a:gd name="T6" fmla="*/ 132 w 600"/>
              <a:gd name="T7" fmla="*/ 168 h 168"/>
              <a:gd name="T8" fmla="*/ 0 w 600"/>
              <a:gd name="T9" fmla="*/ 8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"/>
              <a:gd name="T16" fmla="*/ 0 h 168"/>
              <a:gd name="T17" fmla="*/ 600 w 60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0" h="168">
                <a:moveTo>
                  <a:pt x="600" y="140"/>
                </a:moveTo>
                <a:lnTo>
                  <a:pt x="300" y="0"/>
                </a:lnTo>
                <a:lnTo>
                  <a:pt x="300" y="28"/>
                </a:lnTo>
                <a:lnTo>
                  <a:pt x="132" y="168"/>
                </a:lnTo>
                <a:lnTo>
                  <a:pt x="0" y="88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H="1" flipV="1">
            <a:off x="5410200" y="3594100"/>
            <a:ext cx="127000" cy="825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V="1">
            <a:off x="3771900" y="3892550"/>
            <a:ext cx="165100" cy="158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Freeform 45"/>
          <p:cNvSpPr>
            <a:spLocks/>
          </p:cNvSpPr>
          <p:nvPr/>
        </p:nvSpPr>
        <p:spPr bwMode="auto">
          <a:xfrm>
            <a:off x="6159500" y="552450"/>
            <a:ext cx="736600" cy="3086100"/>
          </a:xfrm>
          <a:custGeom>
            <a:avLst/>
            <a:gdLst>
              <a:gd name="T0" fmla="*/ 464 w 464"/>
              <a:gd name="T1" fmla="*/ 1944 h 1944"/>
              <a:gd name="T2" fmla="*/ 412 w 464"/>
              <a:gd name="T3" fmla="*/ 1932 h 1944"/>
              <a:gd name="T4" fmla="*/ 372 w 464"/>
              <a:gd name="T5" fmla="*/ 1820 h 1944"/>
              <a:gd name="T6" fmla="*/ 408 w 464"/>
              <a:gd name="T7" fmla="*/ 1432 h 1944"/>
              <a:gd name="T8" fmla="*/ 408 w 464"/>
              <a:gd name="T9" fmla="*/ 1328 h 1944"/>
              <a:gd name="T10" fmla="*/ 0 w 464"/>
              <a:gd name="T11" fmla="*/ 996 h 1944"/>
              <a:gd name="T12" fmla="*/ 232 w 464"/>
              <a:gd name="T13" fmla="*/ 520 h 1944"/>
              <a:gd name="T14" fmla="*/ 284 w 464"/>
              <a:gd name="T15" fmla="*/ 464 h 1944"/>
              <a:gd name="T16" fmla="*/ 236 w 464"/>
              <a:gd name="T17" fmla="*/ 0 h 1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1944"/>
              <a:gd name="T29" fmla="*/ 464 w 464"/>
              <a:gd name="T30" fmla="*/ 1944 h 1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1944">
                <a:moveTo>
                  <a:pt x="464" y="1944"/>
                </a:moveTo>
                <a:lnTo>
                  <a:pt x="412" y="1932"/>
                </a:lnTo>
                <a:lnTo>
                  <a:pt x="372" y="1820"/>
                </a:lnTo>
                <a:lnTo>
                  <a:pt x="408" y="1432"/>
                </a:lnTo>
                <a:lnTo>
                  <a:pt x="408" y="1328"/>
                </a:lnTo>
                <a:lnTo>
                  <a:pt x="0" y="996"/>
                </a:lnTo>
                <a:lnTo>
                  <a:pt x="232" y="520"/>
                </a:lnTo>
                <a:lnTo>
                  <a:pt x="284" y="464"/>
                </a:lnTo>
                <a:lnTo>
                  <a:pt x="23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46"/>
          <p:cNvSpPr>
            <a:spLocks noChangeShapeType="1"/>
          </p:cNvSpPr>
          <p:nvPr/>
        </p:nvSpPr>
        <p:spPr bwMode="auto">
          <a:xfrm flipH="1" flipV="1">
            <a:off x="5939624" y="1987826"/>
            <a:ext cx="213526" cy="14577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>
            <a:off x="6432550" y="1339850"/>
            <a:ext cx="755650" cy="971550"/>
          </a:xfrm>
          <a:custGeom>
            <a:avLst/>
            <a:gdLst>
              <a:gd name="T0" fmla="*/ 0 w 476"/>
              <a:gd name="T1" fmla="*/ 612 h 612"/>
              <a:gd name="T2" fmla="*/ 204 w 476"/>
              <a:gd name="T3" fmla="*/ 256 h 612"/>
              <a:gd name="T4" fmla="*/ 280 w 476"/>
              <a:gd name="T5" fmla="*/ 208 h 612"/>
              <a:gd name="T6" fmla="*/ 372 w 476"/>
              <a:gd name="T7" fmla="*/ 80 h 612"/>
              <a:gd name="T8" fmla="*/ 476 w 476"/>
              <a:gd name="T9" fmla="*/ 0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612"/>
              <a:gd name="T17" fmla="*/ 476 w 476"/>
              <a:gd name="T18" fmla="*/ 612 h 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6" h="612">
                <a:moveTo>
                  <a:pt x="0" y="612"/>
                </a:moveTo>
                <a:lnTo>
                  <a:pt x="204" y="256"/>
                </a:lnTo>
                <a:lnTo>
                  <a:pt x="280" y="208"/>
                </a:lnTo>
                <a:lnTo>
                  <a:pt x="372" y="80"/>
                </a:lnTo>
                <a:lnTo>
                  <a:pt x="47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48"/>
          <p:cNvSpPr>
            <a:spLocks/>
          </p:cNvSpPr>
          <p:nvPr/>
        </p:nvSpPr>
        <p:spPr bwMode="auto">
          <a:xfrm>
            <a:off x="6807200" y="2432050"/>
            <a:ext cx="1498600" cy="698500"/>
          </a:xfrm>
          <a:custGeom>
            <a:avLst/>
            <a:gdLst>
              <a:gd name="T0" fmla="*/ 0 w 944"/>
              <a:gd name="T1" fmla="*/ 244 h 440"/>
              <a:gd name="T2" fmla="*/ 108 w 944"/>
              <a:gd name="T3" fmla="*/ 256 h 440"/>
              <a:gd name="T4" fmla="*/ 240 w 944"/>
              <a:gd name="T5" fmla="*/ 336 h 440"/>
              <a:gd name="T6" fmla="*/ 320 w 944"/>
              <a:gd name="T7" fmla="*/ 360 h 440"/>
              <a:gd name="T8" fmla="*/ 608 w 944"/>
              <a:gd name="T9" fmla="*/ 408 h 440"/>
              <a:gd name="T10" fmla="*/ 728 w 944"/>
              <a:gd name="T11" fmla="*/ 440 h 440"/>
              <a:gd name="T12" fmla="*/ 792 w 944"/>
              <a:gd name="T13" fmla="*/ 340 h 440"/>
              <a:gd name="T14" fmla="*/ 944 w 944"/>
              <a:gd name="T15" fmla="*/ 0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4"/>
              <a:gd name="T25" fmla="*/ 0 h 440"/>
              <a:gd name="T26" fmla="*/ 944 w 944"/>
              <a:gd name="T27" fmla="*/ 440 h 4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44" h="440">
                <a:moveTo>
                  <a:pt x="0" y="244"/>
                </a:moveTo>
                <a:lnTo>
                  <a:pt x="108" y="256"/>
                </a:lnTo>
                <a:lnTo>
                  <a:pt x="240" y="336"/>
                </a:lnTo>
                <a:lnTo>
                  <a:pt x="320" y="360"/>
                </a:lnTo>
                <a:lnTo>
                  <a:pt x="608" y="408"/>
                </a:lnTo>
                <a:lnTo>
                  <a:pt x="728" y="440"/>
                </a:lnTo>
                <a:lnTo>
                  <a:pt x="792" y="340"/>
                </a:lnTo>
                <a:lnTo>
                  <a:pt x="944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49"/>
          <p:cNvSpPr>
            <a:spLocks/>
          </p:cNvSpPr>
          <p:nvPr/>
        </p:nvSpPr>
        <p:spPr bwMode="auto">
          <a:xfrm>
            <a:off x="6807200" y="3016250"/>
            <a:ext cx="520700" cy="228600"/>
          </a:xfrm>
          <a:custGeom>
            <a:avLst/>
            <a:gdLst>
              <a:gd name="T0" fmla="*/ 0 w 328"/>
              <a:gd name="T1" fmla="*/ 0 h 144"/>
              <a:gd name="T2" fmla="*/ 32 w 328"/>
              <a:gd name="T3" fmla="*/ 36 h 144"/>
              <a:gd name="T4" fmla="*/ 108 w 328"/>
              <a:gd name="T5" fmla="*/ 16 h 144"/>
              <a:gd name="T6" fmla="*/ 276 w 328"/>
              <a:gd name="T7" fmla="*/ 124 h 144"/>
              <a:gd name="T8" fmla="*/ 328 w 328"/>
              <a:gd name="T9" fmla="*/ 144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144"/>
              <a:gd name="T17" fmla="*/ 328 w 32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144">
                <a:moveTo>
                  <a:pt x="0" y="0"/>
                </a:moveTo>
                <a:lnTo>
                  <a:pt x="32" y="36"/>
                </a:lnTo>
                <a:lnTo>
                  <a:pt x="108" y="16"/>
                </a:lnTo>
                <a:lnTo>
                  <a:pt x="276" y="124"/>
                </a:lnTo>
                <a:lnTo>
                  <a:pt x="328" y="1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Freeform 50"/>
          <p:cNvSpPr>
            <a:spLocks/>
          </p:cNvSpPr>
          <p:nvPr/>
        </p:nvSpPr>
        <p:spPr bwMode="auto">
          <a:xfrm>
            <a:off x="5918200" y="2578100"/>
            <a:ext cx="673100" cy="1054100"/>
          </a:xfrm>
          <a:custGeom>
            <a:avLst/>
            <a:gdLst>
              <a:gd name="T0" fmla="*/ 200 w 424"/>
              <a:gd name="T1" fmla="*/ 664 h 664"/>
              <a:gd name="T2" fmla="*/ 424 w 424"/>
              <a:gd name="T3" fmla="*/ 452 h 664"/>
              <a:gd name="T4" fmla="*/ 132 w 424"/>
              <a:gd name="T5" fmla="*/ 156 h 664"/>
              <a:gd name="T6" fmla="*/ 84 w 424"/>
              <a:gd name="T7" fmla="*/ 56 h 664"/>
              <a:gd name="T8" fmla="*/ 0 w 424"/>
              <a:gd name="T9" fmla="*/ 0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4"/>
              <a:gd name="T17" fmla="*/ 424 w 424"/>
              <a:gd name="T18" fmla="*/ 664 h 6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4">
                <a:moveTo>
                  <a:pt x="200" y="664"/>
                </a:moveTo>
                <a:lnTo>
                  <a:pt x="424" y="452"/>
                </a:lnTo>
                <a:lnTo>
                  <a:pt x="132" y="156"/>
                </a:lnTo>
                <a:lnTo>
                  <a:pt x="84" y="56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6603890" y="3297252"/>
            <a:ext cx="130865" cy="12976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正方形/長方形 15"/>
          <p:cNvSpPr/>
          <p:nvPr/>
        </p:nvSpPr>
        <p:spPr bwMode="auto">
          <a:xfrm>
            <a:off x="3056374" y="629394"/>
            <a:ext cx="2480826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10.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道路が狭く側溝に蓋が無いので危険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" name="円/楕円 121"/>
          <p:cNvSpPr>
            <a:spLocks noChangeArrowheads="1"/>
          </p:cNvSpPr>
          <p:nvPr/>
        </p:nvSpPr>
        <p:spPr bwMode="auto">
          <a:xfrm rot="1734268">
            <a:off x="5796470" y="3668574"/>
            <a:ext cx="448523" cy="480620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Line 88"/>
          <p:cNvSpPr>
            <a:spLocks noChangeShapeType="1"/>
          </p:cNvSpPr>
          <p:nvPr/>
        </p:nvSpPr>
        <p:spPr bwMode="auto">
          <a:xfrm>
            <a:off x="1990114" y="3695703"/>
            <a:ext cx="3807826" cy="29844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正方形/長方形 15"/>
          <p:cNvSpPr/>
          <p:nvPr/>
        </p:nvSpPr>
        <p:spPr bwMode="auto">
          <a:xfrm>
            <a:off x="69850" y="635346"/>
            <a:ext cx="2836053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5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水尻橋に歩道が未整備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　車が多いが歩道が無く、側溝に蓋が無いので危険</a:t>
            </a: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区画線設置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正方形/長方形 15"/>
          <p:cNvSpPr/>
          <p:nvPr/>
        </p:nvSpPr>
        <p:spPr bwMode="auto">
          <a:xfrm>
            <a:off x="172244" y="3297258"/>
            <a:ext cx="194151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11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大浜橋が狭い、側溝に蓋が無い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・橋梁拡幅、側溝蓋設置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2" name="円/楕円 121"/>
          <p:cNvSpPr>
            <a:spLocks noChangeArrowheads="1"/>
          </p:cNvSpPr>
          <p:nvPr/>
        </p:nvSpPr>
        <p:spPr bwMode="auto">
          <a:xfrm rot="1893949">
            <a:off x="6125131" y="920132"/>
            <a:ext cx="233966" cy="117453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Line 88"/>
          <p:cNvSpPr>
            <a:spLocks noChangeShapeType="1"/>
          </p:cNvSpPr>
          <p:nvPr/>
        </p:nvSpPr>
        <p:spPr bwMode="auto">
          <a:xfrm>
            <a:off x="5562600" y="959776"/>
            <a:ext cx="409782" cy="69649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円/楕円 121"/>
          <p:cNvSpPr>
            <a:spLocks noChangeArrowheads="1"/>
          </p:cNvSpPr>
          <p:nvPr/>
        </p:nvSpPr>
        <p:spPr bwMode="auto">
          <a:xfrm rot="3371104">
            <a:off x="4940839" y="3223898"/>
            <a:ext cx="225219" cy="23005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Line 88"/>
          <p:cNvSpPr>
            <a:spLocks noChangeShapeType="1"/>
          </p:cNvSpPr>
          <p:nvPr/>
        </p:nvSpPr>
        <p:spPr bwMode="auto">
          <a:xfrm>
            <a:off x="2905903" y="2527226"/>
            <a:ext cx="2097897" cy="77002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7" name="図 56" descr="IMG_2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621" y="1188475"/>
            <a:ext cx="1326205" cy="986400"/>
          </a:xfrm>
          <a:prstGeom prst="rect">
            <a:avLst/>
          </a:prstGeom>
        </p:spPr>
      </p:pic>
      <p:pic>
        <p:nvPicPr>
          <p:cNvPr id="59" name="図 58" descr="IMG_031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57" y="3771900"/>
            <a:ext cx="1326205" cy="9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円/楕円 121"/>
          <p:cNvSpPr>
            <a:spLocks noChangeArrowheads="1"/>
          </p:cNvSpPr>
          <p:nvPr/>
        </p:nvSpPr>
        <p:spPr bwMode="auto">
          <a:xfrm rot="18421112">
            <a:off x="6224971" y="960623"/>
            <a:ext cx="258306" cy="51403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40" name="直線矢印コネクタ 39"/>
          <p:cNvCxnSpPr>
            <a:endCxn id="52" idx="0"/>
          </p:cNvCxnSpPr>
          <p:nvPr/>
        </p:nvCxnSpPr>
        <p:spPr>
          <a:xfrm>
            <a:off x="5562600" y="945786"/>
            <a:ext cx="586309" cy="117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121"/>
          <p:cNvSpPr>
            <a:spLocks noChangeArrowheads="1"/>
          </p:cNvSpPr>
          <p:nvPr/>
        </p:nvSpPr>
        <p:spPr bwMode="auto">
          <a:xfrm rot="7977164">
            <a:off x="5087281" y="2213559"/>
            <a:ext cx="1710368" cy="37622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1" name="直線矢印コネクタ 50"/>
          <p:cNvCxnSpPr>
            <a:stCxn id="49" idx="0"/>
          </p:cNvCxnSpPr>
          <p:nvPr/>
        </p:nvCxnSpPr>
        <p:spPr>
          <a:xfrm>
            <a:off x="2905903" y="2527226"/>
            <a:ext cx="2504297" cy="2540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IMG_03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326" y="1191926"/>
            <a:ext cx="1326205" cy="9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円/楕円 121"/>
          <p:cNvSpPr>
            <a:spLocks noChangeArrowheads="1"/>
          </p:cNvSpPr>
          <p:nvPr/>
        </p:nvSpPr>
        <p:spPr bwMode="auto">
          <a:xfrm rot="7566647">
            <a:off x="5995901" y="1655386"/>
            <a:ext cx="1600239" cy="38024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2" name="正方形/長方形 15"/>
          <p:cNvSpPr/>
          <p:nvPr/>
        </p:nvSpPr>
        <p:spPr bwMode="auto">
          <a:xfrm>
            <a:off x="7116687" y="4105275"/>
            <a:ext cx="1941512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7.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道路が狭く、側溝に蓋が無い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注意喚起等表示設置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3" name="図 62" descr="IMG_032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0443" y="4403725"/>
            <a:ext cx="1314000" cy="9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直線矢印コネクタ 63"/>
          <p:cNvCxnSpPr/>
          <p:nvPr/>
        </p:nvCxnSpPr>
        <p:spPr>
          <a:xfrm flipH="1" flipV="1">
            <a:off x="6796021" y="2178327"/>
            <a:ext cx="496954" cy="19269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121"/>
          <p:cNvSpPr>
            <a:spLocks noChangeArrowheads="1"/>
          </p:cNvSpPr>
          <p:nvPr/>
        </p:nvSpPr>
        <p:spPr bwMode="auto">
          <a:xfrm rot="2147095">
            <a:off x="5962585" y="1429891"/>
            <a:ext cx="859409" cy="243946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71" name="正方形/長方形 15"/>
          <p:cNvSpPr/>
          <p:nvPr/>
        </p:nvSpPr>
        <p:spPr bwMode="auto">
          <a:xfrm>
            <a:off x="7376318" y="1735174"/>
            <a:ext cx="17129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8.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注意喚起等表示設置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2" name="図 71" descr="IMG_032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99350" y="1979563"/>
            <a:ext cx="1326205" cy="9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直線矢印コネクタ 72"/>
          <p:cNvCxnSpPr/>
          <p:nvPr/>
        </p:nvCxnSpPr>
        <p:spPr>
          <a:xfrm flipH="1" flipV="1">
            <a:off x="6616591" y="1548690"/>
            <a:ext cx="1026106" cy="263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図 64" descr="IMG_032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1900" y="981475"/>
            <a:ext cx="1107999" cy="89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図 65" descr="IMG_031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84110" y="959999"/>
            <a:ext cx="10222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正方形/長方形 15">
            <a:extLst>
              <a:ext uri="{FF2B5EF4-FFF2-40B4-BE49-F238E27FC236}">
                <a16:creationId xmlns:a16="http://schemas.microsoft.com/office/drawing/2014/main" id="{9A5BDCF1-99C3-469E-B7F7-56FEBDBB446C}"/>
              </a:ext>
            </a:extLst>
          </p:cNvPr>
          <p:cNvSpPr/>
          <p:nvPr/>
        </p:nvSpPr>
        <p:spPr bwMode="auto">
          <a:xfrm>
            <a:off x="2195855" y="4613463"/>
            <a:ext cx="1972350" cy="21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no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段違い交差点になっており見通しが悪い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（新規）</a:t>
            </a:r>
            <a:endParaRPr lang="en-US" altLang="ja-JP" sz="1000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　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" name="円/楕円 121">
            <a:extLst>
              <a:ext uri="{FF2B5EF4-FFF2-40B4-BE49-F238E27FC236}">
                <a16:creationId xmlns:a16="http://schemas.microsoft.com/office/drawing/2014/main" id="{368B5CEC-96FD-4B8D-A607-313F50DE173C}"/>
              </a:ext>
            </a:extLst>
          </p:cNvPr>
          <p:cNvSpPr>
            <a:spLocks noChangeArrowheads="1"/>
          </p:cNvSpPr>
          <p:nvPr/>
        </p:nvSpPr>
        <p:spPr bwMode="auto">
          <a:xfrm rot="1734268">
            <a:off x="5141649" y="4190401"/>
            <a:ext cx="415589" cy="40161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69" name="Line 88">
            <a:extLst>
              <a:ext uri="{FF2B5EF4-FFF2-40B4-BE49-F238E27FC236}">
                <a16:creationId xmlns:a16="http://schemas.microsoft.com/office/drawing/2014/main" id="{B4A93040-1EE4-4A13-8B7E-D65FB901A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4081" y="4615304"/>
            <a:ext cx="1022919" cy="5194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EFD13DD5-E286-4F57-83F5-99F6694B7E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92" y="5057490"/>
            <a:ext cx="1673171" cy="1049715"/>
          </a:xfrm>
          <a:prstGeom prst="rect">
            <a:avLst/>
          </a:prstGeom>
        </p:spPr>
      </p:pic>
      <p:sp>
        <p:nvSpPr>
          <p:cNvPr id="70" name="正方形/長方形 15">
            <a:extLst>
              <a:ext uri="{FF2B5EF4-FFF2-40B4-BE49-F238E27FC236}">
                <a16:creationId xmlns:a16="http://schemas.microsoft.com/office/drawing/2014/main" id="{8B57B4F2-F789-43B9-906A-CDC0A2542293}"/>
              </a:ext>
            </a:extLst>
          </p:cNvPr>
          <p:cNvSpPr/>
          <p:nvPr/>
        </p:nvSpPr>
        <p:spPr bwMode="auto">
          <a:xfrm>
            <a:off x="4278166" y="5033506"/>
            <a:ext cx="1972350" cy="16398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no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 登校風景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0019D14-CB84-4A3B-8573-69DF0773F4E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9" t="31813" r="21436" b="43545"/>
          <a:stretch/>
        </p:blipFill>
        <p:spPr>
          <a:xfrm>
            <a:off x="4413739" y="5286281"/>
            <a:ext cx="1639355" cy="1240044"/>
          </a:xfrm>
          <a:prstGeom prst="rect">
            <a:avLst/>
          </a:prstGeom>
        </p:spPr>
      </p:pic>
      <p:sp>
        <p:nvSpPr>
          <p:cNvPr id="74" name="Text Box 70">
            <a:extLst>
              <a:ext uri="{FF2B5EF4-FFF2-40B4-BE49-F238E27FC236}">
                <a16:creationId xmlns:a16="http://schemas.microsoft.com/office/drawing/2014/main" id="{D7E7DD44-35E8-4F64-8CAA-00664C50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" y="198463"/>
            <a:ext cx="9144000" cy="646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　津宮小学校校区　通学路対策箇所図（３）　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263633" y="5738732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134422" y="12700"/>
            <a:ext cx="96756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つ　の　み　や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432634" y="5872328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津宮小学校</a:t>
            </a:r>
          </a:p>
        </p:txBody>
      </p:sp>
      <p:pic>
        <p:nvPicPr>
          <p:cNvPr id="25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Freeform 45"/>
          <p:cNvSpPr>
            <a:spLocks/>
          </p:cNvSpPr>
          <p:nvPr/>
        </p:nvSpPr>
        <p:spPr bwMode="auto">
          <a:xfrm>
            <a:off x="6028865" y="1133601"/>
            <a:ext cx="1219811" cy="5505295"/>
          </a:xfrm>
          <a:custGeom>
            <a:avLst/>
            <a:gdLst>
              <a:gd name="T0" fmla="*/ 464 w 464"/>
              <a:gd name="T1" fmla="*/ 1944 h 1944"/>
              <a:gd name="T2" fmla="*/ 412 w 464"/>
              <a:gd name="T3" fmla="*/ 1932 h 1944"/>
              <a:gd name="T4" fmla="*/ 372 w 464"/>
              <a:gd name="T5" fmla="*/ 1820 h 1944"/>
              <a:gd name="T6" fmla="*/ 408 w 464"/>
              <a:gd name="T7" fmla="*/ 1432 h 1944"/>
              <a:gd name="T8" fmla="*/ 408 w 464"/>
              <a:gd name="T9" fmla="*/ 1328 h 1944"/>
              <a:gd name="T10" fmla="*/ 0 w 464"/>
              <a:gd name="T11" fmla="*/ 996 h 1944"/>
              <a:gd name="T12" fmla="*/ 232 w 464"/>
              <a:gd name="T13" fmla="*/ 520 h 1944"/>
              <a:gd name="T14" fmla="*/ 284 w 464"/>
              <a:gd name="T15" fmla="*/ 464 h 1944"/>
              <a:gd name="T16" fmla="*/ 236 w 464"/>
              <a:gd name="T17" fmla="*/ 0 h 1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1944"/>
              <a:gd name="T29" fmla="*/ 464 w 464"/>
              <a:gd name="T30" fmla="*/ 1944 h 1944"/>
              <a:gd name="connsiteX0" fmla="*/ 10000 w 10000"/>
              <a:gd name="connsiteY0" fmla="*/ 11693 h 11693"/>
              <a:gd name="connsiteX1" fmla="*/ 8879 w 10000"/>
              <a:gd name="connsiteY1" fmla="*/ 11631 h 11693"/>
              <a:gd name="connsiteX2" fmla="*/ 8017 w 10000"/>
              <a:gd name="connsiteY2" fmla="*/ 11055 h 11693"/>
              <a:gd name="connsiteX3" fmla="*/ 8793 w 10000"/>
              <a:gd name="connsiteY3" fmla="*/ 9059 h 11693"/>
              <a:gd name="connsiteX4" fmla="*/ 8793 w 10000"/>
              <a:gd name="connsiteY4" fmla="*/ 8524 h 11693"/>
              <a:gd name="connsiteX5" fmla="*/ 0 w 10000"/>
              <a:gd name="connsiteY5" fmla="*/ 6816 h 11693"/>
              <a:gd name="connsiteX6" fmla="*/ 5000 w 10000"/>
              <a:gd name="connsiteY6" fmla="*/ 4368 h 11693"/>
              <a:gd name="connsiteX7" fmla="*/ 6121 w 10000"/>
              <a:gd name="connsiteY7" fmla="*/ 4080 h 11693"/>
              <a:gd name="connsiteX8" fmla="*/ 4764 w 10000"/>
              <a:gd name="connsiteY8" fmla="*/ 0 h 11693"/>
              <a:gd name="connsiteX0" fmla="*/ 13063 w 13063"/>
              <a:gd name="connsiteY0" fmla="*/ 11693 h 11693"/>
              <a:gd name="connsiteX1" fmla="*/ 11942 w 13063"/>
              <a:gd name="connsiteY1" fmla="*/ 11631 h 11693"/>
              <a:gd name="connsiteX2" fmla="*/ 11080 w 13063"/>
              <a:gd name="connsiteY2" fmla="*/ 11055 h 11693"/>
              <a:gd name="connsiteX3" fmla="*/ 11856 w 13063"/>
              <a:gd name="connsiteY3" fmla="*/ 9059 h 11693"/>
              <a:gd name="connsiteX4" fmla="*/ 11856 w 13063"/>
              <a:gd name="connsiteY4" fmla="*/ 8524 h 11693"/>
              <a:gd name="connsiteX5" fmla="*/ 0 w 13063"/>
              <a:gd name="connsiteY5" fmla="*/ 8124 h 11693"/>
              <a:gd name="connsiteX6" fmla="*/ 8063 w 13063"/>
              <a:gd name="connsiteY6" fmla="*/ 4368 h 11693"/>
              <a:gd name="connsiteX7" fmla="*/ 9184 w 13063"/>
              <a:gd name="connsiteY7" fmla="*/ 4080 h 11693"/>
              <a:gd name="connsiteX8" fmla="*/ 7827 w 13063"/>
              <a:gd name="connsiteY8" fmla="*/ 0 h 11693"/>
              <a:gd name="connsiteX0" fmla="*/ 13063 w 13063"/>
              <a:gd name="connsiteY0" fmla="*/ 11693 h 11693"/>
              <a:gd name="connsiteX1" fmla="*/ 11942 w 13063"/>
              <a:gd name="connsiteY1" fmla="*/ 11631 h 11693"/>
              <a:gd name="connsiteX2" fmla="*/ 11080 w 13063"/>
              <a:gd name="connsiteY2" fmla="*/ 11055 h 11693"/>
              <a:gd name="connsiteX3" fmla="*/ 11856 w 13063"/>
              <a:gd name="connsiteY3" fmla="*/ 9059 h 11693"/>
              <a:gd name="connsiteX4" fmla="*/ 11856 w 13063"/>
              <a:gd name="connsiteY4" fmla="*/ 8524 h 11693"/>
              <a:gd name="connsiteX5" fmla="*/ 0 w 13063"/>
              <a:gd name="connsiteY5" fmla="*/ 8124 h 11693"/>
              <a:gd name="connsiteX6" fmla="*/ 5322 w 13063"/>
              <a:gd name="connsiteY6" fmla="*/ 5715 h 11693"/>
              <a:gd name="connsiteX7" fmla="*/ 9184 w 13063"/>
              <a:gd name="connsiteY7" fmla="*/ 4080 h 11693"/>
              <a:gd name="connsiteX8" fmla="*/ 7827 w 13063"/>
              <a:gd name="connsiteY8" fmla="*/ 0 h 11693"/>
              <a:gd name="connsiteX0" fmla="*/ 13063 w 13952"/>
              <a:gd name="connsiteY0" fmla="*/ 11693 h 11693"/>
              <a:gd name="connsiteX1" fmla="*/ 11942 w 13952"/>
              <a:gd name="connsiteY1" fmla="*/ 11631 h 11693"/>
              <a:gd name="connsiteX2" fmla="*/ 11080 w 13952"/>
              <a:gd name="connsiteY2" fmla="*/ 11055 h 11693"/>
              <a:gd name="connsiteX3" fmla="*/ 11856 w 13952"/>
              <a:gd name="connsiteY3" fmla="*/ 9059 h 11693"/>
              <a:gd name="connsiteX4" fmla="*/ 13952 w 13952"/>
              <a:gd name="connsiteY4" fmla="*/ 10833 h 11693"/>
              <a:gd name="connsiteX5" fmla="*/ 0 w 13952"/>
              <a:gd name="connsiteY5" fmla="*/ 8124 h 11693"/>
              <a:gd name="connsiteX6" fmla="*/ 5322 w 13952"/>
              <a:gd name="connsiteY6" fmla="*/ 5715 h 11693"/>
              <a:gd name="connsiteX7" fmla="*/ 9184 w 13952"/>
              <a:gd name="connsiteY7" fmla="*/ 4080 h 11693"/>
              <a:gd name="connsiteX8" fmla="*/ 7827 w 13952"/>
              <a:gd name="connsiteY8" fmla="*/ 0 h 11693"/>
              <a:gd name="connsiteX0" fmla="*/ 13063 w 13952"/>
              <a:gd name="connsiteY0" fmla="*/ 11693 h 12484"/>
              <a:gd name="connsiteX1" fmla="*/ 11942 w 13952"/>
              <a:gd name="connsiteY1" fmla="*/ 11631 h 12484"/>
              <a:gd name="connsiteX2" fmla="*/ 11080 w 13952"/>
              <a:gd name="connsiteY2" fmla="*/ 11055 h 12484"/>
              <a:gd name="connsiteX3" fmla="*/ 13146 w 13952"/>
              <a:gd name="connsiteY3" fmla="*/ 12484 h 12484"/>
              <a:gd name="connsiteX4" fmla="*/ 13952 w 13952"/>
              <a:gd name="connsiteY4" fmla="*/ 10833 h 12484"/>
              <a:gd name="connsiteX5" fmla="*/ 0 w 13952"/>
              <a:gd name="connsiteY5" fmla="*/ 8124 h 12484"/>
              <a:gd name="connsiteX6" fmla="*/ 5322 w 13952"/>
              <a:gd name="connsiteY6" fmla="*/ 5715 h 12484"/>
              <a:gd name="connsiteX7" fmla="*/ 9184 w 13952"/>
              <a:gd name="connsiteY7" fmla="*/ 4080 h 12484"/>
              <a:gd name="connsiteX8" fmla="*/ 7827 w 13952"/>
              <a:gd name="connsiteY8" fmla="*/ 0 h 12484"/>
              <a:gd name="connsiteX0" fmla="*/ 13063 w 13952"/>
              <a:gd name="connsiteY0" fmla="*/ 11693 h 11693"/>
              <a:gd name="connsiteX1" fmla="*/ 11942 w 13952"/>
              <a:gd name="connsiteY1" fmla="*/ 11631 h 11693"/>
              <a:gd name="connsiteX2" fmla="*/ 11080 w 13952"/>
              <a:gd name="connsiteY2" fmla="*/ 11055 h 11693"/>
              <a:gd name="connsiteX3" fmla="*/ 13791 w 13952"/>
              <a:gd name="connsiteY3" fmla="*/ 11599 h 11693"/>
              <a:gd name="connsiteX4" fmla="*/ 13952 w 13952"/>
              <a:gd name="connsiteY4" fmla="*/ 10833 h 11693"/>
              <a:gd name="connsiteX5" fmla="*/ 0 w 13952"/>
              <a:gd name="connsiteY5" fmla="*/ 8124 h 11693"/>
              <a:gd name="connsiteX6" fmla="*/ 5322 w 13952"/>
              <a:gd name="connsiteY6" fmla="*/ 5715 h 11693"/>
              <a:gd name="connsiteX7" fmla="*/ 9184 w 13952"/>
              <a:gd name="connsiteY7" fmla="*/ 4080 h 11693"/>
              <a:gd name="connsiteX8" fmla="*/ 7827 w 13952"/>
              <a:gd name="connsiteY8" fmla="*/ 0 h 11693"/>
              <a:gd name="connsiteX0" fmla="*/ 13063 w 13952"/>
              <a:gd name="connsiteY0" fmla="*/ 11693 h 13940"/>
              <a:gd name="connsiteX1" fmla="*/ 3559 w 13952"/>
              <a:gd name="connsiteY1" fmla="*/ 13940 h 13940"/>
              <a:gd name="connsiteX2" fmla="*/ 11080 w 13952"/>
              <a:gd name="connsiteY2" fmla="*/ 11055 h 13940"/>
              <a:gd name="connsiteX3" fmla="*/ 13791 w 13952"/>
              <a:gd name="connsiteY3" fmla="*/ 11599 h 13940"/>
              <a:gd name="connsiteX4" fmla="*/ 13952 w 13952"/>
              <a:gd name="connsiteY4" fmla="*/ 10833 h 13940"/>
              <a:gd name="connsiteX5" fmla="*/ 0 w 13952"/>
              <a:gd name="connsiteY5" fmla="*/ 8124 h 13940"/>
              <a:gd name="connsiteX6" fmla="*/ 5322 w 13952"/>
              <a:gd name="connsiteY6" fmla="*/ 5715 h 13940"/>
              <a:gd name="connsiteX7" fmla="*/ 9184 w 13952"/>
              <a:gd name="connsiteY7" fmla="*/ 4080 h 13940"/>
              <a:gd name="connsiteX8" fmla="*/ 7827 w 13952"/>
              <a:gd name="connsiteY8" fmla="*/ 0 h 13940"/>
              <a:gd name="connsiteX0" fmla="*/ 12257 w 13952"/>
              <a:gd name="connsiteY0" fmla="*/ 13155 h 13940"/>
              <a:gd name="connsiteX1" fmla="*/ 3559 w 13952"/>
              <a:gd name="connsiteY1" fmla="*/ 13940 h 13940"/>
              <a:gd name="connsiteX2" fmla="*/ 11080 w 13952"/>
              <a:gd name="connsiteY2" fmla="*/ 11055 h 13940"/>
              <a:gd name="connsiteX3" fmla="*/ 13791 w 13952"/>
              <a:gd name="connsiteY3" fmla="*/ 11599 h 13940"/>
              <a:gd name="connsiteX4" fmla="*/ 13952 w 13952"/>
              <a:gd name="connsiteY4" fmla="*/ 10833 h 13940"/>
              <a:gd name="connsiteX5" fmla="*/ 0 w 13952"/>
              <a:gd name="connsiteY5" fmla="*/ 8124 h 13940"/>
              <a:gd name="connsiteX6" fmla="*/ 5322 w 13952"/>
              <a:gd name="connsiteY6" fmla="*/ 5715 h 13940"/>
              <a:gd name="connsiteX7" fmla="*/ 9184 w 13952"/>
              <a:gd name="connsiteY7" fmla="*/ 4080 h 13940"/>
              <a:gd name="connsiteX8" fmla="*/ 7827 w 13952"/>
              <a:gd name="connsiteY8" fmla="*/ 0 h 13940"/>
              <a:gd name="connsiteX0" fmla="*/ 12257 w 13952"/>
              <a:gd name="connsiteY0" fmla="*/ 13155 h 13940"/>
              <a:gd name="connsiteX1" fmla="*/ 3559 w 13952"/>
              <a:gd name="connsiteY1" fmla="*/ 13940 h 13940"/>
              <a:gd name="connsiteX2" fmla="*/ 13498 w 13952"/>
              <a:gd name="connsiteY2" fmla="*/ 12248 h 13940"/>
              <a:gd name="connsiteX3" fmla="*/ 13791 w 13952"/>
              <a:gd name="connsiteY3" fmla="*/ 11599 h 13940"/>
              <a:gd name="connsiteX4" fmla="*/ 13952 w 13952"/>
              <a:gd name="connsiteY4" fmla="*/ 10833 h 13940"/>
              <a:gd name="connsiteX5" fmla="*/ 0 w 13952"/>
              <a:gd name="connsiteY5" fmla="*/ 8124 h 13940"/>
              <a:gd name="connsiteX6" fmla="*/ 5322 w 13952"/>
              <a:gd name="connsiteY6" fmla="*/ 5715 h 13940"/>
              <a:gd name="connsiteX7" fmla="*/ 9184 w 13952"/>
              <a:gd name="connsiteY7" fmla="*/ 4080 h 13940"/>
              <a:gd name="connsiteX8" fmla="*/ 7827 w 13952"/>
              <a:gd name="connsiteY8" fmla="*/ 0 h 13940"/>
              <a:gd name="connsiteX0" fmla="*/ 12257 w 13952"/>
              <a:gd name="connsiteY0" fmla="*/ 13155 h 14286"/>
              <a:gd name="connsiteX1" fmla="*/ 12104 w 13952"/>
              <a:gd name="connsiteY1" fmla="*/ 14286 h 14286"/>
              <a:gd name="connsiteX2" fmla="*/ 13498 w 13952"/>
              <a:gd name="connsiteY2" fmla="*/ 12248 h 14286"/>
              <a:gd name="connsiteX3" fmla="*/ 13791 w 13952"/>
              <a:gd name="connsiteY3" fmla="*/ 11599 h 14286"/>
              <a:gd name="connsiteX4" fmla="*/ 13952 w 13952"/>
              <a:gd name="connsiteY4" fmla="*/ 10833 h 14286"/>
              <a:gd name="connsiteX5" fmla="*/ 0 w 13952"/>
              <a:gd name="connsiteY5" fmla="*/ 8124 h 14286"/>
              <a:gd name="connsiteX6" fmla="*/ 5322 w 13952"/>
              <a:gd name="connsiteY6" fmla="*/ 5715 h 14286"/>
              <a:gd name="connsiteX7" fmla="*/ 9184 w 13952"/>
              <a:gd name="connsiteY7" fmla="*/ 4080 h 14286"/>
              <a:gd name="connsiteX8" fmla="*/ 7827 w 13952"/>
              <a:gd name="connsiteY8" fmla="*/ 0 h 14286"/>
              <a:gd name="connsiteX0" fmla="*/ 16126 w 16126"/>
              <a:gd name="connsiteY0" fmla="*/ 15695 h 15695"/>
              <a:gd name="connsiteX1" fmla="*/ 12104 w 16126"/>
              <a:gd name="connsiteY1" fmla="*/ 14286 h 15695"/>
              <a:gd name="connsiteX2" fmla="*/ 13498 w 16126"/>
              <a:gd name="connsiteY2" fmla="*/ 12248 h 15695"/>
              <a:gd name="connsiteX3" fmla="*/ 13791 w 16126"/>
              <a:gd name="connsiteY3" fmla="*/ 11599 h 15695"/>
              <a:gd name="connsiteX4" fmla="*/ 13952 w 16126"/>
              <a:gd name="connsiteY4" fmla="*/ 10833 h 15695"/>
              <a:gd name="connsiteX5" fmla="*/ 0 w 16126"/>
              <a:gd name="connsiteY5" fmla="*/ 8124 h 15695"/>
              <a:gd name="connsiteX6" fmla="*/ 5322 w 16126"/>
              <a:gd name="connsiteY6" fmla="*/ 5715 h 15695"/>
              <a:gd name="connsiteX7" fmla="*/ 9184 w 16126"/>
              <a:gd name="connsiteY7" fmla="*/ 4080 h 15695"/>
              <a:gd name="connsiteX8" fmla="*/ 7827 w 16126"/>
              <a:gd name="connsiteY8" fmla="*/ 0 h 15695"/>
              <a:gd name="connsiteX0" fmla="*/ 16126 w 16126"/>
              <a:gd name="connsiteY0" fmla="*/ 15695 h 15695"/>
              <a:gd name="connsiteX1" fmla="*/ 13233 w 16126"/>
              <a:gd name="connsiteY1" fmla="*/ 15248 h 15695"/>
              <a:gd name="connsiteX2" fmla="*/ 13498 w 16126"/>
              <a:gd name="connsiteY2" fmla="*/ 12248 h 15695"/>
              <a:gd name="connsiteX3" fmla="*/ 13791 w 16126"/>
              <a:gd name="connsiteY3" fmla="*/ 11599 h 15695"/>
              <a:gd name="connsiteX4" fmla="*/ 13952 w 16126"/>
              <a:gd name="connsiteY4" fmla="*/ 10833 h 15695"/>
              <a:gd name="connsiteX5" fmla="*/ 0 w 16126"/>
              <a:gd name="connsiteY5" fmla="*/ 8124 h 15695"/>
              <a:gd name="connsiteX6" fmla="*/ 5322 w 16126"/>
              <a:gd name="connsiteY6" fmla="*/ 5715 h 15695"/>
              <a:gd name="connsiteX7" fmla="*/ 9184 w 16126"/>
              <a:gd name="connsiteY7" fmla="*/ 4080 h 15695"/>
              <a:gd name="connsiteX8" fmla="*/ 7827 w 16126"/>
              <a:gd name="connsiteY8" fmla="*/ 0 h 15695"/>
              <a:gd name="connsiteX0" fmla="*/ 16126 w 16126"/>
              <a:gd name="connsiteY0" fmla="*/ 15695 h 15695"/>
              <a:gd name="connsiteX1" fmla="*/ 13233 w 16126"/>
              <a:gd name="connsiteY1" fmla="*/ 15248 h 15695"/>
              <a:gd name="connsiteX2" fmla="*/ 12208 w 16126"/>
              <a:gd name="connsiteY2" fmla="*/ 14210 h 15695"/>
              <a:gd name="connsiteX3" fmla="*/ 13791 w 16126"/>
              <a:gd name="connsiteY3" fmla="*/ 11599 h 15695"/>
              <a:gd name="connsiteX4" fmla="*/ 13952 w 16126"/>
              <a:gd name="connsiteY4" fmla="*/ 10833 h 15695"/>
              <a:gd name="connsiteX5" fmla="*/ 0 w 16126"/>
              <a:gd name="connsiteY5" fmla="*/ 8124 h 15695"/>
              <a:gd name="connsiteX6" fmla="*/ 5322 w 16126"/>
              <a:gd name="connsiteY6" fmla="*/ 5715 h 15695"/>
              <a:gd name="connsiteX7" fmla="*/ 9184 w 16126"/>
              <a:gd name="connsiteY7" fmla="*/ 4080 h 15695"/>
              <a:gd name="connsiteX8" fmla="*/ 7827 w 16126"/>
              <a:gd name="connsiteY8" fmla="*/ 0 h 15695"/>
              <a:gd name="connsiteX0" fmla="*/ 16126 w 16126"/>
              <a:gd name="connsiteY0" fmla="*/ 15695 h 15695"/>
              <a:gd name="connsiteX1" fmla="*/ 13233 w 16126"/>
              <a:gd name="connsiteY1" fmla="*/ 15248 h 15695"/>
              <a:gd name="connsiteX2" fmla="*/ 12208 w 16126"/>
              <a:gd name="connsiteY2" fmla="*/ 14210 h 15695"/>
              <a:gd name="connsiteX3" fmla="*/ 13791 w 16126"/>
              <a:gd name="connsiteY3" fmla="*/ 11599 h 15695"/>
              <a:gd name="connsiteX4" fmla="*/ 13952 w 16126"/>
              <a:gd name="connsiteY4" fmla="*/ 10833 h 15695"/>
              <a:gd name="connsiteX5" fmla="*/ 0 w 16126"/>
              <a:gd name="connsiteY5" fmla="*/ 8124 h 15695"/>
              <a:gd name="connsiteX6" fmla="*/ 5322 w 16126"/>
              <a:gd name="connsiteY6" fmla="*/ 5715 h 15695"/>
              <a:gd name="connsiteX7" fmla="*/ 9184 w 16126"/>
              <a:gd name="connsiteY7" fmla="*/ 4080 h 15695"/>
              <a:gd name="connsiteX8" fmla="*/ 7827 w 16126"/>
              <a:gd name="connsiteY8" fmla="*/ 0 h 15695"/>
              <a:gd name="connsiteX0" fmla="*/ 16126 w 16126"/>
              <a:gd name="connsiteY0" fmla="*/ 15695 h 15695"/>
              <a:gd name="connsiteX1" fmla="*/ 13233 w 16126"/>
              <a:gd name="connsiteY1" fmla="*/ 15248 h 15695"/>
              <a:gd name="connsiteX2" fmla="*/ 12208 w 16126"/>
              <a:gd name="connsiteY2" fmla="*/ 14210 h 15695"/>
              <a:gd name="connsiteX3" fmla="*/ 13791 w 16126"/>
              <a:gd name="connsiteY3" fmla="*/ 11599 h 15695"/>
              <a:gd name="connsiteX4" fmla="*/ 13952 w 16126"/>
              <a:gd name="connsiteY4" fmla="*/ 10833 h 15695"/>
              <a:gd name="connsiteX5" fmla="*/ 0 w 16126"/>
              <a:gd name="connsiteY5" fmla="*/ 8124 h 15695"/>
              <a:gd name="connsiteX6" fmla="*/ 5322 w 16126"/>
              <a:gd name="connsiteY6" fmla="*/ 5715 h 15695"/>
              <a:gd name="connsiteX7" fmla="*/ 9184 w 16126"/>
              <a:gd name="connsiteY7" fmla="*/ 4080 h 15695"/>
              <a:gd name="connsiteX8" fmla="*/ 7827 w 16126"/>
              <a:gd name="connsiteY8" fmla="*/ 0 h 15695"/>
              <a:gd name="connsiteX0" fmla="*/ 15965 w 15965"/>
              <a:gd name="connsiteY0" fmla="*/ 15695 h 15695"/>
              <a:gd name="connsiteX1" fmla="*/ 13072 w 15965"/>
              <a:gd name="connsiteY1" fmla="*/ 15248 h 15695"/>
              <a:gd name="connsiteX2" fmla="*/ 12047 w 15965"/>
              <a:gd name="connsiteY2" fmla="*/ 14210 h 15695"/>
              <a:gd name="connsiteX3" fmla="*/ 13630 w 15965"/>
              <a:gd name="connsiteY3" fmla="*/ 11599 h 15695"/>
              <a:gd name="connsiteX4" fmla="*/ 13791 w 15965"/>
              <a:gd name="connsiteY4" fmla="*/ 10833 h 15695"/>
              <a:gd name="connsiteX5" fmla="*/ 0 w 15965"/>
              <a:gd name="connsiteY5" fmla="*/ 8009 h 15695"/>
              <a:gd name="connsiteX6" fmla="*/ 5161 w 15965"/>
              <a:gd name="connsiteY6" fmla="*/ 5715 h 15695"/>
              <a:gd name="connsiteX7" fmla="*/ 9023 w 15965"/>
              <a:gd name="connsiteY7" fmla="*/ 4080 h 15695"/>
              <a:gd name="connsiteX8" fmla="*/ 7666 w 15965"/>
              <a:gd name="connsiteY8" fmla="*/ 0 h 15695"/>
              <a:gd name="connsiteX0" fmla="*/ 15965 w 15965"/>
              <a:gd name="connsiteY0" fmla="*/ 15695 h 15751"/>
              <a:gd name="connsiteX1" fmla="*/ 15394 w 15965"/>
              <a:gd name="connsiteY1" fmla="*/ 15751 h 15751"/>
              <a:gd name="connsiteX2" fmla="*/ 13072 w 15965"/>
              <a:gd name="connsiteY2" fmla="*/ 15248 h 15751"/>
              <a:gd name="connsiteX3" fmla="*/ 12047 w 15965"/>
              <a:gd name="connsiteY3" fmla="*/ 14210 h 15751"/>
              <a:gd name="connsiteX4" fmla="*/ 13630 w 15965"/>
              <a:gd name="connsiteY4" fmla="*/ 11599 h 15751"/>
              <a:gd name="connsiteX5" fmla="*/ 13791 w 15965"/>
              <a:gd name="connsiteY5" fmla="*/ 10833 h 15751"/>
              <a:gd name="connsiteX6" fmla="*/ 0 w 15965"/>
              <a:gd name="connsiteY6" fmla="*/ 8009 h 15751"/>
              <a:gd name="connsiteX7" fmla="*/ 5161 w 15965"/>
              <a:gd name="connsiteY7" fmla="*/ 5715 h 15751"/>
              <a:gd name="connsiteX8" fmla="*/ 9023 w 15965"/>
              <a:gd name="connsiteY8" fmla="*/ 4080 h 15751"/>
              <a:gd name="connsiteX9" fmla="*/ 7666 w 15965"/>
              <a:gd name="connsiteY9" fmla="*/ 0 h 15751"/>
              <a:gd name="connsiteX0" fmla="*/ 15965 w 15965"/>
              <a:gd name="connsiteY0" fmla="*/ 15695 h 15751"/>
              <a:gd name="connsiteX1" fmla="*/ 15394 w 15965"/>
              <a:gd name="connsiteY1" fmla="*/ 15751 h 15751"/>
              <a:gd name="connsiteX2" fmla="*/ 13072 w 15965"/>
              <a:gd name="connsiteY2" fmla="*/ 15248 h 15751"/>
              <a:gd name="connsiteX3" fmla="*/ 12047 w 15965"/>
              <a:gd name="connsiteY3" fmla="*/ 14210 h 15751"/>
              <a:gd name="connsiteX4" fmla="*/ 13630 w 15965"/>
              <a:gd name="connsiteY4" fmla="*/ 11599 h 15751"/>
              <a:gd name="connsiteX5" fmla="*/ 13791 w 15965"/>
              <a:gd name="connsiteY5" fmla="*/ 10833 h 15751"/>
              <a:gd name="connsiteX6" fmla="*/ 0 w 15965"/>
              <a:gd name="connsiteY6" fmla="*/ 8009 h 15751"/>
              <a:gd name="connsiteX7" fmla="*/ 5161 w 15965"/>
              <a:gd name="connsiteY7" fmla="*/ 5715 h 15751"/>
              <a:gd name="connsiteX8" fmla="*/ 9023 w 15965"/>
              <a:gd name="connsiteY8" fmla="*/ 4080 h 15751"/>
              <a:gd name="connsiteX9" fmla="*/ 7666 w 15965"/>
              <a:gd name="connsiteY9" fmla="*/ 0 h 15751"/>
              <a:gd name="connsiteX0" fmla="*/ 15965 w 16560"/>
              <a:gd name="connsiteY0" fmla="*/ 15695 h 15874"/>
              <a:gd name="connsiteX1" fmla="*/ 16558 w 16560"/>
              <a:gd name="connsiteY1" fmla="*/ 15874 h 15874"/>
              <a:gd name="connsiteX2" fmla="*/ 13072 w 16560"/>
              <a:gd name="connsiteY2" fmla="*/ 15248 h 15874"/>
              <a:gd name="connsiteX3" fmla="*/ 12047 w 16560"/>
              <a:gd name="connsiteY3" fmla="*/ 14210 h 15874"/>
              <a:gd name="connsiteX4" fmla="*/ 13630 w 16560"/>
              <a:gd name="connsiteY4" fmla="*/ 11599 h 15874"/>
              <a:gd name="connsiteX5" fmla="*/ 13791 w 16560"/>
              <a:gd name="connsiteY5" fmla="*/ 10833 h 15874"/>
              <a:gd name="connsiteX6" fmla="*/ 0 w 16560"/>
              <a:gd name="connsiteY6" fmla="*/ 8009 h 15874"/>
              <a:gd name="connsiteX7" fmla="*/ 5161 w 16560"/>
              <a:gd name="connsiteY7" fmla="*/ 5715 h 15874"/>
              <a:gd name="connsiteX8" fmla="*/ 9023 w 16560"/>
              <a:gd name="connsiteY8" fmla="*/ 4080 h 15874"/>
              <a:gd name="connsiteX9" fmla="*/ 7666 w 16560"/>
              <a:gd name="connsiteY9" fmla="*/ 0 h 15874"/>
              <a:gd name="connsiteX0" fmla="*/ 15965 w 16560"/>
              <a:gd name="connsiteY0" fmla="*/ 15695 h 15874"/>
              <a:gd name="connsiteX1" fmla="*/ 16558 w 16560"/>
              <a:gd name="connsiteY1" fmla="*/ 15874 h 15874"/>
              <a:gd name="connsiteX2" fmla="*/ 13072 w 16560"/>
              <a:gd name="connsiteY2" fmla="*/ 15248 h 15874"/>
              <a:gd name="connsiteX3" fmla="*/ 12047 w 16560"/>
              <a:gd name="connsiteY3" fmla="*/ 14210 h 15874"/>
              <a:gd name="connsiteX4" fmla="*/ 13630 w 16560"/>
              <a:gd name="connsiteY4" fmla="*/ 11599 h 15874"/>
              <a:gd name="connsiteX5" fmla="*/ 13791 w 16560"/>
              <a:gd name="connsiteY5" fmla="*/ 10833 h 15874"/>
              <a:gd name="connsiteX6" fmla="*/ 0 w 16560"/>
              <a:gd name="connsiteY6" fmla="*/ 8009 h 15874"/>
              <a:gd name="connsiteX7" fmla="*/ 5161 w 16560"/>
              <a:gd name="connsiteY7" fmla="*/ 5715 h 15874"/>
              <a:gd name="connsiteX8" fmla="*/ 9023 w 16560"/>
              <a:gd name="connsiteY8" fmla="*/ 4080 h 15874"/>
              <a:gd name="connsiteX9" fmla="*/ 8023 w 16560"/>
              <a:gd name="connsiteY9" fmla="*/ 195 h 15874"/>
              <a:gd name="connsiteX10" fmla="*/ 7666 w 16560"/>
              <a:gd name="connsiteY10" fmla="*/ 0 h 15874"/>
              <a:gd name="connsiteX0" fmla="*/ 15965 w 16560"/>
              <a:gd name="connsiteY0" fmla="*/ 16652 h 16831"/>
              <a:gd name="connsiteX1" fmla="*/ 16558 w 16560"/>
              <a:gd name="connsiteY1" fmla="*/ 16831 h 16831"/>
              <a:gd name="connsiteX2" fmla="*/ 13072 w 16560"/>
              <a:gd name="connsiteY2" fmla="*/ 16205 h 16831"/>
              <a:gd name="connsiteX3" fmla="*/ 12047 w 16560"/>
              <a:gd name="connsiteY3" fmla="*/ 15167 h 16831"/>
              <a:gd name="connsiteX4" fmla="*/ 13630 w 16560"/>
              <a:gd name="connsiteY4" fmla="*/ 12556 h 16831"/>
              <a:gd name="connsiteX5" fmla="*/ 13791 w 16560"/>
              <a:gd name="connsiteY5" fmla="*/ 11790 h 16831"/>
              <a:gd name="connsiteX6" fmla="*/ 0 w 16560"/>
              <a:gd name="connsiteY6" fmla="*/ 8966 h 16831"/>
              <a:gd name="connsiteX7" fmla="*/ 5161 w 16560"/>
              <a:gd name="connsiteY7" fmla="*/ 6672 h 16831"/>
              <a:gd name="connsiteX8" fmla="*/ 9023 w 16560"/>
              <a:gd name="connsiteY8" fmla="*/ 5037 h 16831"/>
              <a:gd name="connsiteX9" fmla="*/ 8023 w 16560"/>
              <a:gd name="connsiteY9" fmla="*/ 1152 h 16831"/>
              <a:gd name="connsiteX10" fmla="*/ 8959 w 16560"/>
              <a:gd name="connsiteY10" fmla="*/ 0 h 16831"/>
              <a:gd name="connsiteX0" fmla="*/ 15965 w 16560"/>
              <a:gd name="connsiteY0" fmla="*/ 16652 h 16831"/>
              <a:gd name="connsiteX1" fmla="*/ 16558 w 16560"/>
              <a:gd name="connsiteY1" fmla="*/ 16831 h 16831"/>
              <a:gd name="connsiteX2" fmla="*/ 13072 w 16560"/>
              <a:gd name="connsiteY2" fmla="*/ 16205 h 16831"/>
              <a:gd name="connsiteX3" fmla="*/ 12047 w 16560"/>
              <a:gd name="connsiteY3" fmla="*/ 15167 h 16831"/>
              <a:gd name="connsiteX4" fmla="*/ 13630 w 16560"/>
              <a:gd name="connsiteY4" fmla="*/ 12556 h 16831"/>
              <a:gd name="connsiteX5" fmla="*/ 13791 w 16560"/>
              <a:gd name="connsiteY5" fmla="*/ 11790 h 16831"/>
              <a:gd name="connsiteX6" fmla="*/ 0 w 16560"/>
              <a:gd name="connsiteY6" fmla="*/ 8966 h 16831"/>
              <a:gd name="connsiteX7" fmla="*/ 5161 w 16560"/>
              <a:gd name="connsiteY7" fmla="*/ 6672 h 16831"/>
              <a:gd name="connsiteX8" fmla="*/ 9023 w 16560"/>
              <a:gd name="connsiteY8" fmla="*/ 5037 h 16831"/>
              <a:gd name="connsiteX9" fmla="*/ 7506 w 16560"/>
              <a:gd name="connsiteY9" fmla="*/ 782 h 16831"/>
              <a:gd name="connsiteX10" fmla="*/ 8959 w 16560"/>
              <a:gd name="connsiteY10" fmla="*/ 0 h 16831"/>
              <a:gd name="connsiteX0" fmla="*/ 15965 w 16560"/>
              <a:gd name="connsiteY0" fmla="*/ 16282 h 16461"/>
              <a:gd name="connsiteX1" fmla="*/ 16558 w 16560"/>
              <a:gd name="connsiteY1" fmla="*/ 16461 h 16461"/>
              <a:gd name="connsiteX2" fmla="*/ 13072 w 16560"/>
              <a:gd name="connsiteY2" fmla="*/ 15835 h 16461"/>
              <a:gd name="connsiteX3" fmla="*/ 12047 w 16560"/>
              <a:gd name="connsiteY3" fmla="*/ 14797 h 16461"/>
              <a:gd name="connsiteX4" fmla="*/ 13630 w 16560"/>
              <a:gd name="connsiteY4" fmla="*/ 12186 h 16461"/>
              <a:gd name="connsiteX5" fmla="*/ 13791 w 16560"/>
              <a:gd name="connsiteY5" fmla="*/ 11420 h 16461"/>
              <a:gd name="connsiteX6" fmla="*/ 0 w 16560"/>
              <a:gd name="connsiteY6" fmla="*/ 8596 h 16461"/>
              <a:gd name="connsiteX7" fmla="*/ 5161 w 16560"/>
              <a:gd name="connsiteY7" fmla="*/ 6302 h 16461"/>
              <a:gd name="connsiteX8" fmla="*/ 9023 w 16560"/>
              <a:gd name="connsiteY8" fmla="*/ 4667 h 16461"/>
              <a:gd name="connsiteX9" fmla="*/ 7506 w 16560"/>
              <a:gd name="connsiteY9" fmla="*/ 412 h 16461"/>
              <a:gd name="connsiteX10" fmla="*/ 8830 w 16560"/>
              <a:gd name="connsiteY10" fmla="*/ 0 h 16461"/>
              <a:gd name="connsiteX0" fmla="*/ 15965 w 16560"/>
              <a:gd name="connsiteY0" fmla="*/ 16364 h 16543"/>
              <a:gd name="connsiteX1" fmla="*/ 16558 w 16560"/>
              <a:gd name="connsiteY1" fmla="*/ 16543 h 16543"/>
              <a:gd name="connsiteX2" fmla="*/ 13072 w 16560"/>
              <a:gd name="connsiteY2" fmla="*/ 15917 h 16543"/>
              <a:gd name="connsiteX3" fmla="*/ 12047 w 16560"/>
              <a:gd name="connsiteY3" fmla="*/ 14879 h 16543"/>
              <a:gd name="connsiteX4" fmla="*/ 13630 w 16560"/>
              <a:gd name="connsiteY4" fmla="*/ 12268 h 16543"/>
              <a:gd name="connsiteX5" fmla="*/ 13791 w 16560"/>
              <a:gd name="connsiteY5" fmla="*/ 11502 h 16543"/>
              <a:gd name="connsiteX6" fmla="*/ 0 w 16560"/>
              <a:gd name="connsiteY6" fmla="*/ 8678 h 16543"/>
              <a:gd name="connsiteX7" fmla="*/ 5161 w 16560"/>
              <a:gd name="connsiteY7" fmla="*/ 6384 h 16543"/>
              <a:gd name="connsiteX8" fmla="*/ 9023 w 16560"/>
              <a:gd name="connsiteY8" fmla="*/ 4749 h 16543"/>
              <a:gd name="connsiteX9" fmla="*/ 7506 w 16560"/>
              <a:gd name="connsiteY9" fmla="*/ 494 h 16543"/>
              <a:gd name="connsiteX10" fmla="*/ 8830 w 16560"/>
              <a:gd name="connsiteY10" fmla="*/ 82 h 16543"/>
              <a:gd name="connsiteX11" fmla="*/ 9058 w 16560"/>
              <a:gd name="connsiteY11" fmla="*/ 0 h 16543"/>
              <a:gd name="connsiteX0" fmla="*/ 15965 w 16560"/>
              <a:gd name="connsiteY0" fmla="*/ 16549 h 16728"/>
              <a:gd name="connsiteX1" fmla="*/ 16558 w 16560"/>
              <a:gd name="connsiteY1" fmla="*/ 16728 h 16728"/>
              <a:gd name="connsiteX2" fmla="*/ 13072 w 16560"/>
              <a:gd name="connsiteY2" fmla="*/ 16102 h 16728"/>
              <a:gd name="connsiteX3" fmla="*/ 12047 w 16560"/>
              <a:gd name="connsiteY3" fmla="*/ 15064 h 16728"/>
              <a:gd name="connsiteX4" fmla="*/ 13630 w 16560"/>
              <a:gd name="connsiteY4" fmla="*/ 12453 h 16728"/>
              <a:gd name="connsiteX5" fmla="*/ 13791 w 16560"/>
              <a:gd name="connsiteY5" fmla="*/ 11687 h 16728"/>
              <a:gd name="connsiteX6" fmla="*/ 0 w 16560"/>
              <a:gd name="connsiteY6" fmla="*/ 8863 h 16728"/>
              <a:gd name="connsiteX7" fmla="*/ 5161 w 16560"/>
              <a:gd name="connsiteY7" fmla="*/ 6569 h 16728"/>
              <a:gd name="connsiteX8" fmla="*/ 9023 w 16560"/>
              <a:gd name="connsiteY8" fmla="*/ 4934 h 16728"/>
              <a:gd name="connsiteX9" fmla="*/ 7506 w 16560"/>
              <a:gd name="connsiteY9" fmla="*/ 679 h 16728"/>
              <a:gd name="connsiteX10" fmla="*/ 8830 w 16560"/>
              <a:gd name="connsiteY10" fmla="*/ 267 h 16728"/>
              <a:gd name="connsiteX11" fmla="*/ 11515 w 16560"/>
              <a:gd name="connsiteY11" fmla="*/ 0 h 16728"/>
              <a:gd name="connsiteX0" fmla="*/ 15965 w 16560"/>
              <a:gd name="connsiteY0" fmla="*/ 16549 h 16728"/>
              <a:gd name="connsiteX1" fmla="*/ 16558 w 16560"/>
              <a:gd name="connsiteY1" fmla="*/ 16728 h 16728"/>
              <a:gd name="connsiteX2" fmla="*/ 13072 w 16560"/>
              <a:gd name="connsiteY2" fmla="*/ 16102 h 16728"/>
              <a:gd name="connsiteX3" fmla="*/ 12047 w 16560"/>
              <a:gd name="connsiteY3" fmla="*/ 15064 h 16728"/>
              <a:gd name="connsiteX4" fmla="*/ 13630 w 16560"/>
              <a:gd name="connsiteY4" fmla="*/ 12453 h 16728"/>
              <a:gd name="connsiteX5" fmla="*/ 13791 w 16560"/>
              <a:gd name="connsiteY5" fmla="*/ 11687 h 16728"/>
              <a:gd name="connsiteX6" fmla="*/ 0 w 16560"/>
              <a:gd name="connsiteY6" fmla="*/ 8863 h 16728"/>
              <a:gd name="connsiteX7" fmla="*/ 5161 w 16560"/>
              <a:gd name="connsiteY7" fmla="*/ 6569 h 16728"/>
              <a:gd name="connsiteX8" fmla="*/ 9023 w 16560"/>
              <a:gd name="connsiteY8" fmla="*/ 4934 h 16728"/>
              <a:gd name="connsiteX9" fmla="*/ 7506 w 16560"/>
              <a:gd name="connsiteY9" fmla="*/ 679 h 16728"/>
              <a:gd name="connsiteX10" fmla="*/ 8313 w 16560"/>
              <a:gd name="connsiteY10" fmla="*/ 329 h 16728"/>
              <a:gd name="connsiteX11" fmla="*/ 11515 w 16560"/>
              <a:gd name="connsiteY11" fmla="*/ 0 h 16728"/>
              <a:gd name="connsiteX0" fmla="*/ 15965 w 16560"/>
              <a:gd name="connsiteY0" fmla="*/ 16604 h 16783"/>
              <a:gd name="connsiteX1" fmla="*/ 16558 w 16560"/>
              <a:gd name="connsiteY1" fmla="*/ 16783 h 16783"/>
              <a:gd name="connsiteX2" fmla="*/ 13072 w 16560"/>
              <a:gd name="connsiteY2" fmla="*/ 16157 h 16783"/>
              <a:gd name="connsiteX3" fmla="*/ 12047 w 16560"/>
              <a:gd name="connsiteY3" fmla="*/ 15119 h 16783"/>
              <a:gd name="connsiteX4" fmla="*/ 13630 w 16560"/>
              <a:gd name="connsiteY4" fmla="*/ 12508 h 16783"/>
              <a:gd name="connsiteX5" fmla="*/ 13791 w 16560"/>
              <a:gd name="connsiteY5" fmla="*/ 11742 h 16783"/>
              <a:gd name="connsiteX6" fmla="*/ 0 w 16560"/>
              <a:gd name="connsiteY6" fmla="*/ 8918 h 16783"/>
              <a:gd name="connsiteX7" fmla="*/ 5161 w 16560"/>
              <a:gd name="connsiteY7" fmla="*/ 6624 h 16783"/>
              <a:gd name="connsiteX8" fmla="*/ 9023 w 16560"/>
              <a:gd name="connsiteY8" fmla="*/ 4989 h 16783"/>
              <a:gd name="connsiteX9" fmla="*/ 7506 w 16560"/>
              <a:gd name="connsiteY9" fmla="*/ 734 h 16783"/>
              <a:gd name="connsiteX10" fmla="*/ 8313 w 16560"/>
              <a:gd name="connsiteY10" fmla="*/ 384 h 16783"/>
              <a:gd name="connsiteX11" fmla="*/ 11515 w 16560"/>
              <a:gd name="connsiteY11" fmla="*/ 55 h 16783"/>
              <a:gd name="connsiteX12" fmla="*/ 11386 w 16560"/>
              <a:gd name="connsiteY12" fmla="*/ 55 h 16783"/>
              <a:gd name="connsiteX0" fmla="*/ 15965 w 16560"/>
              <a:gd name="connsiteY0" fmla="*/ 17660 h 17839"/>
              <a:gd name="connsiteX1" fmla="*/ 16558 w 16560"/>
              <a:gd name="connsiteY1" fmla="*/ 17839 h 17839"/>
              <a:gd name="connsiteX2" fmla="*/ 13072 w 16560"/>
              <a:gd name="connsiteY2" fmla="*/ 17213 h 17839"/>
              <a:gd name="connsiteX3" fmla="*/ 12047 w 16560"/>
              <a:gd name="connsiteY3" fmla="*/ 16175 h 17839"/>
              <a:gd name="connsiteX4" fmla="*/ 13630 w 16560"/>
              <a:gd name="connsiteY4" fmla="*/ 13564 h 17839"/>
              <a:gd name="connsiteX5" fmla="*/ 13791 w 16560"/>
              <a:gd name="connsiteY5" fmla="*/ 12798 h 17839"/>
              <a:gd name="connsiteX6" fmla="*/ 0 w 16560"/>
              <a:gd name="connsiteY6" fmla="*/ 9974 h 17839"/>
              <a:gd name="connsiteX7" fmla="*/ 5161 w 16560"/>
              <a:gd name="connsiteY7" fmla="*/ 7680 h 17839"/>
              <a:gd name="connsiteX8" fmla="*/ 9023 w 16560"/>
              <a:gd name="connsiteY8" fmla="*/ 6045 h 17839"/>
              <a:gd name="connsiteX9" fmla="*/ 7506 w 16560"/>
              <a:gd name="connsiteY9" fmla="*/ 1790 h 17839"/>
              <a:gd name="connsiteX10" fmla="*/ 8313 w 16560"/>
              <a:gd name="connsiteY10" fmla="*/ 1440 h 17839"/>
              <a:gd name="connsiteX11" fmla="*/ 11515 w 16560"/>
              <a:gd name="connsiteY11" fmla="*/ 1111 h 17839"/>
              <a:gd name="connsiteX12" fmla="*/ 15265 w 16560"/>
              <a:gd name="connsiteY12" fmla="*/ 0 h 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0" h="17839">
                <a:moveTo>
                  <a:pt x="15965" y="17660"/>
                </a:moveTo>
                <a:lnTo>
                  <a:pt x="16558" y="17839"/>
                </a:lnTo>
                <a:cubicBezTo>
                  <a:pt x="16560" y="17609"/>
                  <a:pt x="13846" y="17381"/>
                  <a:pt x="13072" y="17213"/>
                </a:cubicBezTo>
                <a:cubicBezTo>
                  <a:pt x="12193" y="16598"/>
                  <a:pt x="11959" y="16328"/>
                  <a:pt x="12047" y="16175"/>
                </a:cubicBezTo>
                <a:cubicBezTo>
                  <a:pt x="12145" y="15959"/>
                  <a:pt x="13532" y="13780"/>
                  <a:pt x="13630" y="13564"/>
                </a:cubicBezTo>
                <a:cubicBezTo>
                  <a:pt x="13684" y="13309"/>
                  <a:pt x="13737" y="13053"/>
                  <a:pt x="13791" y="12798"/>
                </a:cubicBezTo>
                <a:lnTo>
                  <a:pt x="0" y="9974"/>
                </a:lnTo>
                <a:lnTo>
                  <a:pt x="5161" y="7680"/>
                </a:lnTo>
                <a:lnTo>
                  <a:pt x="9023" y="6045"/>
                </a:lnTo>
                <a:lnTo>
                  <a:pt x="7506" y="1790"/>
                </a:lnTo>
                <a:lnTo>
                  <a:pt x="8313" y="1440"/>
                </a:lnTo>
                <a:cubicBezTo>
                  <a:pt x="8572" y="1358"/>
                  <a:pt x="11468" y="1128"/>
                  <a:pt x="11515" y="1111"/>
                </a:cubicBezTo>
                <a:cubicBezTo>
                  <a:pt x="12027" y="1056"/>
                  <a:pt x="15292" y="0"/>
                  <a:pt x="15265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Freeform 47"/>
          <p:cNvSpPr>
            <a:spLocks/>
          </p:cNvSpPr>
          <p:nvPr/>
        </p:nvSpPr>
        <p:spPr bwMode="auto">
          <a:xfrm>
            <a:off x="6420669" y="3097428"/>
            <a:ext cx="1147530" cy="1434590"/>
          </a:xfrm>
          <a:custGeom>
            <a:avLst/>
            <a:gdLst>
              <a:gd name="T0" fmla="*/ 0 w 476"/>
              <a:gd name="T1" fmla="*/ 612 h 612"/>
              <a:gd name="T2" fmla="*/ 204 w 476"/>
              <a:gd name="T3" fmla="*/ 256 h 612"/>
              <a:gd name="T4" fmla="*/ 280 w 476"/>
              <a:gd name="T5" fmla="*/ 208 h 612"/>
              <a:gd name="T6" fmla="*/ 372 w 476"/>
              <a:gd name="T7" fmla="*/ 80 h 612"/>
              <a:gd name="T8" fmla="*/ 476 w 476"/>
              <a:gd name="T9" fmla="*/ 0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6"/>
              <a:gd name="T16" fmla="*/ 0 h 612"/>
              <a:gd name="T17" fmla="*/ 476 w 476"/>
              <a:gd name="T18" fmla="*/ 612 h 612"/>
              <a:gd name="connsiteX0" fmla="*/ 5135 w 15135"/>
              <a:gd name="connsiteY0" fmla="*/ 10000 h 15422"/>
              <a:gd name="connsiteX1" fmla="*/ 0 w 15135"/>
              <a:gd name="connsiteY1" fmla="*/ 15422 h 15422"/>
              <a:gd name="connsiteX2" fmla="*/ 9421 w 15135"/>
              <a:gd name="connsiteY2" fmla="*/ 4183 h 15422"/>
              <a:gd name="connsiteX3" fmla="*/ 11017 w 15135"/>
              <a:gd name="connsiteY3" fmla="*/ 3399 h 15422"/>
              <a:gd name="connsiteX4" fmla="*/ 12950 w 15135"/>
              <a:gd name="connsiteY4" fmla="*/ 1307 h 15422"/>
              <a:gd name="connsiteX5" fmla="*/ 15135 w 15135"/>
              <a:gd name="connsiteY5" fmla="*/ 0 h 15422"/>
              <a:gd name="connsiteX0" fmla="*/ 0 w 21787"/>
              <a:gd name="connsiteY0" fmla="*/ 21612 h 21612"/>
              <a:gd name="connsiteX1" fmla="*/ 6652 w 21787"/>
              <a:gd name="connsiteY1" fmla="*/ 15422 h 21612"/>
              <a:gd name="connsiteX2" fmla="*/ 16073 w 21787"/>
              <a:gd name="connsiteY2" fmla="*/ 4183 h 21612"/>
              <a:gd name="connsiteX3" fmla="*/ 17669 w 21787"/>
              <a:gd name="connsiteY3" fmla="*/ 3399 h 21612"/>
              <a:gd name="connsiteX4" fmla="*/ 19602 w 21787"/>
              <a:gd name="connsiteY4" fmla="*/ 1307 h 21612"/>
              <a:gd name="connsiteX5" fmla="*/ 21787 w 21787"/>
              <a:gd name="connsiteY5" fmla="*/ 0 h 21612"/>
              <a:gd name="connsiteX0" fmla="*/ 0 w 21787"/>
              <a:gd name="connsiteY0" fmla="*/ 21612 h 21612"/>
              <a:gd name="connsiteX1" fmla="*/ 13410 w 21787"/>
              <a:gd name="connsiteY1" fmla="*/ 6377 h 21612"/>
              <a:gd name="connsiteX2" fmla="*/ 16073 w 21787"/>
              <a:gd name="connsiteY2" fmla="*/ 4183 h 21612"/>
              <a:gd name="connsiteX3" fmla="*/ 17669 w 21787"/>
              <a:gd name="connsiteY3" fmla="*/ 3399 h 21612"/>
              <a:gd name="connsiteX4" fmla="*/ 19602 w 21787"/>
              <a:gd name="connsiteY4" fmla="*/ 1307 h 21612"/>
              <a:gd name="connsiteX5" fmla="*/ 21787 w 21787"/>
              <a:gd name="connsiteY5" fmla="*/ 0 h 21612"/>
              <a:gd name="connsiteX0" fmla="*/ 0 w 21787"/>
              <a:gd name="connsiteY0" fmla="*/ 21612 h 21612"/>
              <a:gd name="connsiteX1" fmla="*/ 6809 w 21787"/>
              <a:gd name="connsiteY1" fmla="*/ 15056 h 21612"/>
              <a:gd name="connsiteX2" fmla="*/ 13410 w 21787"/>
              <a:gd name="connsiteY2" fmla="*/ 6377 h 21612"/>
              <a:gd name="connsiteX3" fmla="*/ 16073 w 21787"/>
              <a:gd name="connsiteY3" fmla="*/ 4183 h 21612"/>
              <a:gd name="connsiteX4" fmla="*/ 17669 w 21787"/>
              <a:gd name="connsiteY4" fmla="*/ 3399 h 21612"/>
              <a:gd name="connsiteX5" fmla="*/ 19602 w 21787"/>
              <a:gd name="connsiteY5" fmla="*/ 1307 h 21612"/>
              <a:gd name="connsiteX6" fmla="*/ 21787 w 21787"/>
              <a:gd name="connsiteY6" fmla="*/ 0 h 21612"/>
              <a:gd name="connsiteX0" fmla="*/ 0 w 21787"/>
              <a:gd name="connsiteY0" fmla="*/ 21612 h 21612"/>
              <a:gd name="connsiteX1" fmla="*/ 13410 w 21787"/>
              <a:gd name="connsiteY1" fmla="*/ 6377 h 21612"/>
              <a:gd name="connsiteX2" fmla="*/ 16073 w 21787"/>
              <a:gd name="connsiteY2" fmla="*/ 4183 h 21612"/>
              <a:gd name="connsiteX3" fmla="*/ 17669 w 21787"/>
              <a:gd name="connsiteY3" fmla="*/ 3399 h 21612"/>
              <a:gd name="connsiteX4" fmla="*/ 19602 w 21787"/>
              <a:gd name="connsiteY4" fmla="*/ 1307 h 21612"/>
              <a:gd name="connsiteX5" fmla="*/ 21787 w 21787"/>
              <a:gd name="connsiteY5" fmla="*/ 0 h 21612"/>
              <a:gd name="connsiteX0" fmla="*/ 0 w 14872"/>
              <a:gd name="connsiteY0" fmla="*/ 15500 h 15500"/>
              <a:gd name="connsiteX1" fmla="*/ 6495 w 14872"/>
              <a:gd name="connsiteY1" fmla="*/ 6377 h 15500"/>
              <a:gd name="connsiteX2" fmla="*/ 9158 w 14872"/>
              <a:gd name="connsiteY2" fmla="*/ 4183 h 15500"/>
              <a:gd name="connsiteX3" fmla="*/ 10754 w 14872"/>
              <a:gd name="connsiteY3" fmla="*/ 3399 h 15500"/>
              <a:gd name="connsiteX4" fmla="*/ 12687 w 14872"/>
              <a:gd name="connsiteY4" fmla="*/ 1307 h 15500"/>
              <a:gd name="connsiteX5" fmla="*/ 14872 w 14872"/>
              <a:gd name="connsiteY5" fmla="*/ 0 h 15500"/>
              <a:gd name="connsiteX0" fmla="*/ 0 w 15029"/>
              <a:gd name="connsiteY0" fmla="*/ 15133 h 15133"/>
              <a:gd name="connsiteX1" fmla="*/ 6652 w 15029"/>
              <a:gd name="connsiteY1" fmla="*/ 6377 h 15133"/>
              <a:gd name="connsiteX2" fmla="*/ 9315 w 15029"/>
              <a:gd name="connsiteY2" fmla="*/ 4183 h 15133"/>
              <a:gd name="connsiteX3" fmla="*/ 10911 w 15029"/>
              <a:gd name="connsiteY3" fmla="*/ 3399 h 15133"/>
              <a:gd name="connsiteX4" fmla="*/ 12844 w 15029"/>
              <a:gd name="connsiteY4" fmla="*/ 1307 h 15133"/>
              <a:gd name="connsiteX5" fmla="*/ 15029 w 15029"/>
              <a:gd name="connsiteY5" fmla="*/ 0 h 15133"/>
              <a:gd name="connsiteX0" fmla="*/ 0 w 15029"/>
              <a:gd name="connsiteY0" fmla="*/ 15133 h 15133"/>
              <a:gd name="connsiteX1" fmla="*/ 6652 w 15029"/>
              <a:gd name="connsiteY1" fmla="*/ 6377 h 15133"/>
              <a:gd name="connsiteX2" fmla="*/ 9315 w 15029"/>
              <a:gd name="connsiteY2" fmla="*/ 4916 h 15133"/>
              <a:gd name="connsiteX3" fmla="*/ 10911 w 15029"/>
              <a:gd name="connsiteY3" fmla="*/ 3399 h 15133"/>
              <a:gd name="connsiteX4" fmla="*/ 12844 w 15029"/>
              <a:gd name="connsiteY4" fmla="*/ 1307 h 15133"/>
              <a:gd name="connsiteX5" fmla="*/ 15029 w 15029"/>
              <a:gd name="connsiteY5" fmla="*/ 0 h 15133"/>
              <a:gd name="connsiteX0" fmla="*/ 0 w 15029"/>
              <a:gd name="connsiteY0" fmla="*/ 15133 h 15133"/>
              <a:gd name="connsiteX1" fmla="*/ 6652 w 15029"/>
              <a:gd name="connsiteY1" fmla="*/ 6377 h 15133"/>
              <a:gd name="connsiteX2" fmla="*/ 9315 w 15029"/>
              <a:gd name="connsiteY2" fmla="*/ 4916 h 15133"/>
              <a:gd name="connsiteX3" fmla="*/ 10911 w 15029"/>
              <a:gd name="connsiteY3" fmla="*/ 2666 h 15133"/>
              <a:gd name="connsiteX4" fmla="*/ 12844 w 15029"/>
              <a:gd name="connsiteY4" fmla="*/ 1307 h 15133"/>
              <a:gd name="connsiteX5" fmla="*/ 15029 w 15029"/>
              <a:gd name="connsiteY5" fmla="*/ 0 h 15133"/>
              <a:gd name="connsiteX0" fmla="*/ 0 w 15186"/>
              <a:gd name="connsiteY0" fmla="*/ 14766 h 14766"/>
              <a:gd name="connsiteX1" fmla="*/ 6652 w 15186"/>
              <a:gd name="connsiteY1" fmla="*/ 6010 h 14766"/>
              <a:gd name="connsiteX2" fmla="*/ 9315 w 15186"/>
              <a:gd name="connsiteY2" fmla="*/ 4549 h 14766"/>
              <a:gd name="connsiteX3" fmla="*/ 10911 w 15186"/>
              <a:gd name="connsiteY3" fmla="*/ 2299 h 14766"/>
              <a:gd name="connsiteX4" fmla="*/ 12844 w 15186"/>
              <a:gd name="connsiteY4" fmla="*/ 940 h 14766"/>
              <a:gd name="connsiteX5" fmla="*/ 15186 w 15186"/>
              <a:gd name="connsiteY5" fmla="*/ 0 h 1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86" h="14766">
                <a:moveTo>
                  <a:pt x="0" y="14766"/>
                </a:moveTo>
                <a:lnTo>
                  <a:pt x="6652" y="6010"/>
                </a:lnTo>
                <a:lnTo>
                  <a:pt x="9315" y="4549"/>
                </a:lnTo>
                <a:lnTo>
                  <a:pt x="10911" y="2299"/>
                </a:lnTo>
                <a:lnTo>
                  <a:pt x="12844" y="940"/>
                </a:lnTo>
                <a:lnTo>
                  <a:pt x="15186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H="1" flipV="1">
            <a:off x="5686425" y="4019550"/>
            <a:ext cx="314325" cy="200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7054851" y="4918070"/>
            <a:ext cx="2089198" cy="819201"/>
          </a:xfrm>
          <a:custGeom>
            <a:avLst/>
            <a:gdLst>
              <a:gd name="T0" fmla="*/ 0 w 944"/>
              <a:gd name="T1" fmla="*/ 244 h 440"/>
              <a:gd name="T2" fmla="*/ 108 w 944"/>
              <a:gd name="T3" fmla="*/ 256 h 440"/>
              <a:gd name="T4" fmla="*/ 240 w 944"/>
              <a:gd name="T5" fmla="*/ 336 h 440"/>
              <a:gd name="T6" fmla="*/ 320 w 944"/>
              <a:gd name="T7" fmla="*/ 360 h 440"/>
              <a:gd name="T8" fmla="*/ 608 w 944"/>
              <a:gd name="T9" fmla="*/ 408 h 440"/>
              <a:gd name="T10" fmla="*/ 728 w 944"/>
              <a:gd name="T11" fmla="*/ 440 h 440"/>
              <a:gd name="T12" fmla="*/ 792 w 944"/>
              <a:gd name="T13" fmla="*/ 340 h 440"/>
              <a:gd name="T14" fmla="*/ 944 w 944"/>
              <a:gd name="T15" fmla="*/ 0 h 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44"/>
              <a:gd name="T25" fmla="*/ 0 h 440"/>
              <a:gd name="T26" fmla="*/ 944 w 944"/>
              <a:gd name="T27" fmla="*/ 440 h 440"/>
              <a:gd name="connsiteX0" fmla="*/ 0 w 10000"/>
              <a:gd name="connsiteY0" fmla="*/ 5545 h 10000"/>
              <a:gd name="connsiteX1" fmla="*/ 1144 w 10000"/>
              <a:gd name="connsiteY1" fmla="*/ 5818 h 10000"/>
              <a:gd name="connsiteX2" fmla="*/ 2542 w 10000"/>
              <a:gd name="connsiteY2" fmla="*/ 7636 h 10000"/>
              <a:gd name="connsiteX3" fmla="*/ 4407 w 10000"/>
              <a:gd name="connsiteY3" fmla="*/ 9409 h 10000"/>
              <a:gd name="connsiteX4" fmla="*/ 6441 w 10000"/>
              <a:gd name="connsiteY4" fmla="*/ 9273 h 10000"/>
              <a:gd name="connsiteX5" fmla="*/ 7712 w 10000"/>
              <a:gd name="connsiteY5" fmla="*/ 10000 h 10000"/>
              <a:gd name="connsiteX6" fmla="*/ 8390 w 10000"/>
              <a:gd name="connsiteY6" fmla="*/ 7727 h 10000"/>
              <a:gd name="connsiteX7" fmla="*/ 10000 w 10000"/>
              <a:gd name="connsiteY7" fmla="*/ 0 h 10000"/>
              <a:gd name="connsiteX0" fmla="*/ 0 w 10827"/>
              <a:gd name="connsiteY0" fmla="*/ 5545 h 11728"/>
              <a:gd name="connsiteX1" fmla="*/ 1144 w 10827"/>
              <a:gd name="connsiteY1" fmla="*/ 5818 h 11728"/>
              <a:gd name="connsiteX2" fmla="*/ 2542 w 10827"/>
              <a:gd name="connsiteY2" fmla="*/ 7636 h 11728"/>
              <a:gd name="connsiteX3" fmla="*/ 4407 w 10827"/>
              <a:gd name="connsiteY3" fmla="*/ 9409 h 11728"/>
              <a:gd name="connsiteX4" fmla="*/ 10827 w 10827"/>
              <a:gd name="connsiteY4" fmla="*/ 11728 h 11728"/>
              <a:gd name="connsiteX5" fmla="*/ 7712 w 10827"/>
              <a:gd name="connsiteY5" fmla="*/ 10000 h 11728"/>
              <a:gd name="connsiteX6" fmla="*/ 8390 w 10827"/>
              <a:gd name="connsiteY6" fmla="*/ 7727 h 11728"/>
              <a:gd name="connsiteX7" fmla="*/ 10000 w 10827"/>
              <a:gd name="connsiteY7" fmla="*/ 0 h 11728"/>
              <a:gd name="connsiteX0" fmla="*/ 0 w 10827"/>
              <a:gd name="connsiteY0" fmla="*/ 5545 h 11728"/>
              <a:gd name="connsiteX1" fmla="*/ 1144 w 10827"/>
              <a:gd name="connsiteY1" fmla="*/ 5818 h 11728"/>
              <a:gd name="connsiteX2" fmla="*/ 2542 w 10827"/>
              <a:gd name="connsiteY2" fmla="*/ 7636 h 11728"/>
              <a:gd name="connsiteX3" fmla="*/ 7267 w 10827"/>
              <a:gd name="connsiteY3" fmla="*/ 9954 h 11728"/>
              <a:gd name="connsiteX4" fmla="*/ 10827 w 10827"/>
              <a:gd name="connsiteY4" fmla="*/ 11728 h 11728"/>
              <a:gd name="connsiteX5" fmla="*/ 7712 w 10827"/>
              <a:gd name="connsiteY5" fmla="*/ 10000 h 11728"/>
              <a:gd name="connsiteX6" fmla="*/ 8390 w 10827"/>
              <a:gd name="connsiteY6" fmla="*/ 7727 h 11728"/>
              <a:gd name="connsiteX7" fmla="*/ 10000 w 10827"/>
              <a:gd name="connsiteY7" fmla="*/ 0 h 11728"/>
              <a:gd name="connsiteX0" fmla="*/ 0 w 10827"/>
              <a:gd name="connsiteY0" fmla="*/ 5545 h 11728"/>
              <a:gd name="connsiteX1" fmla="*/ 1144 w 10827"/>
              <a:gd name="connsiteY1" fmla="*/ 5818 h 11728"/>
              <a:gd name="connsiteX2" fmla="*/ 4322 w 10827"/>
              <a:gd name="connsiteY2" fmla="*/ 9545 h 11728"/>
              <a:gd name="connsiteX3" fmla="*/ 7267 w 10827"/>
              <a:gd name="connsiteY3" fmla="*/ 9954 h 11728"/>
              <a:gd name="connsiteX4" fmla="*/ 10827 w 10827"/>
              <a:gd name="connsiteY4" fmla="*/ 11728 h 11728"/>
              <a:gd name="connsiteX5" fmla="*/ 7712 w 10827"/>
              <a:gd name="connsiteY5" fmla="*/ 10000 h 11728"/>
              <a:gd name="connsiteX6" fmla="*/ 8390 w 10827"/>
              <a:gd name="connsiteY6" fmla="*/ 7727 h 11728"/>
              <a:gd name="connsiteX7" fmla="*/ 10000 w 10827"/>
              <a:gd name="connsiteY7" fmla="*/ 0 h 11728"/>
              <a:gd name="connsiteX0" fmla="*/ 0 w 12034"/>
              <a:gd name="connsiteY0" fmla="*/ 5545 h 11728"/>
              <a:gd name="connsiteX1" fmla="*/ 1144 w 12034"/>
              <a:gd name="connsiteY1" fmla="*/ 5818 h 11728"/>
              <a:gd name="connsiteX2" fmla="*/ 4322 w 12034"/>
              <a:gd name="connsiteY2" fmla="*/ 9545 h 11728"/>
              <a:gd name="connsiteX3" fmla="*/ 7267 w 12034"/>
              <a:gd name="connsiteY3" fmla="*/ 9954 h 11728"/>
              <a:gd name="connsiteX4" fmla="*/ 10827 w 12034"/>
              <a:gd name="connsiteY4" fmla="*/ 11728 h 11728"/>
              <a:gd name="connsiteX5" fmla="*/ 12034 w 12034"/>
              <a:gd name="connsiteY5" fmla="*/ 10000 h 11728"/>
              <a:gd name="connsiteX6" fmla="*/ 8390 w 12034"/>
              <a:gd name="connsiteY6" fmla="*/ 7727 h 11728"/>
              <a:gd name="connsiteX7" fmla="*/ 10000 w 12034"/>
              <a:gd name="connsiteY7" fmla="*/ 0 h 11728"/>
              <a:gd name="connsiteX0" fmla="*/ 0 w 12712"/>
              <a:gd name="connsiteY0" fmla="*/ 5545 h 11728"/>
              <a:gd name="connsiteX1" fmla="*/ 1144 w 12712"/>
              <a:gd name="connsiteY1" fmla="*/ 5818 h 11728"/>
              <a:gd name="connsiteX2" fmla="*/ 4322 w 12712"/>
              <a:gd name="connsiteY2" fmla="*/ 9545 h 11728"/>
              <a:gd name="connsiteX3" fmla="*/ 7267 w 12712"/>
              <a:gd name="connsiteY3" fmla="*/ 9954 h 11728"/>
              <a:gd name="connsiteX4" fmla="*/ 10827 w 12712"/>
              <a:gd name="connsiteY4" fmla="*/ 11728 h 11728"/>
              <a:gd name="connsiteX5" fmla="*/ 12034 w 12712"/>
              <a:gd name="connsiteY5" fmla="*/ 10000 h 11728"/>
              <a:gd name="connsiteX6" fmla="*/ 12712 w 12712"/>
              <a:gd name="connsiteY6" fmla="*/ 6772 h 11728"/>
              <a:gd name="connsiteX7" fmla="*/ 10000 w 12712"/>
              <a:gd name="connsiteY7" fmla="*/ 0 h 11728"/>
              <a:gd name="connsiteX0" fmla="*/ 0 w 12712"/>
              <a:gd name="connsiteY0" fmla="*/ 5545 h 12137"/>
              <a:gd name="connsiteX1" fmla="*/ 1144 w 12712"/>
              <a:gd name="connsiteY1" fmla="*/ 5818 h 12137"/>
              <a:gd name="connsiteX2" fmla="*/ 4322 w 12712"/>
              <a:gd name="connsiteY2" fmla="*/ 9545 h 12137"/>
              <a:gd name="connsiteX3" fmla="*/ 7267 w 12712"/>
              <a:gd name="connsiteY3" fmla="*/ 9954 h 12137"/>
              <a:gd name="connsiteX4" fmla="*/ 11081 w 12712"/>
              <a:gd name="connsiteY4" fmla="*/ 12137 h 12137"/>
              <a:gd name="connsiteX5" fmla="*/ 12034 w 12712"/>
              <a:gd name="connsiteY5" fmla="*/ 10000 h 12137"/>
              <a:gd name="connsiteX6" fmla="*/ 12712 w 12712"/>
              <a:gd name="connsiteY6" fmla="*/ 6772 h 12137"/>
              <a:gd name="connsiteX7" fmla="*/ 10000 w 12712"/>
              <a:gd name="connsiteY7" fmla="*/ 0 h 12137"/>
              <a:gd name="connsiteX0" fmla="*/ 0 w 13941"/>
              <a:gd name="connsiteY0" fmla="*/ 5136 h 11728"/>
              <a:gd name="connsiteX1" fmla="*/ 1144 w 13941"/>
              <a:gd name="connsiteY1" fmla="*/ 5409 h 11728"/>
              <a:gd name="connsiteX2" fmla="*/ 4322 w 13941"/>
              <a:gd name="connsiteY2" fmla="*/ 9136 h 11728"/>
              <a:gd name="connsiteX3" fmla="*/ 7267 w 13941"/>
              <a:gd name="connsiteY3" fmla="*/ 9545 h 11728"/>
              <a:gd name="connsiteX4" fmla="*/ 11081 w 13941"/>
              <a:gd name="connsiteY4" fmla="*/ 11728 h 11728"/>
              <a:gd name="connsiteX5" fmla="*/ 12034 w 13941"/>
              <a:gd name="connsiteY5" fmla="*/ 9591 h 11728"/>
              <a:gd name="connsiteX6" fmla="*/ 12712 w 13941"/>
              <a:gd name="connsiteY6" fmla="*/ 6363 h 11728"/>
              <a:gd name="connsiteX7" fmla="*/ 13941 w 13941"/>
              <a:gd name="connsiteY7" fmla="*/ 0 h 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41" h="11728">
                <a:moveTo>
                  <a:pt x="0" y="5136"/>
                </a:moveTo>
                <a:lnTo>
                  <a:pt x="1144" y="5409"/>
                </a:lnTo>
                <a:lnTo>
                  <a:pt x="4322" y="9136"/>
                </a:lnTo>
                <a:lnTo>
                  <a:pt x="7267" y="9545"/>
                </a:lnTo>
                <a:lnTo>
                  <a:pt x="11081" y="11728"/>
                </a:lnTo>
                <a:lnTo>
                  <a:pt x="12034" y="9591"/>
                </a:lnTo>
                <a:lnTo>
                  <a:pt x="12712" y="6363"/>
                </a:lnTo>
                <a:lnTo>
                  <a:pt x="13941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6997701" y="5559425"/>
            <a:ext cx="777874" cy="342900"/>
          </a:xfrm>
          <a:custGeom>
            <a:avLst/>
            <a:gdLst>
              <a:gd name="T0" fmla="*/ 0 w 328"/>
              <a:gd name="T1" fmla="*/ 0 h 144"/>
              <a:gd name="T2" fmla="*/ 32 w 328"/>
              <a:gd name="T3" fmla="*/ 36 h 144"/>
              <a:gd name="T4" fmla="*/ 108 w 328"/>
              <a:gd name="T5" fmla="*/ 16 h 144"/>
              <a:gd name="T6" fmla="*/ 276 w 328"/>
              <a:gd name="T7" fmla="*/ 124 h 144"/>
              <a:gd name="T8" fmla="*/ 328 w 328"/>
              <a:gd name="T9" fmla="*/ 144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144"/>
              <a:gd name="T17" fmla="*/ 328 w 328"/>
              <a:gd name="T18" fmla="*/ 144 h 144"/>
              <a:gd name="connsiteX0" fmla="*/ 0 w 10000"/>
              <a:gd name="connsiteY0" fmla="*/ 0 h 10000"/>
              <a:gd name="connsiteX1" fmla="*/ 1525 w 10000"/>
              <a:gd name="connsiteY1" fmla="*/ 2500 h 10000"/>
              <a:gd name="connsiteX2" fmla="*/ 3293 w 10000"/>
              <a:gd name="connsiteY2" fmla="*/ 1111 h 10000"/>
              <a:gd name="connsiteX3" fmla="*/ 8415 w 10000"/>
              <a:gd name="connsiteY3" fmla="*/ 8611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525 w 10000"/>
              <a:gd name="connsiteY1" fmla="*/ 2500 h 10000"/>
              <a:gd name="connsiteX2" fmla="*/ 3842 w 10000"/>
              <a:gd name="connsiteY2" fmla="*/ 1111 h 10000"/>
              <a:gd name="connsiteX3" fmla="*/ 8415 w 10000"/>
              <a:gd name="connsiteY3" fmla="*/ 8611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525 w 10000"/>
              <a:gd name="connsiteY1" fmla="*/ 2500 h 10000"/>
              <a:gd name="connsiteX2" fmla="*/ 3842 w 10000"/>
              <a:gd name="connsiteY2" fmla="*/ 1111 h 10000"/>
              <a:gd name="connsiteX3" fmla="*/ 9513 w 10000"/>
              <a:gd name="connsiteY3" fmla="*/ 7361 h 10000"/>
              <a:gd name="connsiteX4" fmla="*/ 10000 w 10000"/>
              <a:gd name="connsiteY4" fmla="*/ 10000 h 10000"/>
              <a:gd name="connsiteX0" fmla="*/ 0 w 13293"/>
              <a:gd name="connsiteY0" fmla="*/ 0 h 13333"/>
              <a:gd name="connsiteX1" fmla="*/ 1525 w 13293"/>
              <a:gd name="connsiteY1" fmla="*/ 2500 h 13333"/>
              <a:gd name="connsiteX2" fmla="*/ 3842 w 13293"/>
              <a:gd name="connsiteY2" fmla="*/ 1111 h 13333"/>
              <a:gd name="connsiteX3" fmla="*/ 9513 w 13293"/>
              <a:gd name="connsiteY3" fmla="*/ 7361 h 13333"/>
              <a:gd name="connsiteX4" fmla="*/ 13293 w 13293"/>
              <a:gd name="connsiteY4" fmla="*/ 13333 h 13333"/>
              <a:gd name="connsiteX0" fmla="*/ 0 w 14939"/>
              <a:gd name="connsiteY0" fmla="*/ 0 h 15000"/>
              <a:gd name="connsiteX1" fmla="*/ 1525 w 14939"/>
              <a:gd name="connsiteY1" fmla="*/ 2500 h 15000"/>
              <a:gd name="connsiteX2" fmla="*/ 3842 w 14939"/>
              <a:gd name="connsiteY2" fmla="*/ 1111 h 15000"/>
              <a:gd name="connsiteX3" fmla="*/ 9513 w 14939"/>
              <a:gd name="connsiteY3" fmla="*/ 7361 h 15000"/>
              <a:gd name="connsiteX4" fmla="*/ 14939 w 14939"/>
              <a:gd name="connsiteY4" fmla="*/ 15000 h 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9" h="15000">
                <a:moveTo>
                  <a:pt x="0" y="0"/>
                </a:moveTo>
                <a:lnTo>
                  <a:pt x="1525" y="2500"/>
                </a:lnTo>
                <a:lnTo>
                  <a:pt x="3842" y="1111"/>
                </a:lnTo>
                <a:lnTo>
                  <a:pt x="9513" y="7361"/>
                </a:lnTo>
                <a:cubicBezTo>
                  <a:pt x="9675" y="8241"/>
                  <a:pt x="14777" y="14120"/>
                  <a:pt x="14939" y="1500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5708650" y="4949825"/>
            <a:ext cx="939782" cy="1492289"/>
          </a:xfrm>
          <a:custGeom>
            <a:avLst/>
            <a:gdLst>
              <a:gd name="T0" fmla="*/ 200 w 424"/>
              <a:gd name="T1" fmla="*/ 664 h 664"/>
              <a:gd name="T2" fmla="*/ 424 w 424"/>
              <a:gd name="T3" fmla="*/ 452 h 664"/>
              <a:gd name="T4" fmla="*/ 132 w 424"/>
              <a:gd name="T5" fmla="*/ 156 h 664"/>
              <a:gd name="T6" fmla="*/ 84 w 424"/>
              <a:gd name="T7" fmla="*/ 56 h 664"/>
              <a:gd name="T8" fmla="*/ 0 w 424"/>
              <a:gd name="T9" fmla="*/ 0 h 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4"/>
              <a:gd name="T17" fmla="*/ 424 w 424"/>
              <a:gd name="T18" fmla="*/ 664 h 664"/>
              <a:gd name="connsiteX0" fmla="*/ 4717 w 10000"/>
              <a:gd name="connsiteY0" fmla="*/ 10000 h 10000"/>
              <a:gd name="connsiteX1" fmla="*/ 10000 w 10000"/>
              <a:gd name="connsiteY1" fmla="*/ 6807 h 10000"/>
              <a:gd name="connsiteX2" fmla="*/ 3113 w 10000"/>
              <a:gd name="connsiteY2" fmla="*/ 2349 h 10000"/>
              <a:gd name="connsiteX3" fmla="*/ 2406 w 10000"/>
              <a:gd name="connsiteY3" fmla="*/ 1024 h 10000"/>
              <a:gd name="connsiteX4" fmla="*/ 0 w 10000"/>
              <a:gd name="connsiteY4" fmla="*/ 0 h 10000"/>
              <a:gd name="connsiteX0" fmla="*/ 4717 w 10000"/>
              <a:gd name="connsiteY0" fmla="*/ 10000 h 10000"/>
              <a:gd name="connsiteX1" fmla="*/ 10000 w 10000"/>
              <a:gd name="connsiteY1" fmla="*/ 6807 h 10000"/>
              <a:gd name="connsiteX2" fmla="*/ 3821 w 10000"/>
              <a:gd name="connsiteY2" fmla="*/ 2891 h 10000"/>
              <a:gd name="connsiteX3" fmla="*/ 2406 w 10000"/>
              <a:gd name="connsiteY3" fmla="*/ 1024 h 10000"/>
              <a:gd name="connsiteX4" fmla="*/ 0 w 10000"/>
              <a:gd name="connsiteY4" fmla="*/ 0 h 10000"/>
              <a:gd name="connsiteX0" fmla="*/ 4717 w 13962"/>
              <a:gd name="connsiteY0" fmla="*/ 10000 h 10000"/>
              <a:gd name="connsiteX1" fmla="*/ 13962 w 13962"/>
              <a:gd name="connsiteY1" fmla="*/ 9970 h 10000"/>
              <a:gd name="connsiteX2" fmla="*/ 3821 w 13962"/>
              <a:gd name="connsiteY2" fmla="*/ 2891 h 10000"/>
              <a:gd name="connsiteX3" fmla="*/ 2406 w 13962"/>
              <a:gd name="connsiteY3" fmla="*/ 1024 h 10000"/>
              <a:gd name="connsiteX4" fmla="*/ 0 w 13962"/>
              <a:gd name="connsiteY4" fmla="*/ 0 h 10000"/>
              <a:gd name="connsiteX0" fmla="*/ 6557 w 13962"/>
              <a:gd name="connsiteY0" fmla="*/ 14157 h 14157"/>
              <a:gd name="connsiteX1" fmla="*/ 13962 w 13962"/>
              <a:gd name="connsiteY1" fmla="*/ 9970 h 14157"/>
              <a:gd name="connsiteX2" fmla="*/ 3821 w 13962"/>
              <a:gd name="connsiteY2" fmla="*/ 2891 h 14157"/>
              <a:gd name="connsiteX3" fmla="*/ 2406 w 13962"/>
              <a:gd name="connsiteY3" fmla="*/ 1024 h 14157"/>
              <a:gd name="connsiteX4" fmla="*/ 0 w 13962"/>
              <a:gd name="connsiteY4" fmla="*/ 0 h 1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2" h="14157">
                <a:moveTo>
                  <a:pt x="6557" y="14157"/>
                </a:moveTo>
                <a:lnTo>
                  <a:pt x="13962" y="9970"/>
                </a:lnTo>
                <a:lnTo>
                  <a:pt x="3821" y="2891"/>
                </a:lnTo>
                <a:lnTo>
                  <a:pt x="2406" y="1024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Freeform 38"/>
          <p:cNvSpPr>
            <a:spLocks/>
          </p:cNvSpPr>
          <p:nvPr/>
        </p:nvSpPr>
        <p:spPr bwMode="auto">
          <a:xfrm>
            <a:off x="4054425" y="4698980"/>
            <a:ext cx="2413024" cy="1965411"/>
          </a:xfrm>
          <a:custGeom>
            <a:avLst/>
            <a:gdLst>
              <a:gd name="T0" fmla="*/ 968 w 1024"/>
              <a:gd name="T1" fmla="*/ 968 h 968"/>
              <a:gd name="T2" fmla="*/ 1024 w 1024"/>
              <a:gd name="T3" fmla="*/ 864 h 968"/>
              <a:gd name="T4" fmla="*/ 860 w 1024"/>
              <a:gd name="T5" fmla="*/ 752 h 968"/>
              <a:gd name="T6" fmla="*/ 744 w 1024"/>
              <a:gd name="T7" fmla="*/ 660 h 968"/>
              <a:gd name="T8" fmla="*/ 264 w 1024"/>
              <a:gd name="T9" fmla="*/ 232 h 968"/>
              <a:gd name="T10" fmla="*/ 0 w 1024"/>
              <a:gd name="T11" fmla="*/ 0 h 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4"/>
              <a:gd name="T19" fmla="*/ 0 h 968"/>
              <a:gd name="T20" fmla="*/ 1024 w 1024"/>
              <a:gd name="T21" fmla="*/ 968 h 968"/>
              <a:gd name="connsiteX0" fmla="*/ 9453 w 9453"/>
              <a:gd name="connsiteY0" fmla="*/ 10000 h 10000"/>
              <a:gd name="connsiteX1" fmla="*/ 8398 w 9453"/>
              <a:gd name="connsiteY1" fmla="*/ 7769 h 10000"/>
              <a:gd name="connsiteX2" fmla="*/ 7266 w 9453"/>
              <a:gd name="connsiteY2" fmla="*/ 6818 h 10000"/>
              <a:gd name="connsiteX3" fmla="*/ 2578 w 9453"/>
              <a:gd name="connsiteY3" fmla="*/ 2397 h 10000"/>
              <a:gd name="connsiteX4" fmla="*/ 0 w 9453"/>
              <a:gd name="connsiteY4" fmla="*/ 0 h 10000"/>
              <a:gd name="connsiteX0" fmla="*/ 9876 w 9876"/>
              <a:gd name="connsiteY0" fmla="*/ 7893 h 7893"/>
              <a:gd name="connsiteX1" fmla="*/ 8884 w 9876"/>
              <a:gd name="connsiteY1" fmla="*/ 7769 h 7893"/>
              <a:gd name="connsiteX2" fmla="*/ 7686 w 9876"/>
              <a:gd name="connsiteY2" fmla="*/ 6818 h 7893"/>
              <a:gd name="connsiteX3" fmla="*/ 2727 w 9876"/>
              <a:gd name="connsiteY3" fmla="*/ 2397 h 7893"/>
              <a:gd name="connsiteX4" fmla="*/ 0 w 9876"/>
              <a:gd name="connsiteY4" fmla="*/ 0 h 7893"/>
              <a:gd name="connsiteX0" fmla="*/ 10000 w 10000"/>
              <a:gd name="connsiteY0" fmla="*/ 10000 h 10000"/>
              <a:gd name="connsiteX1" fmla="*/ 8368 w 10000"/>
              <a:gd name="connsiteY1" fmla="*/ 8822 h 10000"/>
              <a:gd name="connsiteX2" fmla="*/ 7783 w 10000"/>
              <a:gd name="connsiteY2" fmla="*/ 8638 h 10000"/>
              <a:gd name="connsiteX3" fmla="*/ 2761 w 10000"/>
              <a:gd name="connsiteY3" fmla="*/ 3037 h 10000"/>
              <a:gd name="connsiteX4" fmla="*/ 0 w 10000"/>
              <a:gd name="connsiteY4" fmla="*/ 0 h 10000"/>
              <a:gd name="connsiteX0" fmla="*/ 10000 w 10000"/>
              <a:gd name="connsiteY0" fmla="*/ 10000 h 10000"/>
              <a:gd name="connsiteX1" fmla="*/ 8368 w 10000"/>
              <a:gd name="connsiteY1" fmla="*/ 8822 h 10000"/>
              <a:gd name="connsiteX2" fmla="*/ 5147 w 10000"/>
              <a:gd name="connsiteY2" fmla="*/ 5654 h 10000"/>
              <a:gd name="connsiteX3" fmla="*/ 2761 w 10000"/>
              <a:gd name="connsiteY3" fmla="*/ 3037 h 10000"/>
              <a:gd name="connsiteX4" fmla="*/ 0 w 10000"/>
              <a:gd name="connsiteY4" fmla="*/ 0 h 10000"/>
              <a:gd name="connsiteX0" fmla="*/ 10000 w 10000"/>
              <a:gd name="connsiteY0" fmla="*/ 10000 h 10000"/>
              <a:gd name="connsiteX1" fmla="*/ 7740 w 10000"/>
              <a:gd name="connsiteY1" fmla="*/ 8429 h 10000"/>
              <a:gd name="connsiteX2" fmla="*/ 5147 w 10000"/>
              <a:gd name="connsiteY2" fmla="*/ 5654 h 10000"/>
              <a:gd name="connsiteX3" fmla="*/ 2761 w 10000"/>
              <a:gd name="connsiteY3" fmla="*/ 3037 h 10000"/>
              <a:gd name="connsiteX4" fmla="*/ 0 w 10000"/>
              <a:gd name="connsiteY4" fmla="*/ 0 h 10000"/>
              <a:gd name="connsiteX0" fmla="*/ 15900 w 15900"/>
              <a:gd name="connsiteY0" fmla="*/ 16204 h 16204"/>
              <a:gd name="connsiteX1" fmla="*/ 13640 w 15900"/>
              <a:gd name="connsiteY1" fmla="*/ 14633 h 16204"/>
              <a:gd name="connsiteX2" fmla="*/ 11047 w 15900"/>
              <a:gd name="connsiteY2" fmla="*/ 11858 h 16204"/>
              <a:gd name="connsiteX3" fmla="*/ 8661 w 15900"/>
              <a:gd name="connsiteY3" fmla="*/ 9241 h 16204"/>
              <a:gd name="connsiteX4" fmla="*/ 0 w 15900"/>
              <a:gd name="connsiteY4" fmla="*/ 0 h 1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0" h="16204">
                <a:moveTo>
                  <a:pt x="15900" y="16204"/>
                </a:moveTo>
                <a:lnTo>
                  <a:pt x="13640" y="14633"/>
                </a:lnTo>
                <a:lnTo>
                  <a:pt x="11047" y="11858"/>
                </a:lnTo>
                <a:lnTo>
                  <a:pt x="8661" y="9241"/>
                </a:lnTo>
                <a:lnTo>
                  <a:pt x="0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" name="Freeform 42"/>
          <p:cNvSpPr>
            <a:spLocks/>
          </p:cNvSpPr>
          <p:nvPr/>
        </p:nvSpPr>
        <p:spPr bwMode="auto">
          <a:xfrm>
            <a:off x="5075121" y="6572250"/>
            <a:ext cx="163626" cy="76200"/>
          </a:xfrm>
          <a:custGeom>
            <a:avLst/>
            <a:gdLst>
              <a:gd name="T0" fmla="*/ 600 w 600"/>
              <a:gd name="T1" fmla="*/ 140 h 168"/>
              <a:gd name="T2" fmla="*/ 300 w 600"/>
              <a:gd name="T3" fmla="*/ 0 h 168"/>
              <a:gd name="T4" fmla="*/ 300 w 600"/>
              <a:gd name="T5" fmla="*/ 28 h 168"/>
              <a:gd name="T6" fmla="*/ 132 w 600"/>
              <a:gd name="T7" fmla="*/ 168 h 168"/>
              <a:gd name="T8" fmla="*/ 0 w 600"/>
              <a:gd name="T9" fmla="*/ 88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0"/>
              <a:gd name="T16" fmla="*/ 0 h 168"/>
              <a:gd name="T17" fmla="*/ 600 w 600"/>
              <a:gd name="T18" fmla="*/ 168 h 168"/>
              <a:gd name="connsiteX0" fmla="*/ 10000 w 10000"/>
              <a:gd name="connsiteY0" fmla="*/ 8333 h 8333"/>
              <a:gd name="connsiteX1" fmla="*/ 5000 w 10000"/>
              <a:gd name="connsiteY1" fmla="*/ 0 h 8333"/>
              <a:gd name="connsiteX2" fmla="*/ 5000 w 10000"/>
              <a:gd name="connsiteY2" fmla="*/ 1667 h 8333"/>
              <a:gd name="connsiteX3" fmla="*/ 0 w 10000"/>
              <a:gd name="connsiteY3" fmla="*/ 5238 h 8333"/>
              <a:gd name="connsiteX0" fmla="*/ 5000 w 5000"/>
              <a:gd name="connsiteY0" fmla="*/ 10000 h 10000"/>
              <a:gd name="connsiteX1" fmla="*/ 0 w 5000"/>
              <a:gd name="connsiteY1" fmla="*/ 0 h 10000"/>
              <a:gd name="connsiteX2" fmla="*/ 0 w 5000"/>
              <a:gd name="connsiteY2" fmla="*/ 2000 h 10000"/>
              <a:gd name="connsiteX0" fmla="*/ 11200 w 11200"/>
              <a:gd name="connsiteY0" fmla="*/ 10000 h 10000"/>
              <a:gd name="connsiteX1" fmla="*/ 1200 w 11200"/>
              <a:gd name="connsiteY1" fmla="*/ 0 h 10000"/>
              <a:gd name="connsiteX2" fmla="*/ 0 w 11200"/>
              <a:gd name="connsiteY2" fmla="*/ 2857 h 10000"/>
              <a:gd name="connsiteX0" fmla="*/ 13835 w 13835"/>
              <a:gd name="connsiteY0" fmla="*/ 0 h 6857"/>
              <a:gd name="connsiteX1" fmla="*/ 1200 w 13835"/>
              <a:gd name="connsiteY1" fmla="*/ 4000 h 6857"/>
              <a:gd name="connsiteX2" fmla="*/ 0 w 13835"/>
              <a:gd name="connsiteY2" fmla="*/ 6857 h 6857"/>
              <a:gd name="connsiteX0" fmla="*/ 9133 w 9133"/>
              <a:gd name="connsiteY0" fmla="*/ 0 h 5833"/>
              <a:gd name="connsiteX1" fmla="*/ 0 w 9133"/>
              <a:gd name="connsiteY1" fmla="*/ 5833 h 5833"/>
              <a:gd name="connsiteX0" fmla="*/ 8957 w 8957"/>
              <a:gd name="connsiteY0" fmla="*/ 0 h 40002"/>
              <a:gd name="connsiteX1" fmla="*/ 0 w 8957"/>
              <a:gd name="connsiteY1" fmla="*/ 40002 h 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57" h="40002">
                <a:moveTo>
                  <a:pt x="8957" y="0"/>
                </a:moveTo>
                <a:lnTo>
                  <a:pt x="0" y="4000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 flipH="1" flipV="1">
            <a:off x="5048249" y="6477000"/>
            <a:ext cx="447675" cy="18097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Freeform 39"/>
          <p:cNvSpPr>
            <a:spLocks/>
          </p:cNvSpPr>
          <p:nvPr/>
        </p:nvSpPr>
        <p:spPr bwMode="auto">
          <a:xfrm>
            <a:off x="5911879" y="6492874"/>
            <a:ext cx="190472" cy="168339"/>
          </a:xfrm>
          <a:custGeom>
            <a:avLst/>
            <a:gdLst>
              <a:gd name="T0" fmla="*/ 712 w 712"/>
              <a:gd name="T1" fmla="*/ 0 h 964"/>
              <a:gd name="T2" fmla="*/ 656 w 712"/>
              <a:gd name="T3" fmla="*/ 36 h 964"/>
              <a:gd name="T4" fmla="*/ 552 w 712"/>
              <a:gd name="T5" fmla="*/ 268 h 964"/>
              <a:gd name="T6" fmla="*/ 460 w 712"/>
              <a:gd name="T7" fmla="*/ 280 h 964"/>
              <a:gd name="T8" fmla="*/ 180 w 712"/>
              <a:gd name="T9" fmla="*/ 460 h 964"/>
              <a:gd name="T10" fmla="*/ 0 w 712"/>
              <a:gd name="T11" fmla="*/ 592 h 964"/>
              <a:gd name="T12" fmla="*/ 168 w 712"/>
              <a:gd name="T13" fmla="*/ 780 h 964"/>
              <a:gd name="T14" fmla="*/ 136 w 712"/>
              <a:gd name="T15" fmla="*/ 964 h 9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12"/>
              <a:gd name="T25" fmla="*/ 0 h 964"/>
              <a:gd name="T26" fmla="*/ 712 w 712"/>
              <a:gd name="T27" fmla="*/ 964 h 964"/>
              <a:gd name="connsiteX0" fmla="*/ 10000 w 10000"/>
              <a:gd name="connsiteY0" fmla="*/ 0 h 10000"/>
              <a:gd name="connsiteX1" fmla="*/ 9213 w 10000"/>
              <a:gd name="connsiteY1" fmla="*/ 373 h 10000"/>
              <a:gd name="connsiteX2" fmla="*/ 7753 w 10000"/>
              <a:gd name="connsiteY2" fmla="*/ 2780 h 10000"/>
              <a:gd name="connsiteX3" fmla="*/ 6461 w 10000"/>
              <a:gd name="connsiteY3" fmla="*/ 2905 h 10000"/>
              <a:gd name="connsiteX4" fmla="*/ 2528 w 10000"/>
              <a:gd name="connsiteY4" fmla="*/ 4772 h 10000"/>
              <a:gd name="connsiteX5" fmla="*/ 0 w 10000"/>
              <a:gd name="connsiteY5" fmla="*/ 6141 h 10000"/>
              <a:gd name="connsiteX6" fmla="*/ 1910 w 10000"/>
              <a:gd name="connsiteY6" fmla="*/ 10000 h 10000"/>
              <a:gd name="connsiteX0" fmla="*/ 8090 w 8090"/>
              <a:gd name="connsiteY0" fmla="*/ 0 h 10000"/>
              <a:gd name="connsiteX1" fmla="*/ 7303 w 8090"/>
              <a:gd name="connsiteY1" fmla="*/ 373 h 10000"/>
              <a:gd name="connsiteX2" fmla="*/ 5843 w 8090"/>
              <a:gd name="connsiteY2" fmla="*/ 2780 h 10000"/>
              <a:gd name="connsiteX3" fmla="*/ 4551 w 8090"/>
              <a:gd name="connsiteY3" fmla="*/ 2905 h 10000"/>
              <a:gd name="connsiteX4" fmla="*/ 618 w 8090"/>
              <a:gd name="connsiteY4" fmla="*/ 4772 h 10000"/>
              <a:gd name="connsiteX5" fmla="*/ 0 w 8090"/>
              <a:gd name="connsiteY5" fmla="*/ 10000 h 10000"/>
              <a:gd name="connsiteX0" fmla="*/ 10000 w 10000"/>
              <a:gd name="connsiteY0" fmla="*/ 0 h 10000"/>
              <a:gd name="connsiteX1" fmla="*/ 9027 w 10000"/>
              <a:gd name="connsiteY1" fmla="*/ 373 h 10000"/>
              <a:gd name="connsiteX2" fmla="*/ 7222 w 10000"/>
              <a:gd name="connsiteY2" fmla="*/ 2780 h 10000"/>
              <a:gd name="connsiteX3" fmla="*/ 5625 w 10000"/>
              <a:gd name="connsiteY3" fmla="*/ 2905 h 10000"/>
              <a:gd name="connsiteX4" fmla="*/ 0 w 10000"/>
              <a:gd name="connsiteY4" fmla="*/ 10000 h 10000"/>
              <a:gd name="connsiteX0" fmla="*/ 10000 w 10000"/>
              <a:gd name="connsiteY0" fmla="*/ 0 h 10000"/>
              <a:gd name="connsiteX1" fmla="*/ 9027 w 10000"/>
              <a:gd name="connsiteY1" fmla="*/ 373 h 10000"/>
              <a:gd name="connsiteX2" fmla="*/ 7222 w 10000"/>
              <a:gd name="connsiteY2" fmla="*/ 2780 h 10000"/>
              <a:gd name="connsiteX3" fmla="*/ 0 w 10000"/>
              <a:gd name="connsiteY3" fmla="*/ 10000 h 10000"/>
              <a:gd name="connsiteX0" fmla="*/ 10000 w 10000"/>
              <a:gd name="connsiteY0" fmla="*/ 0 h 10000"/>
              <a:gd name="connsiteX1" fmla="*/ 9027 w 10000"/>
              <a:gd name="connsiteY1" fmla="*/ 373 h 10000"/>
              <a:gd name="connsiteX2" fmla="*/ 0 w 10000"/>
              <a:gd name="connsiteY2" fmla="*/ 10000 h 10000"/>
              <a:gd name="connsiteX0" fmla="*/ 10000 w 10000"/>
              <a:gd name="connsiteY0" fmla="*/ 0 h 10000"/>
              <a:gd name="connsiteX1" fmla="*/ 8715 w 10000"/>
              <a:gd name="connsiteY1" fmla="*/ 497 h 10000"/>
              <a:gd name="connsiteX2" fmla="*/ 0 w 10000"/>
              <a:gd name="connsiteY2" fmla="*/ 10000 h 10000"/>
              <a:gd name="connsiteX0" fmla="*/ 2083 w 2083"/>
              <a:gd name="connsiteY0" fmla="*/ 0 h 1100"/>
              <a:gd name="connsiteX1" fmla="*/ 798 w 2083"/>
              <a:gd name="connsiteY1" fmla="*/ 497 h 1100"/>
              <a:gd name="connsiteX2" fmla="*/ 0 w 2083"/>
              <a:gd name="connsiteY2" fmla="*/ 1100 h 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3" h="1100">
                <a:moveTo>
                  <a:pt x="2083" y="0"/>
                </a:moveTo>
                <a:lnTo>
                  <a:pt x="798" y="497"/>
                </a:lnTo>
                <a:lnTo>
                  <a:pt x="0" y="110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円/楕円 121"/>
          <p:cNvSpPr>
            <a:spLocks noChangeArrowheads="1"/>
          </p:cNvSpPr>
          <p:nvPr/>
        </p:nvSpPr>
        <p:spPr bwMode="auto">
          <a:xfrm rot="2743709">
            <a:off x="4541239" y="2278445"/>
            <a:ext cx="459967" cy="188605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5" name="正方形/長方形 15"/>
          <p:cNvSpPr/>
          <p:nvPr/>
        </p:nvSpPr>
        <p:spPr bwMode="auto">
          <a:xfrm>
            <a:off x="71468" y="2893962"/>
            <a:ext cx="1823856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区画線が消えている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・区画線の設置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6" name="図 55" descr="IMG_2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668" y="3185315"/>
            <a:ext cx="1326205" cy="986400"/>
          </a:xfrm>
          <a:prstGeom prst="rect">
            <a:avLst/>
          </a:prstGeom>
        </p:spPr>
      </p:pic>
      <p:sp>
        <p:nvSpPr>
          <p:cNvPr id="57" name="Line 88"/>
          <p:cNvSpPr>
            <a:spLocks noChangeShapeType="1"/>
          </p:cNvSpPr>
          <p:nvPr/>
        </p:nvSpPr>
        <p:spPr bwMode="auto">
          <a:xfrm>
            <a:off x="1895324" y="2900641"/>
            <a:ext cx="2519550" cy="3176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" name="Line 88"/>
          <p:cNvSpPr>
            <a:spLocks noChangeShapeType="1"/>
          </p:cNvSpPr>
          <p:nvPr/>
        </p:nvSpPr>
        <p:spPr bwMode="auto">
          <a:xfrm>
            <a:off x="1133979" y="4578251"/>
            <a:ext cx="663102" cy="75376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円/楕円 121"/>
          <p:cNvSpPr>
            <a:spLocks noChangeArrowheads="1"/>
          </p:cNvSpPr>
          <p:nvPr/>
        </p:nvSpPr>
        <p:spPr bwMode="auto">
          <a:xfrm rot="7566647">
            <a:off x="7145714" y="4713385"/>
            <a:ext cx="1461846" cy="187176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正方形/長方形 15"/>
          <p:cNvSpPr/>
          <p:nvPr/>
        </p:nvSpPr>
        <p:spPr bwMode="auto">
          <a:xfrm>
            <a:off x="7128694" y="1517305"/>
            <a:ext cx="1941512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14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20.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道路が狭く、側溝に蓋が無い。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     外側線と停止線が未整備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・側溝蓋設置、外側線と停止線の整備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9" name="image6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5058" y="2138530"/>
            <a:ext cx="1281600" cy="903503"/>
          </a:xfrm>
          <a:prstGeom prst="rect">
            <a:avLst/>
          </a:prstGeom>
          <a:noFill/>
        </p:spPr>
      </p:pic>
      <p:cxnSp>
        <p:nvCxnSpPr>
          <p:cNvPr id="60" name="直線矢印コネクタ 59"/>
          <p:cNvCxnSpPr>
            <a:cxnSpLocks/>
          </p:cNvCxnSpPr>
          <p:nvPr/>
        </p:nvCxnSpPr>
        <p:spPr>
          <a:xfrm flipH="1">
            <a:off x="8010021" y="3586315"/>
            <a:ext cx="79904" cy="13634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121"/>
          <p:cNvSpPr>
            <a:spLocks noChangeArrowheads="1"/>
          </p:cNvSpPr>
          <p:nvPr/>
        </p:nvSpPr>
        <p:spPr bwMode="auto">
          <a:xfrm rot="3371104">
            <a:off x="1705641" y="4770492"/>
            <a:ext cx="423862" cy="160235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Text Box 70">
            <a:extLst>
              <a:ext uri="{FF2B5EF4-FFF2-40B4-BE49-F238E27FC236}">
                <a16:creationId xmlns:a16="http://schemas.microsoft.com/office/drawing/2014/main" id="{5BAF152C-27A2-4247-8C20-FECC8A54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800" y="1937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294</Words>
  <Application>Microsoft Office PowerPoint</Application>
  <PresentationFormat>画面に合わせる (4:3)</PresentationFormat>
  <Paragraphs>142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国土交通省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行政情報化推進課</dc:creator>
  <cp:lastModifiedBy>学校05</cp:lastModifiedBy>
  <cp:revision>149</cp:revision>
  <cp:lastPrinted>2022-10-21T12:23:27Z</cp:lastPrinted>
  <dcterms:created xsi:type="dcterms:W3CDTF">2012-08-15T02:47:07Z</dcterms:created>
  <dcterms:modified xsi:type="dcterms:W3CDTF">2022-10-21T13:03:10Z</dcterms:modified>
</cp:coreProperties>
</file>