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4699" autoAdjust="0"/>
  </p:normalViewPr>
  <p:slideViewPr>
    <p:cSldViewPr snapToGrid="0">
      <p:cViewPr varScale="1">
        <p:scale>
          <a:sx n="85" d="100"/>
          <a:sy n="85" d="100"/>
        </p:scale>
        <p:origin x="14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0691-D4A4-4C35-A9B9-124AB9CC581D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6300-AB05-464B-8326-96C567D3AA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3742-B492-4423-8F16-2E6020BF2E3F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4DC-5CDC-46B5-A437-B188FB55748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00CB-31B4-4C1C-B55C-A3660D10363C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0932-575D-41C9-9622-0203360CBE0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3A2EE-D283-4D36-9335-0195C2DCB82B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25B5-409E-4684-A986-AAC8A39D030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BFB5-AA9F-43C2-8560-B1B3175A3B71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C7C2-712F-4422-AA9C-C39AB2066D7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82EE0-49F0-4D2F-8580-0712182FE095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90ED1-A054-4E71-B43E-C018320DB2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A2CD-7761-4271-A40B-4D10B01776B3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9AF4-2736-40D0-A9CF-AA8AD45C24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BFAA-B839-484C-9F09-1B2CAA4A19DA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AF01-D527-48C9-9776-9B2DA537117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75A3-AE41-481D-AEA3-B188FF9D7E94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16783-C525-45F2-84D7-4B5CD1C844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CBC4-2F64-4FDA-B0EA-E1B425A284BC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EA29-3E84-422A-9B3F-7166222DF95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A7B1-9B34-413E-867D-44558126C059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CCB0-6B18-40B6-BBB8-3E8DA964B5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9CF6A8-9002-4BFA-8A6D-96D6676151DD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CF217E-0C77-4F40-B030-F1451C332D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6" name="Picture 30"/>
          <p:cNvPicPr>
            <a:picLocks noChangeAspect="1" noChangeArrowheads="1"/>
          </p:cNvPicPr>
          <p:nvPr/>
        </p:nvPicPr>
        <p:blipFill>
          <a:blip r:embed="rId2" cstate="print"/>
          <a:srcRect l="24841" t="15714" r="18016" b="15715"/>
          <a:stretch>
            <a:fillRect/>
          </a:stretch>
        </p:blipFill>
        <p:spPr bwMode="auto">
          <a:xfrm>
            <a:off x="25400" y="-58224"/>
            <a:ext cx="956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テキスト ボックス 4"/>
          <p:cNvSpPr txBox="1">
            <a:spLocks noChangeArrowheads="1"/>
          </p:cNvSpPr>
          <p:nvPr/>
        </p:nvSpPr>
        <p:spPr bwMode="auto">
          <a:xfrm>
            <a:off x="3175" y="8255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郷田小学校校区　通学路対策箇所図　　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14339" name="Group 82"/>
          <p:cNvGrpSpPr>
            <a:grpSpLocks/>
          </p:cNvGrpSpPr>
          <p:nvPr/>
        </p:nvGrpSpPr>
        <p:grpSpPr bwMode="auto">
          <a:xfrm>
            <a:off x="6833394" y="5762625"/>
            <a:ext cx="2093912" cy="828675"/>
            <a:chOff x="4414" y="3759"/>
            <a:chExt cx="1319" cy="522"/>
          </a:xfrm>
        </p:grpSpPr>
        <p:sp>
          <p:nvSpPr>
            <p:cNvPr id="91" name="正方形/長方形 90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3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94" name="フリーフォーム 93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5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4342" name="Text Box 71"/>
          <p:cNvSpPr txBox="1">
            <a:spLocks noChangeArrowheads="1"/>
          </p:cNvSpPr>
          <p:nvPr/>
        </p:nvSpPr>
        <p:spPr bwMode="auto">
          <a:xfrm>
            <a:off x="2424825" y="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だ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4740275" y="3751263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郷田小学校</a:t>
            </a:r>
          </a:p>
        </p:txBody>
      </p:sp>
      <p:grpSp>
        <p:nvGrpSpPr>
          <p:cNvPr id="14348" name="Group 18"/>
          <p:cNvGrpSpPr>
            <a:grpSpLocks/>
          </p:cNvGrpSpPr>
          <p:nvPr/>
        </p:nvGrpSpPr>
        <p:grpSpPr bwMode="auto">
          <a:xfrm>
            <a:off x="169863" y="5994400"/>
            <a:ext cx="1690687" cy="266700"/>
            <a:chOff x="-2574" y="4134"/>
            <a:chExt cx="1065" cy="168"/>
          </a:xfrm>
        </p:grpSpPr>
        <p:sp>
          <p:nvSpPr>
            <p:cNvPr id="14353" name="Line 19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4" name="Line 20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5" name="Line 21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6" name="Line 22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7" name="Text Box 23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14358" name="Text Box 24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14359" name="Text Box 25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14349" name="Picture 28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Freeform 31"/>
          <p:cNvSpPr>
            <a:spLocks/>
          </p:cNvSpPr>
          <p:nvPr/>
        </p:nvSpPr>
        <p:spPr bwMode="auto">
          <a:xfrm>
            <a:off x="3620185" y="2869954"/>
            <a:ext cx="2577925" cy="1605804"/>
          </a:xfrm>
          <a:custGeom>
            <a:avLst/>
            <a:gdLst>
              <a:gd name="connsiteX0" fmla="*/ 0 w 10000"/>
              <a:gd name="connsiteY0" fmla="*/ 0 h 10000"/>
              <a:gd name="connsiteX1" fmla="*/ 2020 w 10000"/>
              <a:gd name="connsiteY1" fmla="*/ 2908 h 10000"/>
              <a:gd name="connsiteX2" fmla="*/ 2319 w 10000"/>
              <a:gd name="connsiteY2" fmla="*/ 3386 h 10000"/>
              <a:gd name="connsiteX3" fmla="*/ 2843 w 10000"/>
              <a:gd name="connsiteY3" fmla="*/ 2390 h 10000"/>
              <a:gd name="connsiteX4" fmla="*/ 3192 w 10000"/>
              <a:gd name="connsiteY4" fmla="*/ 2470 h 10000"/>
              <a:gd name="connsiteX5" fmla="*/ 3441 w 10000"/>
              <a:gd name="connsiteY5" fmla="*/ 2908 h 10000"/>
              <a:gd name="connsiteX6" fmla="*/ 3766 w 10000"/>
              <a:gd name="connsiteY6" fmla="*/ 3705 h 10000"/>
              <a:gd name="connsiteX7" fmla="*/ 4539 w 10000"/>
              <a:gd name="connsiteY7" fmla="*/ 5259 h 10000"/>
              <a:gd name="connsiteX8" fmla="*/ 4763 w 10000"/>
              <a:gd name="connsiteY8" fmla="*/ 6773 h 10000"/>
              <a:gd name="connsiteX9" fmla="*/ 5012 w 10000"/>
              <a:gd name="connsiteY9" fmla="*/ 8247 h 10000"/>
              <a:gd name="connsiteX10" fmla="*/ 5312 w 10000"/>
              <a:gd name="connsiteY10" fmla="*/ 8964 h 10000"/>
              <a:gd name="connsiteX11" fmla="*/ 6060 w 10000"/>
              <a:gd name="connsiteY11" fmla="*/ 9641 h 10000"/>
              <a:gd name="connsiteX12" fmla="*/ 7007 w 10000"/>
              <a:gd name="connsiteY12" fmla="*/ 9681 h 10000"/>
              <a:gd name="connsiteX13" fmla="*/ 7057 w 10000"/>
              <a:gd name="connsiteY13" fmla="*/ 9402 h 10000"/>
              <a:gd name="connsiteX14" fmla="*/ 7756 w 10000"/>
              <a:gd name="connsiteY14" fmla="*/ 9402 h 10000"/>
              <a:gd name="connsiteX15" fmla="*/ 8155 w 10000"/>
              <a:gd name="connsiteY15" fmla="*/ 9920 h 10000"/>
              <a:gd name="connsiteX16" fmla="*/ 8454 w 10000"/>
              <a:gd name="connsiteY16" fmla="*/ 10000 h 10000"/>
              <a:gd name="connsiteX17" fmla="*/ 9850 w 10000"/>
              <a:gd name="connsiteY17" fmla="*/ 9243 h 10000"/>
              <a:gd name="connsiteX18" fmla="*/ 9676 w 10000"/>
              <a:gd name="connsiteY18" fmla="*/ 7131 h 10000"/>
              <a:gd name="connsiteX19" fmla="*/ 9825 w 10000"/>
              <a:gd name="connsiteY19" fmla="*/ 6574 h 10000"/>
              <a:gd name="connsiteX20" fmla="*/ 10000 w 10000"/>
              <a:gd name="connsiteY20" fmla="*/ 6295 h 10000"/>
              <a:gd name="connsiteX0" fmla="*/ 0 w 10000"/>
              <a:gd name="connsiteY0" fmla="*/ 0 h 10000"/>
              <a:gd name="connsiteX1" fmla="*/ 2020 w 10000"/>
              <a:gd name="connsiteY1" fmla="*/ 2908 h 10000"/>
              <a:gd name="connsiteX2" fmla="*/ 2319 w 10000"/>
              <a:gd name="connsiteY2" fmla="*/ 3386 h 10000"/>
              <a:gd name="connsiteX3" fmla="*/ 2843 w 10000"/>
              <a:gd name="connsiteY3" fmla="*/ 2390 h 10000"/>
              <a:gd name="connsiteX4" fmla="*/ 3192 w 10000"/>
              <a:gd name="connsiteY4" fmla="*/ 2470 h 10000"/>
              <a:gd name="connsiteX5" fmla="*/ 3441 w 10000"/>
              <a:gd name="connsiteY5" fmla="*/ 2908 h 10000"/>
              <a:gd name="connsiteX6" fmla="*/ 3766 w 10000"/>
              <a:gd name="connsiteY6" fmla="*/ 3705 h 10000"/>
              <a:gd name="connsiteX7" fmla="*/ 4539 w 10000"/>
              <a:gd name="connsiteY7" fmla="*/ 5259 h 10000"/>
              <a:gd name="connsiteX8" fmla="*/ 4763 w 10000"/>
              <a:gd name="connsiteY8" fmla="*/ 6773 h 10000"/>
              <a:gd name="connsiteX9" fmla="*/ 5012 w 10000"/>
              <a:gd name="connsiteY9" fmla="*/ 8247 h 10000"/>
              <a:gd name="connsiteX10" fmla="*/ 5312 w 10000"/>
              <a:gd name="connsiteY10" fmla="*/ 8964 h 10000"/>
              <a:gd name="connsiteX11" fmla="*/ 6060 w 10000"/>
              <a:gd name="connsiteY11" fmla="*/ 9641 h 10000"/>
              <a:gd name="connsiteX12" fmla="*/ 7007 w 10000"/>
              <a:gd name="connsiteY12" fmla="*/ 9681 h 10000"/>
              <a:gd name="connsiteX13" fmla="*/ 7057 w 10000"/>
              <a:gd name="connsiteY13" fmla="*/ 9402 h 10000"/>
              <a:gd name="connsiteX14" fmla="*/ 7756 w 10000"/>
              <a:gd name="connsiteY14" fmla="*/ 9402 h 10000"/>
              <a:gd name="connsiteX15" fmla="*/ 8155 w 10000"/>
              <a:gd name="connsiteY15" fmla="*/ 9920 h 10000"/>
              <a:gd name="connsiteX16" fmla="*/ 8454 w 10000"/>
              <a:gd name="connsiteY16" fmla="*/ 10000 h 10000"/>
              <a:gd name="connsiteX17" fmla="*/ 9850 w 10000"/>
              <a:gd name="connsiteY17" fmla="*/ 9243 h 10000"/>
              <a:gd name="connsiteX18" fmla="*/ 9676 w 10000"/>
              <a:gd name="connsiteY18" fmla="*/ 7131 h 10000"/>
              <a:gd name="connsiteX19" fmla="*/ 9825 w 10000"/>
              <a:gd name="connsiteY19" fmla="*/ 6574 h 10000"/>
              <a:gd name="connsiteX20" fmla="*/ 10000 w 10000"/>
              <a:gd name="connsiteY20" fmla="*/ 6295 h 10000"/>
              <a:gd name="connsiteX0" fmla="*/ 0 w 10000"/>
              <a:gd name="connsiteY0" fmla="*/ 0 h 10000"/>
              <a:gd name="connsiteX1" fmla="*/ 2020 w 10000"/>
              <a:gd name="connsiteY1" fmla="*/ 2908 h 10000"/>
              <a:gd name="connsiteX2" fmla="*/ 2319 w 10000"/>
              <a:gd name="connsiteY2" fmla="*/ 3386 h 10000"/>
              <a:gd name="connsiteX3" fmla="*/ 2843 w 10000"/>
              <a:gd name="connsiteY3" fmla="*/ 2390 h 10000"/>
              <a:gd name="connsiteX4" fmla="*/ 3192 w 10000"/>
              <a:gd name="connsiteY4" fmla="*/ 2470 h 10000"/>
              <a:gd name="connsiteX5" fmla="*/ 3441 w 10000"/>
              <a:gd name="connsiteY5" fmla="*/ 2908 h 10000"/>
              <a:gd name="connsiteX6" fmla="*/ 3766 w 10000"/>
              <a:gd name="connsiteY6" fmla="*/ 3705 h 10000"/>
              <a:gd name="connsiteX7" fmla="*/ 4539 w 10000"/>
              <a:gd name="connsiteY7" fmla="*/ 5259 h 10000"/>
              <a:gd name="connsiteX8" fmla="*/ 4763 w 10000"/>
              <a:gd name="connsiteY8" fmla="*/ 6773 h 10000"/>
              <a:gd name="connsiteX9" fmla="*/ 5012 w 10000"/>
              <a:gd name="connsiteY9" fmla="*/ 8247 h 10000"/>
              <a:gd name="connsiteX10" fmla="*/ 5312 w 10000"/>
              <a:gd name="connsiteY10" fmla="*/ 8964 h 10000"/>
              <a:gd name="connsiteX11" fmla="*/ 6060 w 10000"/>
              <a:gd name="connsiteY11" fmla="*/ 9641 h 10000"/>
              <a:gd name="connsiteX12" fmla="*/ 7007 w 10000"/>
              <a:gd name="connsiteY12" fmla="*/ 9681 h 10000"/>
              <a:gd name="connsiteX13" fmla="*/ 7057 w 10000"/>
              <a:gd name="connsiteY13" fmla="*/ 9402 h 10000"/>
              <a:gd name="connsiteX14" fmla="*/ 7756 w 10000"/>
              <a:gd name="connsiteY14" fmla="*/ 9402 h 10000"/>
              <a:gd name="connsiteX15" fmla="*/ 8155 w 10000"/>
              <a:gd name="connsiteY15" fmla="*/ 9920 h 10000"/>
              <a:gd name="connsiteX16" fmla="*/ 8454 w 10000"/>
              <a:gd name="connsiteY16" fmla="*/ 10000 h 10000"/>
              <a:gd name="connsiteX17" fmla="*/ 9850 w 10000"/>
              <a:gd name="connsiteY17" fmla="*/ 9243 h 10000"/>
              <a:gd name="connsiteX18" fmla="*/ 9676 w 10000"/>
              <a:gd name="connsiteY18" fmla="*/ 7131 h 10000"/>
              <a:gd name="connsiteX19" fmla="*/ 9825 w 10000"/>
              <a:gd name="connsiteY19" fmla="*/ 6574 h 10000"/>
              <a:gd name="connsiteX20" fmla="*/ 10000 w 10000"/>
              <a:gd name="connsiteY20" fmla="*/ 6295 h 10000"/>
              <a:gd name="connsiteX0" fmla="*/ 0 w 10000"/>
              <a:gd name="connsiteY0" fmla="*/ 0 h 10075"/>
              <a:gd name="connsiteX1" fmla="*/ 2020 w 10000"/>
              <a:gd name="connsiteY1" fmla="*/ 2908 h 10075"/>
              <a:gd name="connsiteX2" fmla="*/ 2319 w 10000"/>
              <a:gd name="connsiteY2" fmla="*/ 3386 h 10075"/>
              <a:gd name="connsiteX3" fmla="*/ 2843 w 10000"/>
              <a:gd name="connsiteY3" fmla="*/ 2390 h 10075"/>
              <a:gd name="connsiteX4" fmla="*/ 3192 w 10000"/>
              <a:gd name="connsiteY4" fmla="*/ 2470 h 10075"/>
              <a:gd name="connsiteX5" fmla="*/ 3441 w 10000"/>
              <a:gd name="connsiteY5" fmla="*/ 2908 h 10075"/>
              <a:gd name="connsiteX6" fmla="*/ 3766 w 10000"/>
              <a:gd name="connsiteY6" fmla="*/ 3705 h 10075"/>
              <a:gd name="connsiteX7" fmla="*/ 4539 w 10000"/>
              <a:gd name="connsiteY7" fmla="*/ 5259 h 10075"/>
              <a:gd name="connsiteX8" fmla="*/ 4763 w 10000"/>
              <a:gd name="connsiteY8" fmla="*/ 6773 h 10075"/>
              <a:gd name="connsiteX9" fmla="*/ 5012 w 10000"/>
              <a:gd name="connsiteY9" fmla="*/ 8247 h 10075"/>
              <a:gd name="connsiteX10" fmla="*/ 5312 w 10000"/>
              <a:gd name="connsiteY10" fmla="*/ 8964 h 10075"/>
              <a:gd name="connsiteX11" fmla="*/ 6060 w 10000"/>
              <a:gd name="connsiteY11" fmla="*/ 9641 h 10075"/>
              <a:gd name="connsiteX12" fmla="*/ 7007 w 10000"/>
              <a:gd name="connsiteY12" fmla="*/ 9681 h 10075"/>
              <a:gd name="connsiteX13" fmla="*/ 7057 w 10000"/>
              <a:gd name="connsiteY13" fmla="*/ 9402 h 10075"/>
              <a:gd name="connsiteX14" fmla="*/ 7756 w 10000"/>
              <a:gd name="connsiteY14" fmla="*/ 9402 h 10075"/>
              <a:gd name="connsiteX15" fmla="*/ 8155 w 10000"/>
              <a:gd name="connsiteY15" fmla="*/ 9920 h 10075"/>
              <a:gd name="connsiteX16" fmla="*/ 8454 w 10000"/>
              <a:gd name="connsiteY16" fmla="*/ 10000 h 10075"/>
              <a:gd name="connsiteX17" fmla="*/ 9108 w 10000"/>
              <a:gd name="connsiteY17" fmla="*/ 10030 h 10075"/>
              <a:gd name="connsiteX18" fmla="*/ 9850 w 10000"/>
              <a:gd name="connsiteY18" fmla="*/ 9243 h 10075"/>
              <a:gd name="connsiteX19" fmla="*/ 9676 w 10000"/>
              <a:gd name="connsiteY19" fmla="*/ 7131 h 10075"/>
              <a:gd name="connsiteX20" fmla="*/ 9825 w 10000"/>
              <a:gd name="connsiteY20" fmla="*/ 6574 h 10075"/>
              <a:gd name="connsiteX21" fmla="*/ 10000 w 10000"/>
              <a:gd name="connsiteY21" fmla="*/ 6295 h 10075"/>
              <a:gd name="connsiteX0" fmla="*/ 0 w 10000"/>
              <a:gd name="connsiteY0" fmla="*/ 0 h 10075"/>
              <a:gd name="connsiteX1" fmla="*/ 2020 w 10000"/>
              <a:gd name="connsiteY1" fmla="*/ 2908 h 10075"/>
              <a:gd name="connsiteX2" fmla="*/ 2319 w 10000"/>
              <a:gd name="connsiteY2" fmla="*/ 3386 h 10075"/>
              <a:gd name="connsiteX3" fmla="*/ 2843 w 10000"/>
              <a:gd name="connsiteY3" fmla="*/ 2390 h 10075"/>
              <a:gd name="connsiteX4" fmla="*/ 3192 w 10000"/>
              <a:gd name="connsiteY4" fmla="*/ 2470 h 10075"/>
              <a:gd name="connsiteX5" fmla="*/ 3441 w 10000"/>
              <a:gd name="connsiteY5" fmla="*/ 2908 h 10075"/>
              <a:gd name="connsiteX6" fmla="*/ 3766 w 10000"/>
              <a:gd name="connsiteY6" fmla="*/ 3705 h 10075"/>
              <a:gd name="connsiteX7" fmla="*/ 4539 w 10000"/>
              <a:gd name="connsiteY7" fmla="*/ 5259 h 10075"/>
              <a:gd name="connsiteX8" fmla="*/ 4763 w 10000"/>
              <a:gd name="connsiteY8" fmla="*/ 6773 h 10075"/>
              <a:gd name="connsiteX9" fmla="*/ 5012 w 10000"/>
              <a:gd name="connsiteY9" fmla="*/ 8247 h 10075"/>
              <a:gd name="connsiteX10" fmla="*/ 5312 w 10000"/>
              <a:gd name="connsiteY10" fmla="*/ 8964 h 10075"/>
              <a:gd name="connsiteX11" fmla="*/ 6060 w 10000"/>
              <a:gd name="connsiteY11" fmla="*/ 9641 h 10075"/>
              <a:gd name="connsiteX12" fmla="*/ 7007 w 10000"/>
              <a:gd name="connsiteY12" fmla="*/ 9681 h 10075"/>
              <a:gd name="connsiteX13" fmla="*/ 7057 w 10000"/>
              <a:gd name="connsiteY13" fmla="*/ 9402 h 10075"/>
              <a:gd name="connsiteX14" fmla="*/ 7756 w 10000"/>
              <a:gd name="connsiteY14" fmla="*/ 9402 h 10075"/>
              <a:gd name="connsiteX15" fmla="*/ 8155 w 10000"/>
              <a:gd name="connsiteY15" fmla="*/ 9920 h 10075"/>
              <a:gd name="connsiteX16" fmla="*/ 8454 w 10000"/>
              <a:gd name="connsiteY16" fmla="*/ 10000 h 10075"/>
              <a:gd name="connsiteX17" fmla="*/ 9108 w 10000"/>
              <a:gd name="connsiteY17" fmla="*/ 10030 h 10075"/>
              <a:gd name="connsiteX18" fmla="*/ 9850 w 10000"/>
              <a:gd name="connsiteY18" fmla="*/ 9243 h 10075"/>
              <a:gd name="connsiteX19" fmla="*/ 9975 w 10000"/>
              <a:gd name="connsiteY19" fmla="*/ 7011 h 10075"/>
              <a:gd name="connsiteX20" fmla="*/ 9825 w 10000"/>
              <a:gd name="connsiteY20" fmla="*/ 6574 h 10075"/>
              <a:gd name="connsiteX21" fmla="*/ 10000 w 10000"/>
              <a:gd name="connsiteY21" fmla="*/ 6295 h 10075"/>
              <a:gd name="connsiteX0" fmla="*/ 0 w 10124"/>
              <a:gd name="connsiteY0" fmla="*/ 0 h 10075"/>
              <a:gd name="connsiteX1" fmla="*/ 2020 w 10124"/>
              <a:gd name="connsiteY1" fmla="*/ 2908 h 10075"/>
              <a:gd name="connsiteX2" fmla="*/ 2319 w 10124"/>
              <a:gd name="connsiteY2" fmla="*/ 3386 h 10075"/>
              <a:gd name="connsiteX3" fmla="*/ 2843 w 10124"/>
              <a:gd name="connsiteY3" fmla="*/ 2390 h 10075"/>
              <a:gd name="connsiteX4" fmla="*/ 3192 w 10124"/>
              <a:gd name="connsiteY4" fmla="*/ 2470 h 10075"/>
              <a:gd name="connsiteX5" fmla="*/ 3441 w 10124"/>
              <a:gd name="connsiteY5" fmla="*/ 2908 h 10075"/>
              <a:gd name="connsiteX6" fmla="*/ 3766 w 10124"/>
              <a:gd name="connsiteY6" fmla="*/ 3705 h 10075"/>
              <a:gd name="connsiteX7" fmla="*/ 4539 w 10124"/>
              <a:gd name="connsiteY7" fmla="*/ 5259 h 10075"/>
              <a:gd name="connsiteX8" fmla="*/ 4763 w 10124"/>
              <a:gd name="connsiteY8" fmla="*/ 6773 h 10075"/>
              <a:gd name="connsiteX9" fmla="*/ 5012 w 10124"/>
              <a:gd name="connsiteY9" fmla="*/ 8247 h 10075"/>
              <a:gd name="connsiteX10" fmla="*/ 5312 w 10124"/>
              <a:gd name="connsiteY10" fmla="*/ 8964 h 10075"/>
              <a:gd name="connsiteX11" fmla="*/ 6060 w 10124"/>
              <a:gd name="connsiteY11" fmla="*/ 9641 h 10075"/>
              <a:gd name="connsiteX12" fmla="*/ 7007 w 10124"/>
              <a:gd name="connsiteY12" fmla="*/ 9681 h 10075"/>
              <a:gd name="connsiteX13" fmla="*/ 7057 w 10124"/>
              <a:gd name="connsiteY13" fmla="*/ 9402 h 10075"/>
              <a:gd name="connsiteX14" fmla="*/ 7756 w 10124"/>
              <a:gd name="connsiteY14" fmla="*/ 9402 h 10075"/>
              <a:gd name="connsiteX15" fmla="*/ 8155 w 10124"/>
              <a:gd name="connsiteY15" fmla="*/ 9920 h 10075"/>
              <a:gd name="connsiteX16" fmla="*/ 8454 w 10124"/>
              <a:gd name="connsiteY16" fmla="*/ 10000 h 10075"/>
              <a:gd name="connsiteX17" fmla="*/ 9108 w 10124"/>
              <a:gd name="connsiteY17" fmla="*/ 10030 h 10075"/>
              <a:gd name="connsiteX18" fmla="*/ 9850 w 10124"/>
              <a:gd name="connsiteY18" fmla="*/ 9243 h 10075"/>
              <a:gd name="connsiteX19" fmla="*/ 9975 w 10124"/>
              <a:gd name="connsiteY19" fmla="*/ 7011 h 10075"/>
              <a:gd name="connsiteX20" fmla="*/ 10124 w 10124"/>
              <a:gd name="connsiteY20" fmla="*/ 6415 h 10075"/>
              <a:gd name="connsiteX21" fmla="*/ 10000 w 10124"/>
              <a:gd name="connsiteY21" fmla="*/ 6295 h 10075"/>
              <a:gd name="connsiteX0" fmla="*/ 0 w 10124"/>
              <a:gd name="connsiteY0" fmla="*/ 0 h 10075"/>
              <a:gd name="connsiteX1" fmla="*/ 2020 w 10124"/>
              <a:gd name="connsiteY1" fmla="*/ 2908 h 10075"/>
              <a:gd name="connsiteX2" fmla="*/ 2319 w 10124"/>
              <a:gd name="connsiteY2" fmla="*/ 3386 h 10075"/>
              <a:gd name="connsiteX3" fmla="*/ 2843 w 10124"/>
              <a:gd name="connsiteY3" fmla="*/ 2390 h 10075"/>
              <a:gd name="connsiteX4" fmla="*/ 3192 w 10124"/>
              <a:gd name="connsiteY4" fmla="*/ 2470 h 10075"/>
              <a:gd name="connsiteX5" fmla="*/ 3441 w 10124"/>
              <a:gd name="connsiteY5" fmla="*/ 2908 h 10075"/>
              <a:gd name="connsiteX6" fmla="*/ 3766 w 10124"/>
              <a:gd name="connsiteY6" fmla="*/ 3705 h 10075"/>
              <a:gd name="connsiteX7" fmla="*/ 4539 w 10124"/>
              <a:gd name="connsiteY7" fmla="*/ 5259 h 10075"/>
              <a:gd name="connsiteX8" fmla="*/ 4763 w 10124"/>
              <a:gd name="connsiteY8" fmla="*/ 6773 h 10075"/>
              <a:gd name="connsiteX9" fmla="*/ 5012 w 10124"/>
              <a:gd name="connsiteY9" fmla="*/ 8247 h 10075"/>
              <a:gd name="connsiteX10" fmla="*/ 5312 w 10124"/>
              <a:gd name="connsiteY10" fmla="*/ 8964 h 10075"/>
              <a:gd name="connsiteX11" fmla="*/ 6060 w 10124"/>
              <a:gd name="connsiteY11" fmla="*/ 9641 h 10075"/>
              <a:gd name="connsiteX12" fmla="*/ 7007 w 10124"/>
              <a:gd name="connsiteY12" fmla="*/ 9681 h 10075"/>
              <a:gd name="connsiteX13" fmla="*/ 7057 w 10124"/>
              <a:gd name="connsiteY13" fmla="*/ 9402 h 10075"/>
              <a:gd name="connsiteX14" fmla="*/ 7556 w 10124"/>
              <a:gd name="connsiteY14" fmla="*/ 9800 h 10075"/>
              <a:gd name="connsiteX15" fmla="*/ 8155 w 10124"/>
              <a:gd name="connsiteY15" fmla="*/ 9920 h 10075"/>
              <a:gd name="connsiteX16" fmla="*/ 8454 w 10124"/>
              <a:gd name="connsiteY16" fmla="*/ 10000 h 10075"/>
              <a:gd name="connsiteX17" fmla="*/ 9108 w 10124"/>
              <a:gd name="connsiteY17" fmla="*/ 10030 h 10075"/>
              <a:gd name="connsiteX18" fmla="*/ 9850 w 10124"/>
              <a:gd name="connsiteY18" fmla="*/ 9243 h 10075"/>
              <a:gd name="connsiteX19" fmla="*/ 9975 w 10124"/>
              <a:gd name="connsiteY19" fmla="*/ 7011 h 10075"/>
              <a:gd name="connsiteX20" fmla="*/ 10124 w 10124"/>
              <a:gd name="connsiteY20" fmla="*/ 6415 h 10075"/>
              <a:gd name="connsiteX21" fmla="*/ 10000 w 10124"/>
              <a:gd name="connsiteY21" fmla="*/ 6295 h 10075"/>
              <a:gd name="connsiteX0" fmla="*/ 0 w 10124"/>
              <a:gd name="connsiteY0" fmla="*/ 0 h 10075"/>
              <a:gd name="connsiteX1" fmla="*/ 2020 w 10124"/>
              <a:gd name="connsiteY1" fmla="*/ 2908 h 10075"/>
              <a:gd name="connsiteX2" fmla="*/ 2319 w 10124"/>
              <a:gd name="connsiteY2" fmla="*/ 3386 h 10075"/>
              <a:gd name="connsiteX3" fmla="*/ 2843 w 10124"/>
              <a:gd name="connsiteY3" fmla="*/ 2390 h 10075"/>
              <a:gd name="connsiteX4" fmla="*/ 3192 w 10124"/>
              <a:gd name="connsiteY4" fmla="*/ 2470 h 10075"/>
              <a:gd name="connsiteX5" fmla="*/ 3441 w 10124"/>
              <a:gd name="connsiteY5" fmla="*/ 2908 h 10075"/>
              <a:gd name="connsiteX6" fmla="*/ 3766 w 10124"/>
              <a:gd name="connsiteY6" fmla="*/ 3705 h 10075"/>
              <a:gd name="connsiteX7" fmla="*/ 4539 w 10124"/>
              <a:gd name="connsiteY7" fmla="*/ 5259 h 10075"/>
              <a:gd name="connsiteX8" fmla="*/ 4763 w 10124"/>
              <a:gd name="connsiteY8" fmla="*/ 6773 h 10075"/>
              <a:gd name="connsiteX9" fmla="*/ 5012 w 10124"/>
              <a:gd name="connsiteY9" fmla="*/ 8247 h 10075"/>
              <a:gd name="connsiteX10" fmla="*/ 5312 w 10124"/>
              <a:gd name="connsiteY10" fmla="*/ 8964 h 10075"/>
              <a:gd name="connsiteX11" fmla="*/ 6060 w 10124"/>
              <a:gd name="connsiteY11" fmla="*/ 9641 h 10075"/>
              <a:gd name="connsiteX12" fmla="*/ 7007 w 10124"/>
              <a:gd name="connsiteY12" fmla="*/ 9681 h 10075"/>
              <a:gd name="connsiteX13" fmla="*/ 7556 w 10124"/>
              <a:gd name="connsiteY13" fmla="*/ 9800 h 10075"/>
              <a:gd name="connsiteX14" fmla="*/ 8155 w 10124"/>
              <a:gd name="connsiteY14" fmla="*/ 9920 h 10075"/>
              <a:gd name="connsiteX15" fmla="*/ 8454 w 10124"/>
              <a:gd name="connsiteY15" fmla="*/ 10000 h 10075"/>
              <a:gd name="connsiteX16" fmla="*/ 9108 w 10124"/>
              <a:gd name="connsiteY16" fmla="*/ 10030 h 10075"/>
              <a:gd name="connsiteX17" fmla="*/ 9850 w 10124"/>
              <a:gd name="connsiteY17" fmla="*/ 9243 h 10075"/>
              <a:gd name="connsiteX18" fmla="*/ 9975 w 10124"/>
              <a:gd name="connsiteY18" fmla="*/ 7011 h 10075"/>
              <a:gd name="connsiteX19" fmla="*/ 10124 w 10124"/>
              <a:gd name="connsiteY19" fmla="*/ 6415 h 10075"/>
              <a:gd name="connsiteX20" fmla="*/ 10000 w 10124"/>
              <a:gd name="connsiteY20" fmla="*/ 6295 h 1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24" h="10075">
                <a:moveTo>
                  <a:pt x="0" y="0"/>
                </a:moveTo>
                <a:lnTo>
                  <a:pt x="2020" y="2908"/>
                </a:lnTo>
                <a:lnTo>
                  <a:pt x="2319" y="3386"/>
                </a:lnTo>
                <a:lnTo>
                  <a:pt x="2843" y="2390"/>
                </a:lnTo>
                <a:lnTo>
                  <a:pt x="3192" y="2470"/>
                </a:lnTo>
                <a:lnTo>
                  <a:pt x="3441" y="2908"/>
                </a:lnTo>
                <a:cubicBezTo>
                  <a:pt x="3549" y="3174"/>
                  <a:pt x="3658" y="3439"/>
                  <a:pt x="3766" y="3705"/>
                </a:cubicBezTo>
                <a:lnTo>
                  <a:pt x="4539" y="5259"/>
                </a:lnTo>
                <a:cubicBezTo>
                  <a:pt x="4614" y="5764"/>
                  <a:pt x="4688" y="6268"/>
                  <a:pt x="4763" y="6773"/>
                </a:cubicBezTo>
                <a:lnTo>
                  <a:pt x="5012" y="8247"/>
                </a:lnTo>
                <a:lnTo>
                  <a:pt x="5312" y="8964"/>
                </a:lnTo>
                <a:lnTo>
                  <a:pt x="6060" y="9641"/>
                </a:lnTo>
                <a:lnTo>
                  <a:pt x="7007" y="9681"/>
                </a:lnTo>
                <a:cubicBezTo>
                  <a:pt x="7256" y="9708"/>
                  <a:pt x="7365" y="9760"/>
                  <a:pt x="7556" y="9800"/>
                </a:cubicBezTo>
                <a:lnTo>
                  <a:pt x="8155" y="9920"/>
                </a:lnTo>
                <a:lnTo>
                  <a:pt x="8454" y="10000"/>
                </a:lnTo>
                <a:cubicBezTo>
                  <a:pt x="8621" y="9979"/>
                  <a:pt x="8875" y="10156"/>
                  <a:pt x="9108" y="10030"/>
                </a:cubicBezTo>
                <a:cubicBezTo>
                  <a:pt x="9341" y="9904"/>
                  <a:pt x="9764" y="9686"/>
                  <a:pt x="9850" y="9243"/>
                </a:cubicBezTo>
                <a:cubicBezTo>
                  <a:pt x="9892" y="8499"/>
                  <a:pt x="9933" y="7755"/>
                  <a:pt x="9975" y="7011"/>
                </a:cubicBezTo>
                <a:cubicBezTo>
                  <a:pt x="10025" y="6825"/>
                  <a:pt x="10074" y="6601"/>
                  <a:pt x="10124" y="6415"/>
                </a:cubicBezTo>
                <a:lnTo>
                  <a:pt x="10000" y="6295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4627216" y="3294267"/>
            <a:ext cx="679450" cy="406400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148" y="0"/>
              </a:cxn>
              <a:cxn ang="0">
                <a:pos x="428" y="20"/>
              </a:cxn>
              <a:cxn ang="0">
                <a:pos x="424" y="208"/>
              </a:cxn>
              <a:cxn ang="0">
                <a:pos x="288" y="256"/>
              </a:cxn>
              <a:cxn ang="0">
                <a:pos x="264" y="208"/>
              </a:cxn>
              <a:cxn ang="0">
                <a:pos x="108" y="244"/>
              </a:cxn>
            </a:cxnLst>
            <a:rect l="0" t="0" r="r" b="b"/>
            <a:pathLst>
              <a:path w="428" h="256">
                <a:moveTo>
                  <a:pt x="0" y="112"/>
                </a:moveTo>
                <a:lnTo>
                  <a:pt x="148" y="0"/>
                </a:lnTo>
                <a:lnTo>
                  <a:pt x="428" y="20"/>
                </a:lnTo>
                <a:lnTo>
                  <a:pt x="424" y="208"/>
                </a:lnTo>
                <a:lnTo>
                  <a:pt x="288" y="256"/>
                </a:lnTo>
                <a:lnTo>
                  <a:pt x="264" y="208"/>
                </a:lnTo>
                <a:lnTo>
                  <a:pt x="108" y="244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>
            <a:off x="4365653" y="2153418"/>
            <a:ext cx="825500" cy="1073150"/>
          </a:xfrm>
          <a:custGeom>
            <a:avLst/>
            <a:gdLst/>
            <a:ahLst/>
            <a:cxnLst>
              <a:cxn ang="0">
                <a:pos x="0" y="676"/>
              </a:cxn>
              <a:cxn ang="0">
                <a:pos x="32" y="532"/>
              </a:cxn>
              <a:cxn ang="0">
                <a:pos x="520" y="328"/>
              </a:cxn>
              <a:cxn ang="0">
                <a:pos x="380" y="124"/>
              </a:cxn>
              <a:cxn ang="0">
                <a:pos x="316" y="68"/>
              </a:cxn>
              <a:cxn ang="0">
                <a:pos x="288" y="0"/>
              </a:cxn>
            </a:cxnLst>
            <a:rect l="0" t="0" r="r" b="b"/>
            <a:pathLst>
              <a:path w="520" h="676">
                <a:moveTo>
                  <a:pt x="0" y="676"/>
                </a:moveTo>
                <a:lnTo>
                  <a:pt x="32" y="532"/>
                </a:lnTo>
                <a:lnTo>
                  <a:pt x="520" y="328"/>
                </a:lnTo>
                <a:lnTo>
                  <a:pt x="380" y="124"/>
                </a:lnTo>
                <a:lnTo>
                  <a:pt x="316" y="68"/>
                </a:lnTo>
                <a:lnTo>
                  <a:pt x="288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 flipH="1" flipV="1">
            <a:off x="4740275" y="2546764"/>
            <a:ext cx="114300" cy="2603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4372" name="Freeform 36"/>
          <p:cNvSpPr>
            <a:spLocks/>
          </p:cNvSpPr>
          <p:nvPr/>
        </p:nvSpPr>
        <p:spPr bwMode="auto">
          <a:xfrm>
            <a:off x="5002675" y="2219346"/>
            <a:ext cx="431800" cy="260350"/>
          </a:xfrm>
          <a:custGeom>
            <a:avLst/>
            <a:gdLst/>
            <a:ahLst/>
            <a:cxnLst>
              <a:cxn ang="0">
                <a:pos x="0" y="164"/>
              </a:cxn>
              <a:cxn ang="0">
                <a:pos x="188" y="0"/>
              </a:cxn>
              <a:cxn ang="0">
                <a:pos x="212" y="72"/>
              </a:cxn>
            </a:cxnLst>
            <a:rect l="0" t="0" r="r" b="b"/>
            <a:pathLst>
              <a:path w="212" h="164">
                <a:moveTo>
                  <a:pt x="0" y="164"/>
                </a:moveTo>
                <a:lnTo>
                  <a:pt x="188" y="0"/>
                </a:lnTo>
                <a:lnTo>
                  <a:pt x="212" y="72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40" name="円/楕円 39"/>
          <p:cNvSpPr/>
          <p:nvPr/>
        </p:nvSpPr>
        <p:spPr>
          <a:xfrm rot="-1800000">
            <a:off x="4933998" y="2255633"/>
            <a:ext cx="159277" cy="468425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正方形/長方形 15"/>
          <p:cNvSpPr/>
          <p:nvPr/>
        </p:nvSpPr>
        <p:spPr bwMode="auto">
          <a:xfrm>
            <a:off x="6424532" y="717967"/>
            <a:ext cx="2082165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歩道が無く道路が狭いうえ車が多く危険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ja-JP" altLang="en-US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・歩道の設置を含めた道路改良</a:t>
            </a:r>
            <a:endParaRPr lang="en-US" altLang="ja-JP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島根県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 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</a:t>
            </a:r>
          </a:p>
        </p:txBody>
      </p:sp>
      <p:pic>
        <p:nvPicPr>
          <p:cNvPr id="42" name="image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7567" y="1116727"/>
            <a:ext cx="1385754" cy="1039315"/>
          </a:xfrm>
          <a:prstGeom prst="rect">
            <a:avLst/>
          </a:prstGeom>
          <a:noFill/>
        </p:spPr>
      </p:pic>
      <p:cxnSp>
        <p:nvCxnSpPr>
          <p:cNvPr id="43" name="直線矢印コネクタ 42"/>
          <p:cNvCxnSpPr>
            <a:cxnSpLocks/>
            <a:endCxn id="51" idx="0"/>
          </p:cNvCxnSpPr>
          <p:nvPr/>
        </p:nvCxnSpPr>
        <p:spPr>
          <a:xfrm>
            <a:off x="2485079" y="2869954"/>
            <a:ext cx="1884607" cy="740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円/楕円 43"/>
          <p:cNvSpPr/>
          <p:nvPr/>
        </p:nvSpPr>
        <p:spPr>
          <a:xfrm rot="-900000">
            <a:off x="4666227" y="2934501"/>
            <a:ext cx="515921" cy="137501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5" name="正方形/長方形 15"/>
          <p:cNvSpPr/>
          <p:nvPr/>
        </p:nvSpPr>
        <p:spPr bwMode="auto">
          <a:xfrm>
            <a:off x="6367463" y="3031346"/>
            <a:ext cx="2007392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溝に蓋がなく道路が狭く落ちる危険あり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 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転落防止柵の設置</a:t>
            </a:r>
            <a:endParaRPr lang="en-US" altLang="ja-JP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6" name="image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3854" y="3524440"/>
            <a:ext cx="1302857" cy="861649"/>
          </a:xfrm>
          <a:prstGeom prst="rect">
            <a:avLst/>
          </a:prstGeom>
          <a:noFill/>
        </p:spPr>
      </p:pic>
      <p:cxnSp>
        <p:nvCxnSpPr>
          <p:cNvPr id="47" name="直線矢印コネクタ 46"/>
          <p:cNvCxnSpPr>
            <a:cxnSpLocks/>
            <a:stCxn id="45" idx="1"/>
            <a:endCxn id="44" idx="5"/>
          </p:cNvCxnSpPr>
          <p:nvPr/>
        </p:nvCxnSpPr>
        <p:spPr>
          <a:xfrm flipH="1" flipV="1">
            <a:off x="5112960" y="3002999"/>
            <a:ext cx="1254503" cy="10243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8"/>
          <p:cNvSpPr/>
          <p:nvPr/>
        </p:nvSpPr>
        <p:spPr>
          <a:xfrm rot="-1800000">
            <a:off x="5144074" y="1683221"/>
            <a:ext cx="480611" cy="19809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cxnSp>
        <p:nvCxnSpPr>
          <p:cNvPr id="50" name="直線矢印コネクタ 49"/>
          <p:cNvCxnSpPr>
            <a:cxnSpLocks/>
            <a:endCxn id="40" idx="6"/>
          </p:cNvCxnSpPr>
          <p:nvPr/>
        </p:nvCxnSpPr>
        <p:spPr>
          <a:xfrm flipH="1">
            <a:off x="5082606" y="1847850"/>
            <a:ext cx="1324810" cy="6021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70">
            <a:extLst>
              <a:ext uri="{FF2B5EF4-FFF2-40B4-BE49-F238E27FC236}">
                <a16:creationId xmlns:a16="http://schemas.microsoft.com/office/drawing/2014/main" id="{4164EC70-E252-41B3-BC9C-24837BA1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  <p:sp>
        <p:nvSpPr>
          <p:cNvPr id="51" name="円/楕円 48">
            <a:extLst>
              <a:ext uri="{FF2B5EF4-FFF2-40B4-BE49-F238E27FC236}">
                <a16:creationId xmlns:a16="http://schemas.microsoft.com/office/drawing/2014/main" id="{A2234FFE-0114-4F17-9BFE-3F6DEA228709}"/>
              </a:ext>
            </a:extLst>
          </p:cNvPr>
          <p:cNvSpPr/>
          <p:nvPr/>
        </p:nvSpPr>
        <p:spPr>
          <a:xfrm rot="-1800000">
            <a:off x="4178905" y="2930759"/>
            <a:ext cx="480611" cy="19809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3" name="正方形/長方形 15">
            <a:extLst>
              <a:ext uri="{FF2B5EF4-FFF2-40B4-BE49-F238E27FC236}">
                <a16:creationId xmlns:a16="http://schemas.microsoft.com/office/drawing/2014/main" id="{EB601AEC-88E5-43C8-8283-B3C038BDDB61}"/>
              </a:ext>
            </a:extLst>
          </p:cNvPr>
          <p:cNvSpPr/>
          <p:nvPr/>
        </p:nvSpPr>
        <p:spPr bwMode="auto">
          <a:xfrm>
            <a:off x="453960" y="1636384"/>
            <a:ext cx="2007392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6.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歩道が狭く、危険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　 ＜対策メニュー＞</a:t>
            </a: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zh-TW" altLang="en-US" sz="1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設計中（暫定対策減速破線完了予定）</a:t>
            </a:r>
            <a:endParaRPr lang="en-US" altLang="ja-JP" sz="1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　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国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4" name="image7.jpeg">
            <a:extLst>
              <a:ext uri="{FF2B5EF4-FFF2-40B4-BE49-F238E27FC236}">
                <a16:creationId xmlns:a16="http://schemas.microsoft.com/office/drawing/2014/main" id="{B2441473-980D-4E3E-ABF1-CF68CA54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491" y="1870850"/>
            <a:ext cx="1385753" cy="1039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63</Words>
  <Application>Microsoft Office PowerPoint</Application>
  <PresentationFormat>画面に合わせる (4:3)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学校05</cp:lastModifiedBy>
  <cp:revision>13</cp:revision>
  <cp:lastPrinted>2021-10-10T23:51:32Z</cp:lastPrinted>
  <dcterms:modified xsi:type="dcterms:W3CDTF">2023-07-11T14:26:36Z</dcterms:modified>
</cp:coreProperties>
</file>