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津市教育委員会" initials="G" lastIdx="0" clrIdx="0">
    <p:extLst>
      <p:ext uri="{19B8F6BF-5375-455C-9EA6-DF929625EA0E}">
        <p15:presenceInfo xmlns:p15="http://schemas.microsoft.com/office/powerpoint/2012/main" userId="江津市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1691" autoAdjust="0"/>
  </p:normalViewPr>
  <p:slideViewPr>
    <p:cSldViewPr snapToGrid="0">
      <p:cViewPr varScale="1">
        <p:scale>
          <a:sx n="63" d="100"/>
          <a:sy n="63" d="100"/>
        </p:scale>
        <p:origin x="7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45B2-3316-4794-BB75-69ACD3016F44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C8D2-5952-4C44-8BA3-38A0B17C7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96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C8D2-5952-4C44-8BA3-38A0B17C73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9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1703" y="392072"/>
            <a:ext cx="9144000" cy="64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5577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江津市立江津東小学校校区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71941" y="952500"/>
            <a:ext cx="2093912" cy="828675"/>
            <a:chOff x="4414" y="3759"/>
            <a:chExt cx="1319" cy="522"/>
          </a:xfrm>
        </p:grpSpPr>
        <p:sp>
          <p:nvSpPr>
            <p:cNvPr id="7" name="正方形/長方形 6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055484" y="-31804"/>
            <a:ext cx="1168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088880" y="-32466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ひ　が　し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211233" y="4628962"/>
            <a:ext cx="9493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江津東小学校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4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eform 31"/>
          <p:cNvSpPr>
            <a:spLocks/>
          </p:cNvSpPr>
          <p:nvPr/>
        </p:nvSpPr>
        <p:spPr bwMode="auto">
          <a:xfrm>
            <a:off x="471942" y="4313998"/>
            <a:ext cx="5717143" cy="2051244"/>
          </a:xfrm>
          <a:custGeom>
            <a:avLst/>
            <a:gdLst>
              <a:gd name="T0" fmla="*/ 0 w 4848"/>
              <a:gd name="T1" fmla="*/ 1328 h 1728"/>
              <a:gd name="T2" fmla="*/ 264 w 4848"/>
              <a:gd name="T3" fmla="*/ 1296 h 1728"/>
              <a:gd name="T4" fmla="*/ 496 w 4848"/>
              <a:gd name="T5" fmla="*/ 1288 h 1728"/>
              <a:gd name="T6" fmla="*/ 768 w 4848"/>
              <a:gd name="T7" fmla="*/ 1240 h 1728"/>
              <a:gd name="T8" fmla="*/ 1624 w 4848"/>
              <a:gd name="T9" fmla="*/ 1416 h 1728"/>
              <a:gd name="T10" fmla="*/ 1792 w 4848"/>
              <a:gd name="T11" fmla="*/ 1400 h 1728"/>
              <a:gd name="T12" fmla="*/ 1840 w 4848"/>
              <a:gd name="T13" fmla="*/ 1208 h 1728"/>
              <a:gd name="T14" fmla="*/ 2184 w 4848"/>
              <a:gd name="T15" fmla="*/ 1112 h 1728"/>
              <a:gd name="T16" fmla="*/ 2400 w 4848"/>
              <a:gd name="T17" fmla="*/ 968 h 1728"/>
              <a:gd name="T18" fmla="*/ 2824 w 4848"/>
              <a:gd name="T19" fmla="*/ 640 h 1728"/>
              <a:gd name="T20" fmla="*/ 3224 w 4848"/>
              <a:gd name="T21" fmla="*/ 296 h 1728"/>
              <a:gd name="T22" fmla="*/ 3720 w 4848"/>
              <a:gd name="T23" fmla="*/ 0 h 1728"/>
              <a:gd name="T24" fmla="*/ 3896 w 4848"/>
              <a:gd name="T25" fmla="*/ 144 h 1728"/>
              <a:gd name="T26" fmla="*/ 3984 w 4848"/>
              <a:gd name="T27" fmla="*/ 304 h 1728"/>
              <a:gd name="T28" fmla="*/ 4424 w 4848"/>
              <a:gd name="T29" fmla="*/ 472 h 1728"/>
              <a:gd name="T30" fmla="*/ 4792 w 4848"/>
              <a:gd name="T31" fmla="*/ 816 h 1728"/>
              <a:gd name="T32" fmla="*/ 4744 w 4848"/>
              <a:gd name="T33" fmla="*/ 1064 h 1728"/>
              <a:gd name="T34" fmla="*/ 4804 w 4848"/>
              <a:gd name="T35" fmla="*/ 1268 h 1728"/>
              <a:gd name="T36" fmla="*/ 4812 w 4848"/>
              <a:gd name="T37" fmla="*/ 1376 h 1728"/>
              <a:gd name="T38" fmla="*/ 4848 w 4848"/>
              <a:gd name="T39" fmla="*/ 1408 h 1728"/>
              <a:gd name="T40" fmla="*/ 4848 w 4848"/>
              <a:gd name="T41" fmla="*/ 1728 h 1728"/>
              <a:gd name="T42" fmla="*/ 4624 w 4848"/>
              <a:gd name="T43" fmla="*/ 1712 h 17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48"/>
              <a:gd name="T67" fmla="*/ 0 h 1728"/>
              <a:gd name="T68" fmla="*/ 4848 w 4848"/>
              <a:gd name="T69" fmla="*/ 1728 h 1728"/>
              <a:gd name="connsiteX0" fmla="*/ 113 w 9455"/>
              <a:gd name="connsiteY0" fmla="*/ 8871 h 10000"/>
              <a:gd name="connsiteX1" fmla="*/ 0 w 9455"/>
              <a:gd name="connsiteY1" fmla="*/ 7500 h 10000"/>
              <a:gd name="connsiteX2" fmla="*/ 478 w 9455"/>
              <a:gd name="connsiteY2" fmla="*/ 7454 h 10000"/>
              <a:gd name="connsiteX3" fmla="*/ 1039 w 9455"/>
              <a:gd name="connsiteY3" fmla="*/ 7176 h 10000"/>
              <a:gd name="connsiteX4" fmla="*/ 2805 w 9455"/>
              <a:gd name="connsiteY4" fmla="*/ 8194 h 10000"/>
              <a:gd name="connsiteX5" fmla="*/ 3151 w 9455"/>
              <a:gd name="connsiteY5" fmla="*/ 8102 h 10000"/>
              <a:gd name="connsiteX6" fmla="*/ 3250 w 9455"/>
              <a:gd name="connsiteY6" fmla="*/ 6991 h 10000"/>
              <a:gd name="connsiteX7" fmla="*/ 3960 w 9455"/>
              <a:gd name="connsiteY7" fmla="*/ 6435 h 10000"/>
              <a:gd name="connsiteX8" fmla="*/ 4405 w 9455"/>
              <a:gd name="connsiteY8" fmla="*/ 5602 h 10000"/>
              <a:gd name="connsiteX9" fmla="*/ 5280 w 9455"/>
              <a:gd name="connsiteY9" fmla="*/ 3704 h 10000"/>
              <a:gd name="connsiteX10" fmla="*/ 6105 w 9455"/>
              <a:gd name="connsiteY10" fmla="*/ 1713 h 10000"/>
              <a:gd name="connsiteX11" fmla="*/ 7128 w 9455"/>
              <a:gd name="connsiteY11" fmla="*/ 0 h 10000"/>
              <a:gd name="connsiteX12" fmla="*/ 7491 w 9455"/>
              <a:gd name="connsiteY12" fmla="*/ 833 h 10000"/>
              <a:gd name="connsiteX13" fmla="*/ 7673 w 9455"/>
              <a:gd name="connsiteY13" fmla="*/ 1759 h 10000"/>
              <a:gd name="connsiteX14" fmla="*/ 8580 w 9455"/>
              <a:gd name="connsiteY14" fmla="*/ 2731 h 10000"/>
              <a:gd name="connsiteX15" fmla="*/ 9339 w 9455"/>
              <a:gd name="connsiteY15" fmla="*/ 4722 h 10000"/>
              <a:gd name="connsiteX16" fmla="*/ 9240 w 9455"/>
              <a:gd name="connsiteY16" fmla="*/ 6157 h 10000"/>
              <a:gd name="connsiteX17" fmla="*/ 9364 w 9455"/>
              <a:gd name="connsiteY17" fmla="*/ 7338 h 10000"/>
              <a:gd name="connsiteX18" fmla="*/ 9381 w 9455"/>
              <a:gd name="connsiteY18" fmla="*/ 7963 h 10000"/>
              <a:gd name="connsiteX19" fmla="*/ 9455 w 9455"/>
              <a:gd name="connsiteY19" fmla="*/ 8148 h 10000"/>
              <a:gd name="connsiteX20" fmla="*/ 9455 w 9455"/>
              <a:gd name="connsiteY20" fmla="*/ 10000 h 10000"/>
              <a:gd name="connsiteX21" fmla="*/ 8993 w 9455"/>
              <a:gd name="connsiteY21" fmla="*/ 9907 h 10000"/>
              <a:gd name="connsiteX0" fmla="*/ 41 w 9921"/>
              <a:gd name="connsiteY0" fmla="*/ 8871 h 10000"/>
              <a:gd name="connsiteX1" fmla="*/ 709 w 9921"/>
              <a:gd name="connsiteY1" fmla="*/ 8555 h 10000"/>
              <a:gd name="connsiteX2" fmla="*/ 427 w 9921"/>
              <a:gd name="connsiteY2" fmla="*/ 7454 h 10000"/>
              <a:gd name="connsiteX3" fmla="*/ 1020 w 9921"/>
              <a:gd name="connsiteY3" fmla="*/ 7176 h 10000"/>
              <a:gd name="connsiteX4" fmla="*/ 2888 w 9921"/>
              <a:gd name="connsiteY4" fmla="*/ 8194 h 10000"/>
              <a:gd name="connsiteX5" fmla="*/ 3254 w 9921"/>
              <a:gd name="connsiteY5" fmla="*/ 8102 h 10000"/>
              <a:gd name="connsiteX6" fmla="*/ 3358 w 9921"/>
              <a:gd name="connsiteY6" fmla="*/ 6991 h 10000"/>
              <a:gd name="connsiteX7" fmla="*/ 4109 w 9921"/>
              <a:gd name="connsiteY7" fmla="*/ 6435 h 10000"/>
              <a:gd name="connsiteX8" fmla="*/ 4580 w 9921"/>
              <a:gd name="connsiteY8" fmla="*/ 5602 h 10000"/>
              <a:gd name="connsiteX9" fmla="*/ 5505 w 9921"/>
              <a:gd name="connsiteY9" fmla="*/ 3704 h 10000"/>
              <a:gd name="connsiteX10" fmla="*/ 6378 w 9921"/>
              <a:gd name="connsiteY10" fmla="*/ 1713 h 10000"/>
              <a:gd name="connsiteX11" fmla="*/ 7460 w 9921"/>
              <a:gd name="connsiteY11" fmla="*/ 0 h 10000"/>
              <a:gd name="connsiteX12" fmla="*/ 7844 w 9921"/>
              <a:gd name="connsiteY12" fmla="*/ 833 h 10000"/>
              <a:gd name="connsiteX13" fmla="*/ 8036 w 9921"/>
              <a:gd name="connsiteY13" fmla="*/ 1759 h 10000"/>
              <a:gd name="connsiteX14" fmla="*/ 8996 w 9921"/>
              <a:gd name="connsiteY14" fmla="*/ 2731 h 10000"/>
              <a:gd name="connsiteX15" fmla="*/ 9798 w 9921"/>
              <a:gd name="connsiteY15" fmla="*/ 4722 h 10000"/>
              <a:gd name="connsiteX16" fmla="*/ 9694 w 9921"/>
              <a:gd name="connsiteY16" fmla="*/ 6157 h 10000"/>
              <a:gd name="connsiteX17" fmla="*/ 9825 w 9921"/>
              <a:gd name="connsiteY17" fmla="*/ 7338 h 10000"/>
              <a:gd name="connsiteX18" fmla="*/ 9843 w 9921"/>
              <a:gd name="connsiteY18" fmla="*/ 7963 h 10000"/>
              <a:gd name="connsiteX19" fmla="*/ 9921 w 9921"/>
              <a:gd name="connsiteY19" fmla="*/ 8148 h 10000"/>
              <a:gd name="connsiteX20" fmla="*/ 9921 w 9921"/>
              <a:gd name="connsiteY20" fmla="*/ 10000 h 10000"/>
              <a:gd name="connsiteX21" fmla="*/ 9432 w 9921"/>
              <a:gd name="connsiteY21" fmla="*/ 9907 h 10000"/>
              <a:gd name="connsiteX0" fmla="*/ 0 w 9959"/>
              <a:gd name="connsiteY0" fmla="*/ 8871 h 10000"/>
              <a:gd name="connsiteX1" fmla="*/ 674 w 9959"/>
              <a:gd name="connsiteY1" fmla="*/ 8555 h 10000"/>
              <a:gd name="connsiteX2" fmla="*/ 389 w 9959"/>
              <a:gd name="connsiteY2" fmla="*/ 7454 h 10000"/>
              <a:gd name="connsiteX3" fmla="*/ 987 w 9959"/>
              <a:gd name="connsiteY3" fmla="*/ 7176 h 10000"/>
              <a:gd name="connsiteX4" fmla="*/ 2870 w 9959"/>
              <a:gd name="connsiteY4" fmla="*/ 8194 h 10000"/>
              <a:gd name="connsiteX5" fmla="*/ 3239 w 9959"/>
              <a:gd name="connsiteY5" fmla="*/ 8102 h 10000"/>
              <a:gd name="connsiteX6" fmla="*/ 3344 w 9959"/>
              <a:gd name="connsiteY6" fmla="*/ 6991 h 10000"/>
              <a:gd name="connsiteX7" fmla="*/ 4101 w 9959"/>
              <a:gd name="connsiteY7" fmla="*/ 6435 h 10000"/>
              <a:gd name="connsiteX8" fmla="*/ 4575 w 9959"/>
              <a:gd name="connsiteY8" fmla="*/ 5602 h 10000"/>
              <a:gd name="connsiteX9" fmla="*/ 5508 w 9959"/>
              <a:gd name="connsiteY9" fmla="*/ 3704 h 10000"/>
              <a:gd name="connsiteX10" fmla="*/ 6388 w 9959"/>
              <a:gd name="connsiteY10" fmla="*/ 1713 h 10000"/>
              <a:gd name="connsiteX11" fmla="*/ 7478 w 9959"/>
              <a:gd name="connsiteY11" fmla="*/ 0 h 10000"/>
              <a:gd name="connsiteX12" fmla="*/ 7865 w 9959"/>
              <a:gd name="connsiteY12" fmla="*/ 833 h 10000"/>
              <a:gd name="connsiteX13" fmla="*/ 8059 w 9959"/>
              <a:gd name="connsiteY13" fmla="*/ 1759 h 10000"/>
              <a:gd name="connsiteX14" fmla="*/ 9027 w 9959"/>
              <a:gd name="connsiteY14" fmla="*/ 2731 h 10000"/>
              <a:gd name="connsiteX15" fmla="*/ 9835 w 9959"/>
              <a:gd name="connsiteY15" fmla="*/ 4722 h 10000"/>
              <a:gd name="connsiteX16" fmla="*/ 9730 w 9959"/>
              <a:gd name="connsiteY16" fmla="*/ 6157 h 10000"/>
              <a:gd name="connsiteX17" fmla="*/ 9862 w 9959"/>
              <a:gd name="connsiteY17" fmla="*/ 7338 h 10000"/>
              <a:gd name="connsiteX18" fmla="*/ 9880 w 9959"/>
              <a:gd name="connsiteY18" fmla="*/ 7963 h 10000"/>
              <a:gd name="connsiteX19" fmla="*/ 9959 w 9959"/>
              <a:gd name="connsiteY19" fmla="*/ 8148 h 10000"/>
              <a:gd name="connsiteX20" fmla="*/ 9959 w 9959"/>
              <a:gd name="connsiteY20" fmla="*/ 10000 h 10000"/>
              <a:gd name="connsiteX21" fmla="*/ 9466 w 9959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391 w 10000"/>
              <a:gd name="connsiteY2" fmla="*/ 7454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2904 w 10000"/>
              <a:gd name="connsiteY5" fmla="*/ 8853 h 10000"/>
              <a:gd name="connsiteX6" fmla="*/ 3252 w 10000"/>
              <a:gd name="connsiteY6" fmla="*/ 8102 h 10000"/>
              <a:gd name="connsiteX7" fmla="*/ 3358 w 10000"/>
              <a:gd name="connsiteY7" fmla="*/ 6991 h 10000"/>
              <a:gd name="connsiteX8" fmla="*/ 4118 w 10000"/>
              <a:gd name="connsiteY8" fmla="*/ 6435 h 10000"/>
              <a:gd name="connsiteX9" fmla="*/ 4594 w 10000"/>
              <a:gd name="connsiteY9" fmla="*/ 5602 h 10000"/>
              <a:gd name="connsiteX10" fmla="*/ 5531 w 10000"/>
              <a:gd name="connsiteY10" fmla="*/ 3704 h 10000"/>
              <a:gd name="connsiteX11" fmla="*/ 6414 w 10000"/>
              <a:gd name="connsiteY11" fmla="*/ 1713 h 10000"/>
              <a:gd name="connsiteX12" fmla="*/ 7509 w 10000"/>
              <a:gd name="connsiteY12" fmla="*/ 0 h 10000"/>
              <a:gd name="connsiteX13" fmla="*/ 7897 w 10000"/>
              <a:gd name="connsiteY13" fmla="*/ 833 h 10000"/>
              <a:gd name="connsiteX14" fmla="*/ 8092 w 10000"/>
              <a:gd name="connsiteY14" fmla="*/ 1759 h 10000"/>
              <a:gd name="connsiteX15" fmla="*/ 9064 w 10000"/>
              <a:gd name="connsiteY15" fmla="*/ 2731 h 10000"/>
              <a:gd name="connsiteX16" fmla="*/ 9875 w 10000"/>
              <a:gd name="connsiteY16" fmla="*/ 4722 h 10000"/>
              <a:gd name="connsiteX17" fmla="*/ 9770 w 10000"/>
              <a:gd name="connsiteY17" fmla="*/ 6157 h 10000"/>
              <a:gd name="connsiteX18" fmla="*/ 9903 w 10000"/>
              <a:gd name="connsiteY18" fmla="*/ 7338 h 10000"/>
              <a:gd name="connsiteX19" fmla="*/ 9921 w 10000"/>
              <a:gd name="connsiteY19" fmla="*/ 7963 h 10000"/>
              <a:gd name="connsiteX20" fmla="*/ 10000 w 10000"/>
              <a:gd name="connsiteY20" fmla="*/ 8148 h 10000"/>
              <a:gd name="connsiteX21" fmla="*/ 10000 w 10000"/>
              <a:gd name="connsiteY21" fmla="*/ 10000 h 10000"/>
              <a:gd name="connsiteX22" fmla="*/ 9505 w 10000"/>
              <a:gd name="connsiteY22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033 w 10000"/>
              <a:gd name="connsiteY5" fmla="*/ 8985 h 10000"/>
              <a:gd name="connsiteX6" fmla="*/ 3252 w 10000"/>
              <a:gd name="connsiteY6" fmla="*/ 8102 h 10000"/>
              <a:gd name="connsiteX7" fmla="*/ 3358 w 10000"/>
              <a:gd name="connsiteY7" fmla="*/ 6991 h 10000"/>
              <a:gd name="connsiteX8" fmla="*/ 4118 w 10000"/>
              <a:gd name="connsiteY8" fmla="*/ 6435 h 10000"/>
              <a:gd name="connsiteX9" fmla="*/ 4594 w 10000"/>
              <a:gd name="connsiteY9" fmla="*/ 5602 h 10000"/>
              <a:gd name="connsiteX10" fmla="*/ 5531 w 10000"/>
              <a:gd name="connsiteY10" fmla="*/ 3704 h 10000"/>
              <a:gd name="connsiteX11" fmla="*/ 6414 w 10000"/>
              <a:gd name="connsiteY11" fmla="*/ 1713 h 10000"/>
              <a:gd name="connsiteX12" fmla="*/ 7509 w 10000"/>
              <a:gd name="connsiteY12" fmla="*/ 0 h 10000"/>
              <a:gd name="connsiteX13" fmla="*/ 7897 w 10000"/>
              <a:gd name="connsiteY13" fmla="*/ 833 h 10000"/>
              <a:gd name="connsiteX14" fmla="*/ 8092 w 10000"/>
              <a:gd name="connsiteY14" fmla="*/ 1759 h 10000"/>
              <a:gd name="connsiteX15" fmla="*/ 9064 w 10000"/>
              <a:gd name="connsiteY15" fmla="*/ 2731 h 10000"/>
              <a:gd name="connsiteX16" fmla="*/ 9875 w 10000"/>
              <a:gd name="connsiteY16" fmla="*/ 4722 h 10000"/>
              <a:gd name="connsiteX17" fmla="*/ 9770 w 10000"/>
              <a:gd name="connsiteY17" fmla="*/ 6157 h 10000"/>
              <a:gd name="connsiteX18" fmla="*/ 9903 w 10000"/>
              <a:gd name="connsiteY18" fmla="*/ 7338 h 10000"/>
              <a:gd name="connsiteX19" fmla="*/ 9921 w 10000"/>
              <a:gd name="connsiteY19" fmla="*/ 7963 h 10000"/>
              <a:gd name="connsiteX20" fmla="*/ 10000 w 10000"/>
              <a:gd name="connsiteY20" fmla="*/ 8148 h 10000"/>
              <a:gd name="connsiteX21" fmla="*/ 10000 w 10000"/>
              <a:gd name="connsiteY21" fmla="*/ 10000 h 10000"/>
              <a:gd name="connsiteX22" fmla="*/ 9505 w 10000"/>
              <a:gd name="connsiteY22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80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80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44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44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359 w 10000"/>
              <a:gd name="connsiteY9" fmla="*/ 4533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359 w 10000"/>
              <a:gd name="connsiteY9" fmla="*/ 4533 h 10000"/>
              <a:gd name="connsiteX10" fmla="*/ 6170 w 10000"/>
              <a:gd name="connsiteY10" fmla="*/ 3314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038 h 9167"/>
              <a:gd name="connsiteX1" fmla="*/ 677 w 10000"/>
              <a:gd name="connsiteY1" fmla="*/ 7722 h 9167"/>
              <a:gd name="connsiteX2" fmla="*/ 1167 w 10000"/>
              <a:gd name="connsiteY2" fmla="*/ 7732 h 9167"/>
              <a:gd name="connsiteX3" fmla="*/ 1515 w 10000"/>
              <a:gd name="connsiteY3" fmla="*/ 7511 h 9167"/>
              <a:gd name="connsiteX4" fmla="*/ 2780 w 10000"/>
              <a:gd name="connsiteY4" fmla="*/ 8105 h 9167"/>
              <a:gd name="connsiteX5" fmla="*/ 3166 w 10000"/>
              <a:gd name="connsiteY5" fmla="*/ 8173 h 9167"/>
              <a:gd name="connsiteX6" fmla="*/ 3207 w 10000"/>
              <a:gd name="connsiteY6" fmla="*/ 7401 h 9167"/>
              <a:gd name="connsiteX7" fmla="*/ 4010 w 10000"/>
              <a:gd name="connsiteY7" fmla="*/ 6638 h 9167"/>
              <a:gd name="connsiteX8" fmla="*/ 4759 w 10000"/>
              <a:gd name="connsiteY8" fmla="*/ 4976 h 9167"/>
              <a:gd name="connsiteX9" fmla="*/ 5359 w 10000"/>
              <a:gd name="connsiteY9" fmla="*/ 3700 h 9167"/>
              <a:gd name="connsiteX10" fmla="*/ 6170 w 10000"/>
              <a:gd name="connsiteY10" fmla="*/ 2481 h 9167"/>
              <a:gd name="connsiteX11" fmla="*/ 7897 w 10000"/>
              <a:gd name="connsiteY11" fmla="*/ 0 h 9167"/>
              <a:gd name="connsiteX12" fmla="*/ 8092 w 10000"/>
              <a:gd name="connsiteY12" fmla="*/ 926 h 9167"/>
              <a:gd name="connsiteX13" fmla="*/ 9064 w 10000"/>
              <a:gd name="connsiteY13" fmla="*/ 1898 h 9167"/>
              <a:gd name="connsiteX14" fmla="*/ 9875 w 10000"/>
              <a:gd name="connsiteY14" fmla="*/ 3889 h 9167"/>
              <a:gd name="connsiteX15" fmla="*/ 9770 w 10000"/>
              <a:gd name="connsiteY15" fmla="*/ 5324 h 9167"/>
              <a:gd name="connsiteX16" fmla="*/ 9903 w 10000"/>
              <a:gd name="connsiteY16" fmla="*/ 6505 h 9167"/>
              <a:gd name="connsiteX17" fmla="*/ 9921 w 10000"/>
              <a:gd name="connsiteY17" fmla="*/ 7130 h 9167"/>
              <a:gd name="connsiteX18" fmla="*/ 10000 w 10000"/>
              <a:gd name="connsiteY18" fmla="*/ 7315 h 9167"/>
              <a:gd name="connsiteX19" fmla="*/ 10000 w 10000"/>
              <a:gd name="connsiteY19" fmla="*/ 9167 h 9167"/>
              <a:gd name="connsiteX20" fmla="*/ 9505 w 10000"/>
              <a:gd name="connsiteY20" fmla="*/ 9074 h 9167"/>
              <a:gd name="connsiteX0" fmla="*/ 0 w 10000"/>
              <a:gd name="connsiteY0" fmla="*/ 8095 h 9327"/>
              <a:gd name="connsiteX1" fmla="*/ 677 w 10000"/>
              <a:gd name="connsiteY1" fmla="*/ 7751 h 9327"/>
              <a:gd name="connsiteX2" fmla="*/ 1167 w 10000"/>
              <a:gd name="connsiteY2" fmla="*/ 7762 h 9327"/>
              <a:gd name="connsiteX3" fmla="*/ 1515 w 10000"/>
              <a:gd name="connsiteY3" fmla="*/ 7521 h 9327"/>
              <a:gd name="connsiteX4" fmla="*/ 2780 w 10000"/>
              <a:gd name="connsiteY4" fmla="*/ 8168 h 9327"/>
              <a:gd name="connsiteX5" fmla="*/ 3166 w 10000"/>
              <a:gd name="connsiteY5" fmla="*/ 8243 h 9327"/>
              <a:gd name="connsiteX6" fmla="*/ 3207 w 10000"/>
              <a:gd name="connsiteY6" fmla="*/ 7401 h 9327"/>
              <a:gd name="connsiteX7" fmla="*/ 4010 w 10000"/>
              <a:gd name="connsiteY7" fmla="*/ 6568 h 9327"/>
              <a:gd name="connsiteX8" fmla="*/ 4759 w 10000"/>
              <a:gd name="connsiteY8" fmla="*/ 4755 h 9327"/>
              <a:gd name="connsiteX9" fmla="*/ 5359 w 10000"/>
              <a:gd name="connsiteY9" fmla="*/ 3363 h 9327"/>
              <a:gd name="connsiteX10" fmla="*/ 6170 w 10000"/>
              <a:gd name="connsiteY10" fmla="*/ 2033 h 9327"/>
              <a:gd name="connsiteX11" fmla="*/ 6345 w 10000"/>
              <a:gd name="connsiteY11" fmla="*/ 2409 h 9327"/>
              <a:gd name="connsiteX12" fmla="*/ 8092 w 10000"/>
              <a:gd name="connsiteY12" fmla="*/ 337 h 9327"/>
              <a:gd name="connsiteX13" fmla="*/ 9064 w 10000"/>
              <a:gd name="connsiteY13" fmla="*/ 1397 h 9327"/>
              <a:gd name="connsiteX14" fmla="*/ 9875 w 10000"/>
              <a:gd name="connsiteY14" fmla="*/ 3569 h 9327"/>
              <a:gd name="connsiteX15" fmla="*/ 9770 w 10000"/>
              <a:gd name="connsiteY15" fmla="*/ 5135 h 9327"/>
              <a:gd name="connsiteX16" fmla="*/ 9903 w 10000"/>
              <a:gd name="connsiteY16" fmla="*/ 6423 h 9327"/>
              <a:gd name="connsiteX17" fmla="*/ 9921 w 10000"/>
              <a:gd name="connsiteY17" fmla="*/ 7105 h 9327"/>
              <a:gd name="connsiteX18" fmla="*/ 10000 w 10000"/>
              <a:gd name="connsiteY18" fmla="*/ 7307 h 9327"/>
              <a:gd name="connsiteX19" fmla="*/ 10000 w 10000"/>
              <a:gd name="connsiteY19" fmla="*/ 9327 h 9327"/>
              <a:gd name="connsiteX20" fmla="*/ 9505 w 10000"/>
              <a:gd name="connsiteY20" fmla="*/ 9226 h 9327"/>
              <a:gd name="connsiteX0" fmla="*/ 0 w 10000"/>
              <a:gd name="connsiteY0" fmla="*/ 7181 h 8502"/>
              <a:gd name="connsiteX1" fmla="*/ 677 w 10000"/>
              <a:gd name="connsiteY1" fmla="*/ 6812 h 8502"/>
              <a:gd name="connsiteX2" fmla="*/ 1167 w 10000"/>
              <a:gd name="connsiteY2" fmla="*/ 6824 h 8502"/>
              <a:gd name="connsiteX3" fmla="*/ 1515 w 10000"/>
              <a:gd name="connsiteY3" fmla="*/ 6566 h 8502"/>
              <a:gd name="connsiteX4" fmla="*/ 2780 w 10000"/>
              <a:gd name="connsiteY4" fmla="*/ 7259 h 8502"/>
              <a:gd name="connsiteX5" fmla="*/ 3166 w 10000"/>
              <a:gd name="connsiteY5" fmla="*/ 7340 h 8502"/>
              <a:gd name="connsiteX6" fmla="*/ 3207 w 10000"/>
              <a:gd name="connsiteY6" fmla="*/ 6437 h 8502"/>
              <a:gd name="connsiteX7" fmla="*/ 4010 w 10000"/>
              <a:gd name="connsiteY7" fmla="*/ 5544 h 8502"/>
              <a:gd name="connsiteX8" fmla="*/ 4759 w 10000"/>
              <a:gd name="connsiteY8" fmla="*/ 3600 h 8502"/>
              <a:gd name="connsiteX9" fmla="*/ 5359 w 10000"/>
              <a:gd name="connsiteY9" fmla="*/ 2108 h 8502"/>
              <a:gd name="connsiteX10" fmla="*/ 6170 w 10000"/>
              <a:gd name="connsiteY10" fmla="*/ 682 h 8502"/>
              <a:gd name="connsiteX11" fmla="*/ 6345 w 10000"/>
              <a:gd name="connsiteY11" fmla="*/ 1085 h 8502"/>
              <a:gd name="connsiteX12" fmla="*/ 6590 w 10000"/>
              <a:gd name="connsiteY12" fmla="*/ 2035 h 8502"/>
              <a:gd name="connsiteX13" fmla="*/ 9064 w 10000"/>
              <a:gd name="connsiteY13" fmla="*/ 0 h 8502"/>
              <a:gd name="connsiteX14" fmla="*/ 9875 w 10000"/>
              <a:gd name="connsiteY14" fmla="*/ 2329 h 8502"/>
              <a:gd name="connsiteX15" fmla="*/ 9770 w 10000"/>
              <a:gd name="connsiteY15" fmla="*/ 4008 h 8502"/>
              <a:gd name="connsiteX16" fmla="*/ 9903 w 10000"/>
              <a:gd name="connsiteY16" fmla="*/ 5388 h 8502"/>
              <a:gd name="connsiteX17" fmla="*/ 9921 w 10000"/>
              <a:gd name="connsiteY17" fmla="*/ 6120 h 8502"/>
              <a:gd name="connsiteX18" fmla="*/ 10000 w 10000"/>
              <a:gd name="connsiteY18" fmla="*/ 6336 h 8502"/>
              <a:gd name="connsiteX19" fmla="*/ 10000 w 10000"/>
              <a:gd name="connsiteY19" fmla="*/ 8502 h 8502"/>
              <a:gd name="connsiteX20" fmla="*/ 9505 w 10000"/>
              <a:gd name="connsiteY20" fmla="*/ 8394 h 8502"/>
              <a:gd name="connsiteX0" fmla="*/ 0 w 10000"/>
              <a:gd name="connsiteY0" fmla="*/ 7644 h 9198"/>
              <a:gd name="connsiteX1" fmla="*/ 677 w 10000"/>
              <a:gd name="connsiteY1" fmla="*/ 7210 h 9198"/>
              <a:gd name="connsiteX2" fmla="*/ 1167 w 10000"/>
              <a:gd name="connsiteY2" fmla="*/ 7224 h 9198"/>
              <a:gd name="connsiteX3" fmla="*/ 1515 w 10000"/>
              <a:gd name="connsiteY3" fmla="*/ 6921 h 9198"/>
              <a:gd name="connsiteX4" fmla="*/ 2780 w 10000"/>
              <a:gd name="connsiteY4" fmla="*/ 7736 h 9198"/>
              <a:gd name="connsiteX5" fmla="*/ 3166 w 10000"/>
              <a:gd name="connsiteY5" fmla="*/ 7831 h 9198"/>
              <a:gd name="connsiteX6" fmla="*/ 3207 w 10000"/>
              <a:gd name="connsiteY6" fmla="*/ 6769 h 9198"/>
              <a:gd name="connsiteX7" fmla="*/ 4010 w 10000"/>
              <a:gd name="connsiteY7" fmla="*/ 5719 h 9198"/>
              <a:gd name="connsiteX8" fmla="*/ 4759 w 10000"/>
              <a:gd name="connsiteY8" fmla="*/ 3432 h 9198"/>
              <a:gd name="connsiteX9" fmla="*/ 5359 w 10000"/>
              <a:gd name="connsiteY9" fmla="*/ 1677 h 9198"/>
              <a:gd name="connsiteX10" fmla="*/ 6170 w 10000"/>
              <a:gd name="connsiteY10" fmla="*/ 0 h 9198"/>
              <a:gd name="connsiteX11" fmla="*/ 6345 w 10000"/>
              <a:gd name="connsiteY11" fmla="*/ 474 h 9198"/>
              <a:gd name="connsiteX12" fmla="*/ 6590 w 10000"/>
              <a:gd name="connsiteY12" fmla="*/ 1592 h 9198"/>
              <a:gd name="connsiteX13" fmla="*/ 7332 w 10000"/>
              <a:gd name="connsiteY13" fmla="*/ 2540 h 9198"/>
              <a:gd name="connsiteX14" fmla="*/ 9875 w 10000"/>
              <a:gd name="connsiteY14" fmla="*/ 1937 h 9198"/>
              <a:gd name="connsiteX15" fmla="*/ 9770 w 10000"/>
              <a:gd name="connsiteY15" fmla="*/ 3912 h 9198"/>
              <a:gd name="connsiteX16" fmla="*/ 9903 w 10000"/>
              <a:gd name="connsiteY16" fmla="*/ 5535 h 9198"/>
              <a:gd name="connsiteX17" fmla="*/ 9921 w 10000"/>
              <a:gd name="connsiteY17" fmla="*/ 6396 h 9198"/>
              <a:gd name="connsiteX18" fmla="*/ 10000 w 10000"/>
              <a:gd name="connsiteY18" fmla="*/ 6650 h 9198"/>
              <a:gd name="connsiteX19" fmla="*/ 10000 w 10000"/>
              <a:gd name="connsiteY19" fmla="*/ 9198 h 9198"/>
              <a:gd name="connsiteX20" fmla="*/ 9505 w 10000"/>
              <a:gd name="connsiteY20" fmla="*/ 9071 h 9198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9875 w 10000"/>
              <a:gd name="connsiteY14" fmla="*/ 2106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9875 w 10000"/>
              <a:gd name="connsiteY14" fmla="*/ 2106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7873 w 10000"/>
              <a:gd name="connsiteY17" fmla="*/ 833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7873 w 10000"/>
              <a:gd name="connsiteY17" fmla="*/ 8334 h 10000"/>
              <a:gd name="connsiteX18" fmla="*/ 7952 w 10000"/>
              <a:gd name="connsiteY18" fmla="*/ 8723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9505"/>
              <a:gd name="connsiteY0" fmla="*/ 8311 h 9862"/>
              <a:gd name="connsiteX1" fmla="*/ 677 w 9505"/>
              <a:gd name="connsiteY1" fmla="*/ 7839 h 9862"/>
              <a:gd name="connsiteX2" fmla="*/ 1167 w 9505"/>
              <a:gd name="connsiteY2" fmla="*/ 7854 h 9862"/>
              <a:gd name="connsiteX3" fmla="*/ 1515 w 9505"/>
              <a:gd name="connsiteY3" fmla="*/ 7524 h 9862"/>
              <a:gd name="connsiteX4" fmla="*/ 2780 w 9505"/>
              <a:gd name="connsiteY4" fmla="*/ 8411 h 9862"/>
              <a:gd name="connsiteX5" fmla="*/ 3166 w 9505"/>
              <a:gd name="connsiteY5" fmla="*/ 8514 h 9862"/>
              <a:gd name="connsiteX6" fmla="*/ 3207 w 9505"/>
              <a:gd name="connsiteY6" fmla="*/ 7359 h 9862"/>
              <a:gd name="connsiteX7" fmla="*/ 4010 w 9505"/>
              <a:gd name="connsiteY7" fmla="*/ 6218 h 9862"/>
              <a:gd name="connsiteX8" fmla="*/ 4759 w 9505"/>
              <a:gd name="connsiteY8" fmla="*/ 3731 h 9862"/>
              <a:gd name="connsiteX9" fmla="*/ 5359 w 9505"/>
              <a:gd name="connsiteY9" fmla="*/ 1823 h 9862"/>
              <a:gd name="connsiteX10" fmla="*/ 6170 w 9505"/>
              <a:gd name="connsiteY10" fmla="*/ 0 h 9862"/>
              <a:gd name="connsiteX11" fmla="*/ 6345 w 9505"/>
              <a:gd name="connsiteY11" fmla="*/ 515 h 9862"/>
              <a:gd name="connsiteX12" fmla="*/ 6590 w 9505"/>
              <a:gd name="connsiteY12" fmla="*/ 1731 h 9862"/>
              <a:gd name="connsiteX13" fmla="*/ 7332 w 9505"/>
              <a:gd name="connsiteY13" fmla="*/ 2761 h 9862"/>
              <a:gd name="connsiteX14" fmla="*/ 7849 w 9505"/>
              <a:gd name="connsiteY14" fmla="*/ 4923 h 9862"/>
              <a:gd name="connsiteX15" fmla="*/ 7772 w 9505"/>
              <a:gd name="connsiteY15" fmla="*/ 5774 h 9862"/>
              <a:gd name="connsiteX16" fmla="*/ 7783 w 9505"/>
              <a:gd name="connsiteY16" fmla="*/ 7032 h 9862"/>
              <a:gd name="connsiteX17" fmla="*/ 7873 w 9505"/>
              <a:gd name="connsiteY17" fmla="*/ 8334 h 9862"/>
              <a:gd name="connsiteX18" fmla="*/ 7952 w 9505"/>
              <a:gd name="connsiteY18" fmla="*/ 8723 h 9862"/>
              <a:gd name="connsiteX19" fmla="*/ 7923 w 9505"/>
              <a:gd name="connsiteY19" fmla="*/ 9521 h 9862"/>
              <a:gd name="connsiteX20" fmla="*/ 9505 w 9505"/>
              <a:gd name="connsiteY20" fmla="*/ 9862 h 9862"/>
              <a:gd name="connsiteX0" fmla="*/ 0 w 8366"/>
              <a:gd name="connsiteY0" fmla="*/ 8427 h 11085"/>
              <a:gd name="connsiteX1" fmla="*/ 712 w 8366"/>
              <a:gd name="connsiteY1" fmla="*/ 7949 h 11085"/>
              <a:gd name="connsiteX2" fmla="*/ 1228 w 8366"/>
              <a:gd name="connsiteY2" fmla="*/ 7964 h 11085"/>
              <a:gd name="connsiteX3" fmla="*/ 1594 w 8366"/>
              <a:gd name="connsiteY3" fmla="*/ 7629 h 11085"/>
              <a:gd name="connsiteX4" fmla="*/ 2925 w 8366"/>
              <a:gd name="connsiteY4" fmla="*/ 8529 h 11085"/>
              <a:gd name="connsiteX5" fmla="*/ 3331 w 8366"/>
              <a:gd name="connsiteY5" fmla="*/ 8633 h 11085"/>
              <a:gd name="connsiteX6" fmla="*/ 3374 w 8366"/>
              <a:gd name="connsiteY6" fmla="*/ 7462 h 11085"/>
              <a:gd name="connsiteX7" fmla="*/ 4219 w 8366"/>
              <a:gd name="connsiteY7" fmla="*/ 6305 h 11085"/>
              <a:gd name="connsiteX8" fmla="*/ 5007 w 8366"/>
              <a:gd name="connsiteY8" fmla="*/ 3783 h 11085"/>
              <a:gd name="connsiteX9" fmla="*/ 5638 w 8366"/>
              <a:gd name="connsiteY9" fmla="*/ 1849 h 11085"/>
              <a:gd name="connsiteX10" fmla="*/ 6491 w 8366"/>
              <a:gd name="connsiteY10" fmla="*/ 0 h 11085"/>
              <a:gd name="connsiteX11" fmla="*/ 6675 w 8366"/>
              <a:gd name="connsiteY11" fmla="*/ 522 h 11085"/>
              <a:gd name="connsiteX12" fmla="*/ 6933 w 8366"/>
              <a:gd name="connsiteY12" fmla="*/ 1755 h 11085"/>
              <a:gd name="connsiteX13" fmla="*/ 7714 w 8366"/>
              <a:gd name="connsiteY13" fmla="*/ 2800 h 11085"/>
              <a:gd name="connsiteX14" fmla="*/ 8258 w 8366"/>
              <a:gd name="connsiteY14" fmla="*/ 4992 h 11085"/>
              <a:gd name="connsiteX15" fmla="*/ 8177 w 8366"/>
              <a:gd name="connsiteY15" fmla="*/ 5855 h 11085"/>
              <a:gd name="connsiteX16" fmla="*/ 8188 w 8366"/>
              <a:gd name="connsiteY16" fmla="*/ 7130 h 11085"/>
              <a:gd name="connsiteX17" fmla="*/ 8283 w 8366"/>
              <a:gd name="connsiteY17" fmla="*/ 8451 h 11085"/>
              <a:gd name="connsiteX18" fmla="*/ 8366 w 8366"/>
              <a:gd name="connsiteY18" fmla="*/ 8845 h 11085"/>
              <a:gd name="connsiteX19" fmla="*/ 8336 w 8366"/>
              <a:gd name="connsiteY19" fmla="*/ 9654 h 11085"/>
              <a:gd name="connsiteX20" fmla="*/ 7959 w 8366"/>
              <a:gd name="connsiteY20" fmla="*/ 11085 h 11085"/>
              <a:gd name="connsiteX0" fmla="*/ 0 w 10000"/>
              <a:gd name="connsiteY0" fmla="*/ 7602 h 10166"/>
              <a:gd name="connsiteX1" fmla="*/ 851 w 10000"/>
              <a:gd name="connsiteY1" fmla="*/ 7171 h 10166"/>
              <a:gd name="connsiteX2" fmla="*/ 1468 w 10000"/>
              <a:gd name="connsiteY2" fmla="*/ 7184 h 10166"/>
              <a:gd name="connsiteX3" fmla="*/ 1905 w 10000"/>
              <a:gd name="connsiteY3" fmla="*/ 6882 h 10166"/>
              <a:gd name="connsiteX4" fmla="*/ 3496 w 10000"/>
              <a:gd name="connsiteY4" fmla="*/ 7694 h 10166"/>
              <a:gd name="connsiteX5" fmla="*/ 3982 w 10000"/>
              <a:gd name="connsiteY5" fmla="*/ 7788 h 10166"/>
              <a:gd name="connsiteX6" fmla="*/ 4033 w 10000"/>
              <a:gd name="connsiteY6" fmla="*/ 6732 h 10166"/>
              <a:gd name="connsiteX7" fmla="*/ 5043 w 10000"/>
              <a:gd name="connsiteY7" fmla="*/ 5688 h 10166"/>
              <a:gd name="connsiteX8" fmla="*/ 5985 w 10000"/>
              <a:gd name="connsiteY8" fmla="*/ 3413 h 10166"/>
              <a:gd name="connsiteX9" fmla="*/ 6739 w 10000"/>
              <a:gd name="connsiteY9" fmla="*/ 1668 h 10166"/>
              <a:gd name="connsiteX10" fmla="*/ 7759 w 10000"/>
              <a:gd name="connsiteY10" fmla="*/ 0 h 10166"/>
              <a:gd name="connsiteX11" fmla="*/ 7979 w 10000"/>
              <a:gd name="connsiteY11" fmla="*/ 471 h 10166"/>
              <a:gd name="connsiteX12" fmla="*/ 8287 w 10000"/>
              <a:gd name="connsiteY12" fmla="*/ 1583 h 10166"/>
              <a:gd name="connsiteX13" fmla="*/ 9221 w 10000"/>
              <a:gd name="connsiteY13" fmla="*/ 2526 h 10166"/>
              <a:gd name="connsiteX14" fmla="*/ 9871 w 10000"/>
              <a:gd name="connsiteY14" fmla="*/ 4503 h 10166"/>
              <a:gd name="connsiteX15" fmla="*/ 9774 w 10000"/>
              <a:gd name="connsiteY15" fmla="*/ 5282 h 10166"/>
              <a:gd name="connsiteX16" fmla="*/ 9787 w 10000"/>
              <a:gd name="connsiteY16" fmla="*/ 6432 h 10166"/>
              <a:gd name="connsiteX17" fmla="*/ 9901 w 10000"/>
              <a:gd name="connsiteY17" fmla="*/ 7624 h 10166"/>
              <a:gd name="connsiteX18" fmla="*/ 10000 w 10000"/>
              <a:gd name="connsiteY18" fmla="*/ 7979 h 10166"/>
              <a:gd name="connsiteX19" fmla="*/ 9964 w 10000"/>
              <a:gd name="connsiteY19" fmla="*/ 8709 h 10166"/>
              <a:gd name="connsiteX20" fmla="*/ 9514 w 10000"/>
              <a:gd name="connsiteY20" fmla="*/ 10000 h 10166"/>
              <a:gd name="connsiteX21" fmla="*/ 9623 w 10000"/>
              <a:gd name="connsiteY21" fmla="*/ 9704 h 10166"/>
              <a:gd name="connsiteX0" fmla="*/ 0 w 10000"/>
              <a:gd name="connsiteY0" fmla="*/ 7602 h 10166"/>
              <a:gd name="connsiteX1" fmla="*/ 851 w 10000"/>
              <a:gd name="connsiteY1" fmla="*/ 7171 h 10166"/>
              <a:gd name="connsiteX2" fmla="*/ 1468 w 10000"/>
              <a:gd name="connsiteY2" fmla="*/ 7184 h 10166"/>
              <a:gd name="connsiteX3" fmla="*/ 1905 w 10000"/>
              <a:gd name="connsiteY3" fmla="*/ 6882 h 10166"/>
              <a:gd name="connsiteX4" fmla="*/ 3496 w 10000"/>
              <a:gd name="connsiteY4" fmla="*/ 7694 h 10166"/>
              <a:gd name="connsiteX5" fmla="*/ 3982 w 10000"/>
              <a:gd name="connsiteY5" fmla="*/ 7788 h 10166"/>
              <a:gd name="connsiteX6" fmla="*/ 4033 w 10000"/>
              <a:gd name="connsiteY6" fmla="*/ 6732 h 10166"/>
              <a:gd name="connsiteX7" fmla="*/ 5043 w 10000"/>
              <a:gd name="connsiteY7" fmla="*/ 5688 h 10166"/>
              <a:gd name="connsiteX8" fmla="*/ 5985 w 10000"/>
              <a:gd name="connsiteY8" fmla="*/ 3413 h 10166"/>
              <a:gd name="connsiteX9" fmla="*/ 6739 w 10000"/>
              <a:gd name="connsiteY9" fmla="*/ 1668 h 10166"/>
              <a:gd name="connsiteX10" fmla="*/ 7759 w 10000"/>
              <a:gd name="connsiteY10" fmla="*/ 0 h 10166"/>
              <a:gd name="connsiteX11" fmla="*/ 7979 w 10000"/>
              <a:gd name="connsiteY11" fmla="*/ 471 h 10166"/>
              <a:gd name="connsiteX12" fmla="*/ 8287 w 10000"/>
              <a:gd name="connsiteY12" fmla="*/ 1583 h 10166"/>
              <a:gd name="connsiteX13" fmla="*/ 9221 w 10000"/>
              <a:gd name="connsiteY13" fmla="*/ 2526 h 10166"/>
              <a:gd name="connsiteX14" fmla="*/ 9871 w 10000"/>
              <a:gd name="connsiteY14" fmla="*/ 4503 h 10166"/>
              <a:gd name="connsiteX15" fmla="*/ 9774 w 10000"/>
              <a:gd name="connsiteY15" fmla="*/ 5282 h 10166"/>
              <a:gd name="connsiteX16" fmla="*/ 9787 w 10000"/>
              <a:gd name="connsiteY16" fmla="*/ 6432 h 10166"/>
              <a:gd name="connsiteX17" fmla="*/ 9901 w 10000"/>
              <a:gd name="connsiteY17" fmla="*/ 7624 h 10166"/>
              <a:gd name="connsiteX18" fmla="*/ 10000 w 10000"/>
              <a:gd name="connsiteY18" fmla="*/ 7979 h 10166"/>
              <a:gd name="connsiteX19" fmla="*/ 9964 w 10000"/>
              <a:gd name="connsiteY19" fmla="*/ 8709 h 10166"/>
              <a:gd name="connsiteX20" fmla="*/ 9514 w 10000"/>
              <a:gd name="connsiteY20" fmla="*/ 10000 h 10166"/>
              <a:gd name="connsiteX21" fmla="*/ 9524 w 10000"/>
              <a:gd name="connsiteY21" fmla="*/ 9498 h 10166"/>
              <a:gd name="connsiteX0" fmla="*/ 0 w 10000"/>
              <a:gd name="connsiteY0" fmla="*/ 7602 h 10591"/>
              <a:gd name="connsiteX1" fmla="*/ 851 w 10000"/>
              <a:gd name="connsiteY1" fmla="*/ 7171 h 10591"/>
              <a:gd name="connsiteX2" fmla="*/ 1468 w 10000"/>
              <a:gd name="connsiteY2" fmla="*/ 7184 h 10591"/>
              <a:gd name="connsiteX3" fmla="*/ 1905 w 10000"/>
              <a:gd name="connsiteY3" fmla="*/ 6882 h 10591"/>
              <a:gd name="connsiteX4" fmla="*/ 3496 w 10000"/>
              <a:gd name="connsiteY4" fmla="*/ 7694 h 10591"/>
              <a:gd name="connsiteX5" fmla="*/ 3982 w 10000"/>
              <a:gd name="connsiteY5" fmla="*/ 7788 h 10591"/>
              <a:gd name="connsiteX6" fmla="*/ 4033 w 10000"/>
              <a:gd name="connsiteY6" fmla="*/ 6732 h 10591"/>
              <a:gd name="connsiteX7" fmla="*/ 5043 w 10000"/>
              <a:gd name="connsiteY7" fmla="*/ 5688 h 10591"/>
              <a:gd name="connsiteX8" fmla="*/ 5985 w 10000"/>
              <a:gd name="connsiteY8" fmla="*/ 3413 h 10591"/>
              <a:gd name="connsiteX9" fmla="*/ 6739 w 10000"/>
              <a:gd name="connsiteY9" fmla="*/ 1668 h 10591"/>
              <a:gd name="connsiteX10" fmla="*/ 7759 w 10000"/>
              <a:gd name="connsiteY10" fmla="*/ 0 h 10591"/>
              <a:gd name="connsiteX11" fmla="*/ 7979 w 10000"/>
              <a:gd name="connsiteY11" fmla="*/ 471 h 10591"/>
              <a:gd name="connsiteX12" fmla="*/ 8287 w 10000"/>
              <a:gd name="connsiteY12" fmla="*/ 1583 h 10591"/>
              <a:gd name="connsiteX13" fmla="*/ 9221 w 10000"/>
              <a:gd name="connsiteY13" fmla="*/ 2526 h 10591"/>
              <a:gd name="connsiteX14" fmla="*/ 9871 w 10000"/>
              <a:gd name="connsiteY14" fmla="*/ 4503 h 10591"/>
              <a:gd name="connsiteX15" fmla="*/ 9774 w 10000"/>
              <a:gd name="connsiteY15" fmla="*/ 5282 h 10591"/>
              <a:gd name="connsiteX16" fmla="*/ 9787 w 10000"/>
              <a:gd name="connsiteY16" fmla="*/ 6432 h 10591"/>
              <a:gd name="connsiteX17" fmla="*/ 9901 w 10000"/>
              <a:gd name="connsiteY17" fmla="*/ 7624 h 10591"/>
              <a:gd name="connsiteX18" fmla="*/ 10000 w 10000"/>
              <a:gd name="connsiteY18" fmla="*/ 7979 h 10591"/>
              <a:gd name="connsiteX19" fmla="*/ 9964 w 10000"/>
              <a:gd name="connsiteY19" fmla="*/ 8709 h 10591"/>
              <a:gd name="connsiteX20" fmla="*/ 9514 w 10000"/>
              <a:gd name="connsiteY20" fmla="*/ 10000 h 10591"/>
              <a:gd name="connsiteX21" fmla="*/ 9533 w 10000"/>
              <a:gd name="connsiteY21" fmla="*/ 10529 h 10591"/>
              <a:gd name="connsiteX0" fmla="*/ 0 w 10000"/>
              <a:gd name="connsiteY0" fmla="*/ 7602 h 10591"/>
              <a:gd name="connsiteX1" fmla="*/ 851 w 10000"/>
              <a:gd name="connsiteY1" fmla="*/ 7171 h 10591"/>
              <a:gd name="connsiteX2" fmla="*/ 1468 w 10000"/>
              <a:gd name="connsiteY2" fmla="*/ 7184 h 10591"/>
              <a:gd name="connsiteX3" fmla="*/ 1905 w 10000"/>
              <a:gd name="connsiteY3" fmla="*/ 6882 h 10591"/>
              <a:gd name="connsiteX4" fmla="*/ 3496 w 10000"/>
              <a:gd name="connsiteY4" fmla="*/ 7694 h 10591"/>
              <a:gd name="connsiteX5" fmla="*/ 3982 w 10000"/>
              <a:gd name="connsiteY5" fmla="*/ 7788 h 10591"/>
              <a:gd name="connsiteX6" fmla="*/ 4033 w 10000"/>
              <a:gd name="connsiteY6" fmla="*/ 6732 h 10591"/>
              <a:gd name="connsiteX7" fmla="*/ 5043 w 10000"/>
              <a:gd name="connsiteY7" fmla="*/ 5688 h 10591"/>
              <a:gd name="connsiteX8" fmla="*/ 5985 w 10000"/>
              <a:gd name="connsiteY8" fmla="*/ 3413 h 10591"/>
              <a:gd name="connsiteX9" fmla="*/ 6739 w 10000"/>
              <a:gd name="connsiteY9" fmla="*/ 1668 h 10591"/>
              <a:gd name="connsiteX10" fmla="*/ 7759 w 10000"/>
              <a:gd name="connsiteY10" fmla="*/ 0 h 10591"/>
              <a:gd name="connsiteX11" fmla="*/ 7979 w 10000"/>
              <a:gd name="connsiteY11" fmla="*/ 471 h 10591"/>
              <a:gd name="connsiteX12" fmla="*/ 8287 w 10000"/>
              <a:gd name="connsiteY12" fmla="*/ 1583 h 10591"/>
              <a:gd name="connsiteX13" fmla="*/ 9221 w 10000"/>
              <a:gd name="connsiteY13" fmla="*/ 2526 h 10591"/>
              <a:gd name="connsiteX14" fmla="*/ 9871 w 10000"/>
              <a:gd name="connsiteY14" fmla="*/ 4503 h 10591"/>
              <a:gd name="connsiteX15" fmla="*/ 9774 w 10000"/>
              <a:gd name="connsiteY15" fmla="*/ 5282 h 10591"/>
              <a:gd name="connsiteX16" fmla="*/ 9787 w 10000"/>
              <a:gd name="connsiteY16" fmla="*/ 6432 h 10591"/>
              <a:gd name="connsiteX17" fmla="*/ 9901 w 10000"/>
              <a:gd name="connsiteY17" fmla="*/ 7624 h 10591"/>
              <a:gd name="connsiteX18" fmla="*/ 10000 w 10000"/>
              <a:gd name="connsiteY18" fmla="*/ 7979 h 10591"/>
              <a:gd name="connsiteX19" fmla="*/ 9964 w 10000"/>
              <a:gd name="connsiteY19" fmla="*/ 8709 h 10591"/>
              <a:gd name="connsiteX20" fmla="*/ 9541 w 10000"/>
              <a:gd name="connsiteY20" fmla="*/ 9562 h 10591"/>
              <a:gd name="connsiteX21" fmla="*/ 9533 w 10000"/>
              <a:gd name="connsiteY21" fmla="*/ 10529 h 10591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541 w 10000"/>
              <a:gd name="connsiteY20" fmla="*/ 9562 h 10230"/>
              <a:gd name="connsiteX21" fmla="*/ 9515 w 10000"/>
              <a:gd name="connsiteY21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966 w 10000"/>
              <a:gd name="connsiteY20" fmla="*/ 8750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876 w 10000"/>
              <a:gd name="connsiteY20" fmla="*/ 9574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885 w 10000"/>
              <a:gd name="connsiteY20" fmla="*/ 9626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230">
                <a:moveTo>
                  <a:pt x="0" y="7602"/>
                </a:moveTo>
                <a:cubicBezTo>
                  <a:pt x="102" y="7570"/>
                  <a:pt x="649" y="7410"/>
                  <a:pt x="851" y="7171"/>
                </a:cubicBezTo>
                <a:cubicBezTo>
                  <a:pt x="993" y="7004"/>
                  <a:pt x="1298" y="7301"/>
                  <a:pt x="1468" y="7184"/>
                </a:cubicBezTo>
                <a:cubicBezTo>
                  <a:pt x="1656" y="6963"/>
                  <a:pt x="1843" y="6871"/>
                  <a:pt x="1905" y="6882"/>
                </a:cubicBezTo>
                <a:cubicBezTo>
                  <a:pt x="2260" y="6949"/>
                  <a:pt x="3150" y="7545"/>
                  <a:pt x="3496" y="7694"/>
                </a:cubicBezTo>
                <a:cubicBezTo>
                  <a:pt x="3842" y="7845"/>
                  <a:pt x="3952" y="7847"/>
                  <a:pt x="3982" y="7788"/>
                </a:cubicBezTo>
                <a:cubicBezTo>
                  <a:pt x="3989" y="7590"/>
                  <a:pt x="3988" y="7238"/>
                  <a:pt x="4033" y="6732"/>
                </a:cubicBezTo>
                <a:cubicBezTo>
                  <a:pt x="4370" y="6384"/>
                  <a:pt x="4607" y="6215"/>
                  <a:pt x="5043" y="5688"/>
                </a:cubicBezTo>
                <a:lnTo>
                  <a:pt x="5985" y="3413"/>
                </a:lnTo>
                <a:lnTo>
                  <a:pt x="6739" y="1668"/>
                </a:lnTo>
                <a:lnTo>
                  <a:pt x="7759" y="0"/>
                </a:lnTo>
                <a:lnTo>
                  <a:pt x="7979" y="471"/>
                </a:lnTo>
                <a:cubicBezTo>
                  <a:pt x="8062" y="894"/>
                  <a:pt x="8206" y="1161"/>
                  <a:pt x="8287" y="1583"/>
                </a:cubicBezTo>
                <a:cubicBezTo>
                  <a:pt x="8590" y="2129"/>
                  <a:pt x="8864" y="2443"/>
                  <a:pt x="9221" y="2526"/>
                </a:cubicBezTo>
                <a:lnTo>
                  <a:pt x="9871" y="4503"/>
                </a:lnTo>
                <a:cubicBezTo>
                  <a:pt x="9837" y="4763"/>
                  <a:pt x="9806" y="5022"/>
                  <a:pt x="9774" y="5282"/>
                </a:cubicBezTo>
                <a:cubicBezTo>
                  <a:pt x="9775" y="5640"/>
                  <a:pt x="9796" y="6151"/>
                  <a:pt x="9787" y="6432"/>
                </a:cubicBezTo>
                <a:cubicBezTo>
                  <a:pt x="9796" y="6718"/>
                  <a:pt x="9892" y="7338"/>
                  <a:pt x="9901" y="7624"/>
                </a:cubicBezTo>
                <a:cubicBezTo>
                  <a:pt x="9934" y="7709"/>
                  <a:pt x="9968" y="7894"/>
                  <a:pt x="10000" y="7979"/>
                </a:cubicBezTo>
                <a:cubicBezTo>
                  <a:pt x="9988" y="8223"/>
                  <a:pt x="9976" y="8466"/>
                  <a:pt x="9964" y="8709"/>
                </a:cubicBezTo>
                <a:cubicBezTo>
                  <a:pt x="9965" y="8723"/>
                  <a:pt x="9884" y="9612"/>
                  <a:pt x="9885" y="9626"/>
                </a:cubicBezTo>
                <a:lnTo>
                  <a:pt x="9541" y="9562"/>
                </a:lnTo>
                <a:cubicBezTo>
                  <a:pt x="9484" y="9728"/>
                  <a:pt x="9492" y="10230"/>
                  <a:pt x="9515" y="10168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5765692" y="3764714"/>
            <a:ext cx="1453706" cy="867666"/>
          </a:xfrm>
          <a:custGeom>
            <a:avLst/>
            <a:gdLst>
              <a:gd name="T0" fmla="*/ 0 w 1300"/>
              <a:gd name="T1" fmla="*/ 780 h 780"/>
              <a:gd name="T2" fmla="*/ 20 w 1300"/>
              <a:gd name="T3" fmla="*/ 712 h 780"/>
              <a:gd name="T4" fmla="*/ 32 w 1300"/>
              <a:gd name="T5" fmla="*/ 688 h 780"/>
              <a:gd name="T6" fmla="*/ 92 w 1300"/>
              <a:gd name="T7" fmla="*/ 672 h 780"/>
              <a:gd name="T8" fmla="*/ 176 w 1300"/>
              <a:gd name="T9" fmla="*/ 452 h 780"/>
              <a:gd name="T10" fmla="*/ 184 w 1300"/>
              <a:gd name="T11" fmla="*/ 296 h 780"/>
              <a:gd name="T12" fmla="*/ 208 w 1300"/>
              <a:gd name="T13" fmla="*/ 200 h 780"/>
              <a:gd name="T14" fmla="*/ 264 w 1300"/>
              <a:gd name="T15" fmla="*/ 124 h 780"/>
              <a:gd name="T16" fmla="*/ 304 w 1300"/>
              <a:gd name="T17" fmla="*/ 52 h 780"/>
              <a:gd name="T18" fmla="*/ 380 w 1300"/>
              <a:gd name="T19" fmla="*/ 0 h 780"/>
              <a:gd name="T20" fmla="*/ 544 w 1300"/>
              <a:gd name="T21" fmla="*/ 32 h 780"/>
              <a:gd name="T22" fmla="*/ 584 w 1300"/>
              <a:gd name="T23" fmla="*/ 4 h 780"/>
              <a:gd name="T24" fmla="*/ 648 w 1300"/>
              <a:gd name="T25" fmla="*/ 56 h 780"/>
              <a:gd name="T26" fmla="*/ 768 w 1300"/>
              <a:gd name="T27" fmla="*/ 68 h 780"/>
              <a:gd name="T28" fmla="*/ 896 w 1300"/>
              <a:gd name="T29" fmla="*/ 176 h 780"/>
              <a:gd name="T30" fmla="*/ 1072 w 1300"/>
              <a:gd name="T31" fmla="*/ 328 h 780"/>
              <a:gd name="T32" fmla="*/ 1124 w 1300"/>
              <a:gd name="T33" fmla="*/ 428 h 780"/>
              <a:gd name="T34" fmla="*/ 1200 w 1300"/>
              <a:gd name="T35" fmla="*/ 452 h 780"/>
              <a:gd name="T36" fmla="*/ 1300 w 1300"/>
              <a:gd name="T37" fmla="*/ 512 h 7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0"/>
              <a:gd name="T58" fmla="*/ 0 h 780"/>
              <a:gd name="T59" fmla="*/ 1300 w 1300"/>
              <a:gd name="T60" fmla="*/ 780 h 78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246 w 10000"/>
              <a:gd name="connsiteY2" fmla="*/ 8821 h 10000"/>
              <a:gd name="connsiteX3" fmla="*/ 708 w 10000"/>
              <a:gd name="connsiteY3" fmla="*/ 8615 h 10000"/>
              <a:gd name="connsiteX4" fmla="*/ 1354 w 10000"/>
              <a:gd name="connsiteY4" fmla="*/ 5795 h 10000"/>
              <a:gd name="connsiteX5" fmla="*/ 1415 w 10000"/>
              <a:gd name="connsiteY5" fmla="*/ 3795 h 10000"/>
              <a:gd name="connsiteX6" fmla="*/ 1600 w 10000"/>
              <a:gd name="connsiteY6" fmla="*/ 2564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708 w 10000"/>
              <a:gd name="connsiteY3" fmla="*/ 8615 h 10000"/>
              <a:gd name="connsiteX4" fmla="*/ 1354 w 10000"/>
              <a:gd name="connsiteY4" fmla="*/ 5795 h 10000"/>
              <a:gd name="connsiteX5" fmla="*/ 1415 w 10000"/>
              <a:gd name="connsiteY5" fmla="*/ 3795 h 10000"/>
              <a:gd name="connsiteX6" fmla="*/ 1600 w 10000"/>
              <a:gd name="connsiteY6" fmla="*/ 2564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1354 w 10000"/>
              <a:gd name="connsiteY4" fmla="*/ 5795 h 10000"/>
              <a:gd name="connsiteX5" fmla="*/ 1415 w 10000"/>
              <a:gd name="connsiteY5" fmla="*/ 3795 h 10000"/>
              <a:gd name="connsiteX6" fmla="*/ 1600 w 10000"/>
              <a:gd name="connsiteY6" fmla="*/ 2564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415 w 10000"/>
              <a:gd name="connsiteY5" fmla="*/ 3795 h 10000"/>
              <a:gd name="connsiteX6" fmla="*/ 1600 w 10000"/>
              <a:gd name="connsiteY6" fmla="*/ 2564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600 w 10000"/>
              <a:gd name="connsiteY6" fmla="*/ 2564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065 h 10000"/>
              <a:gd name="connsiteX7" fmla="*/ 2031 w 10000"/>
              <a:gd name="connsiteY7" fmla="*/ 1590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065 h 10000"/>
              <a:gd name="connsiteX7" fmla="*/ 2657 w 10000"/>
              <a:gd name="connsiteY7" fmla="*/ 3301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065 h 10000"/>
              <a:gd name="connsiteX7" fmla="*/ 2657 w 10000"/>
              <a:gd name="connsiteY7" fmla="*/ 3301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232 h 10000"/>
              <a:gd name="connsiteX7" fmla="*/ 2657 w 10000"/>
              <a:gd name="connsiteY7" fmla="*/ 3301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232 h 10000"/>
              <a:gd name="connsiteX7" fmla="*/ 2657 w 10000"/>
              <a:gd name="connsiteY7" fmla="*/ 3301 h 10000"/>
              <a:gd name="connsiteX8" fmla="*/ 2338 w 10000"/>
              <a:gd name="connsiteY8" fmla="*/ 667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232 h 10000"/>
              <a:gd name="connsiteX7" fmla="*/ 2657 w 10000"/>
              <a:gd name="connsiteY7" fmla="*/ 3301 h 10000"/>
              <a:gd name="connsiteX8" fmla="*/ 3114 w 10000"/>
              <a:gd name="connsiteY8" fmla="*/ 3045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10000 h 10000"/>
              <a:gd name="connsiteX1" fmla="*/ 79 w 10000"/>
              <a:gd name="connsiteY1" fmla="*/ 9503 h 10000"/>
              <a:gd name="connsiteX2" fmla="*/ 96 w 10000"/>
              <a:gd name="connsiteY2" fmla="*/ 9280 h 10000"/>
              <a:gd name="connsiteX3" fmla="*/ 433 w 10000"/>
              <a:gd name="connsiteY3" fmla="*/ 9283 h 10000"/>
              <a:gd name="connsiteX4" fmla="*/ 953 w 10000"/>
              <a:gd name="connsiteY4" fmla="*/ 7172 h 10000"/>
              <a:gd name="connsiteX5" fmla="*/ 1090 w 10000"/>
              <a:gd name="connsiteY5" fmla="*/ 5047 h 10000"/>
              <a:gd name="connsiteX6" fmla="*/ 1900 w 10000"/>
              <a:gd name="connsiteY6" fmla="*/ 3232 h 10000"/>
              <a:gd name="connsiteX7" fmla="*/ 2657 w 10000"/>
              <a:gd name="connsiteY7" fmla="*/ 3301 h 10000"/>
              <a:gd name="connsiteX8" fmla="*/ 3114 w 10000"/>
              <a:gd name="connsiteY8" fmla="*/ 3045 h 10000"/>
              <a:gd name="connsiteX9" fmla="*/ 2923 w 10000"/>
              <a:gd name="connsiteY9" fmla="*/ 0 h 10000"/>
              <a:gd name="connsiteX10" fmla="*/ 4185 w 10000"/>
              <a:gd name="connsiteY10" fmla="*/ 410 h 10000"/>
              <a:gd name="connsiteX11" fmla="*/ 4492 w 10000"/>
              <a:gd name="connsiteY11" fmla="*/ 51 h 10000"/>
              <a:gd name="connsiteX12" fmla="*/ 4985 w 10000"/>
              <a:gd name="connsiteY12" fmla="*/ 718 h 10000"/>
              <a:gd name="connsiteX13" fmla="*/ 5908 w 10000"/>
              <a:gd name="connsiteY13" fmla="*/ 872 h 10000"/>
              <a:gd name="connsiteX14" fmla="*/ 6892 w 10000"/>
              <a:gd name="connsiteY14" fmla="*/ 2256 h 10000"/>
              <a:gd name="connsiteX15" fmla="*/ 8246 w 10000"/>
              <a:gd name="connsiteY15" fmla="*/ 4205 h 10000"/>
              <a:gd name="connsiteX16" fmla="*/ 8646 w 10000"/>
              <a:gd name="connsiteY16" fmla="*/ 5487 h 10000"/>
              <a:gd name="connsiteX17" fmla="*/ 9231 w 10000"/>
              <a:gd name="connsiteY17" fmla="*/ 5795 h 10000"/>
              <a:gd name="connsiteX18" fmla="*/ 10000 w 10000"/>
              <a:gd name="connsiteY18" fmla="*/ 6564 h 10000"/>
              <a:gd name="connsiteX0" fmla="*/ 0 w 10000"/>
              <a:gd name="connsiteY0" fmla="*/ 9949 h 9949"/>
              <a:gd name="connsiteX1" fmla="*/ 79 w 10000"/>
              <a:gd name="connsiteY1" fmla="*/ 9452 h 9949"/>
              <a:gd name="connsiteX2" fmla="*/ 96 w 10000"/>
              <a:gd name="connsiteY2" fmla="*/ 9229 h 9949"/>
              <a:gd name="connsiteX3" fmla="*/ 433 w 10000"/>
              <a:gd name="connsiteY3" fmla="*/ 9232 h 9949"/>
              <a:gd name="connsiteX4" fmla="*/ 953 w 10000"/>
              <a:gd name="connsiteY4" fmla="*/ 7121 h 9949"/>
              <a:gd name="connsiteX5" fmla="*/ 1090 w 10000"/>
              <a:gd name="connsiteY5" fmla="*/ 4996 h 9949"/>
              <a:gd name="connsiteX6" fmla="*/ 1900 w 10000"/>
              <a:gd name="connsiteY6" fmla="*/ 3181 h 9949"/>
              <a:gd name="connsiteX7" fmla="*/ 2657 w 10000"/>
              <a:gd name="connsiteY7" fmla="*/ 3250 h 9949"/>
              <a:gd name="connsiteX8" fmla="*/ 3114 w 10000"/>
              <a:gd name="connsiteY8" fmla="*/ 2994 h 9949"/>
              <a:gd name="connsiteX9" fmla="*/ 3524 w 10000"/>
              <a:gd name="connsiteY9" fmla="*/ 3287 h 9949"/>
              <a:gd name="connsiteX10" fmla="*/ 4185 w 10000"/>
              <a:gd name="connsiteY10" fmla="*/ 359 h 9949"/>
              <a:gd name="connsiteX11" fmla="*/ 4492 w 10000"/>
              <a:gd name="connsiteY11" fmla="*/ 0 h 9949"/>
              <a:gd name="connsiteX12" fmla="*/ 4985 w 10000"/>
              <a:gd name="connsiteY12" fmla="*/ 667 h 9949"/>
              <a:gd name="connsiteX13" fmla="*/ 5908 w 10000"/>
              <a:gd name="connsiteY13" fmla="*/ 821 h 9949"/>
              <a:gd name="connsiteX14" fmla="*/ 6892 w 10000"/>
              <a:gd name="connsiteY14" fmla="*/ 2205 h 9949"/>
              <a:gd name="connsiteX15" fmla="*/ 8246 w 10000"/>
              <a:gd name="connsiteY15" fmla="*/ 4154 h 9949"/>
              <a:gd name="connsiteX16" fmla="*/ 8646 w 10000"/>
              <a:gd name="connsiteY16" fmla="*/ 5436 h 9949"/>
              <a:gd name="connsiteX17" fmla="*/ 9231 w 10000"/>
              <a:gd name="connsiteY17" fmla="*/ 5744 h 9949"/>
              <a:gd name="connsiteX18" fmla="*/ 10000 w 10000"/>
              <a:gd name="connsiteY18" fmla="*/ 6513 h 9949"/>
              <a:gd name="connsiteX0" fmla="*/ 0 w 10000"/>
              <a:gd name="connsiteY0" fmla="*/ 10000 h 10000"/>
              <a:gd name="connsiteX1" fmla="*/ 79 w 10000"/>
              <a:gd name="connsiteY1" fmla="*/ 9500 h 10000"/>
              <a:gd name="connsiteX2" fmla="*/ 96 w 10000"/>
              <a:gd name="connsiteY2" fmla="*/ 9276 h 10000"/>
              <a:gd name="connsiteX3" fmla="*/ 433 w 10000"/>
              <a:gd name="connsiteY3" fmla="*/ 9279 h 10000"/>
              <a:gd name="connsiteX4" fmla="*/ 953 w 10000"/>
              <a:gd name="connsiteY4" fmla="*/ 7158 h 10000"/>
              <a:gd name="connsiteX5" fmla="*/ 1090 w 10000"/>
              <a:gd name="connsiteY5" fmla="*/ 5022 h 10000"/>
              <a:gd name="connsiteX6" fmla="*/ 1900 w 10000"/>
              <a:gd name="connsiteY6" fmla="*/ 3197 h 10000"/>
              <a:gd name="connsiteX7" fmla="*/ 2657 w 10000"/>
              <a:gd name="connsiteY7" fmla="*/ 3267 h 10000"/>
              <a:gd name="connsiteX8" fmla="*/ 3114 w 10000"/>
              <a:gd name="connsiteY8" fmla="*/ 3009 h 10000"/>
              <a:gd name="connsiteX9" fmla="*/ 3524 w 10000"/>
              <a:gd name="connsiteY9" fmla="*/ 3304 h 10000"/>
              <a:gd name="connsiteX10" fmla="*/ 4185 w 10000"/>
              <a:gd name="connsiteY10" fmla="*/ 361 h 10000"/>
              <a:gd name="connsiteX11" fmla="*/ 4492 w 10000"/>
              <a:gd name="connsiteY11" fmla="*/ 0 h 10000"/>
              <a:gd name="connsiteX12" fmla="*/ 4985 w 10000"/>
              <a:gd name="connsiteY12" fmla="*/ 670 h 10000"/>
              <a:gd name="connsiteX13" fmla="*/ 5908 w 10000"/>
              <a:gd name="connsiteY13" fmla="*/ 825 h 10000"/>
              <a:gd name="connsiteX14" fmla="*/ 6892 w 10000"/>
              <a:gd name="connsiteY14" fmla="*/ 2216 h 10000"/>
              <a:gd name="connsiteX15" fmla="*/ 8246 w 10000"/>
              <a:gd name="connsiteY15" fmla="*/ 4175 h 10000"/>
              <a:gd name="connsiteX16" fmla="*/ 8646 w 10000"/>
              <a:gd name="connsiteY16" fmla="*/ 5464 h 10000"/>
              <a:gd name="connsiteX17" fmla="*/ 9231 w 10000"/>
              <a:gd name="connsiteY17" fmla="*/ 5773 h 10000"/>
              <a:gd name="connsiteX18" fmla="*/ 10000 w 10000"/>
              <a:gd name="connsiteY18" fmla="*/ 6546 h 10000"/>
              <a:gd name="connsiteX0" fmla="*/ 0 w 10000"/>
              <a:gd name="connsiteY0" fmla="*/ 10000 h 10000"/>
              <a:gd name="connsiteX1" fmla="*/ 79 w 10000"/>
              <a:gd name="connsiteY1" fmla="*/ 9500 h 10000"/>
              <a:gd name="connsiteX2" fmla="*/ 96 w 10000"/>
              <a:gd name="connsiteY2" fmla="*/ 9276 h 10000"/>
              <a:gd name="connsiteX3" fmla="*/ 433 w 10000"/>
              <a:gd name="connsiteY3" fmla="*/ 9279 h 10000"/>
              <a:gd name="connsiteX4" fmla="*/ 953 w 10000"/>
              <a:gd name="connsiteY4" fmla="*/ 7158 h 10000"/>
              <a:gd name="connsiteX5" fmla="*/ 1090 w 10000"/>
              <a:gd name="connsiteY5" fmla="*/ 5022 h 10000"/>
              <a:gd name="connsiteX6" fmla="*/ 1900 w 10000"/>
              <a:gd name="connsiteY6" fmla="*/ 3197 h 10000"/>
              <a:gd name="connsiteX7" fmla="*/ 2657 w 10000"/>
              <a:gd name="connsiteY7" fmla="*/ 3267 h 10000"/>
              <a:gd name="connsiteX8" fmla="*/ 3114 w 10000"/>
              <a:gd name="connsiteY8" fmla="*/ 3009 h 10000"/>
              <a:gd name="connsiteX9" fmla="*/ 3524 w 10000"/>
              <a:gd name="connsiteY9" fmla="*/ 3304 h 10000"/>
              <a:gd name="connsiteX10" fmla="*/ 4185 w 10000"/>
              <a:gd name="connsiteY10" fmla="*/ 361 h 10000"/>
              <a:gd name="connsiteX11" fmla="*/ 4492 w 10000"/>
              <a:gd name="connsiteY11" fmla="*/ 0 h 10000"/>
              <a:gd name="connsiteX12" fmla="*/ 4985 w 10000"/>
              <a:gd name="connsiteY12" fmla="*/ 670 h 10000"/>
              <a:gd name="connsiteX13" fmla="*/ 5908 w 10000"/>
              <a:gd name="connsiteY13" fmla="*/ 825 h 10000"/>
              <a:gd name="connsiteX14" fmla="*/ 6892 w 10000"/>
              <a:gd name="connsiteY14" fmla="*/ 2216 h 10000"/>
              <a:gd name="connsiteX15" fmla="*/ 8246 w 10000"/>
              <a:gd name="connsiteY15" fmla="*/ 4175 h 10000"/>
              <a:gd name="connsiteX16" fmla="*/ 8646 w 10000"/>
              <a:gd name="connsiteY16" fmla="*/ 5464 h 10000"/>
              <a:gd name="connsiteX17" fmla="*/ 9231 w 10000"/>
              <a:gd name="connsiteY17" fmla="*/ 5773 h 10000"/>
              <a:gd name="connsiteX18" fmla="*/ 10000 w 10000"/>
              <a:gd name="connsiteY18" fmla="*/ 6546 h 10000"/>
              <a:gd name="connsiteX0" fmla="*/ 0 w 10000"/>
              <a:gd name="connsiteY0" fmla="*/ 10000 h 10000"/>
              <a:gd name="connsiteX1" fmla="*/ 79 w 10000"/>
              <a:gd name="connsiteY1" fmla="*/ 9500 h 10000"/>
              <a:gd name="connsiteX2" fmla="*/ 96 w 10000"/>
              <a:gd name="connsiteY2" fmla="*/ 9276 h 10000"/>
              <a:gd name="connsiteX3" fmla="*/ 433 w 10000"/>
              <a:gd name="connsiteY3" fmla="*/ 9279 h 10000"/>
              <a:gd name="connsiteX4" fmla="*/ 953 w 10000"/>
              <a:gd name="connsiteY4" fmla="*/ 7158 h 10000"/>
              <a:gd name="connsiteX5" fmla="*/ 1090 w 10000"/>
              <a:gd name="connsiteY5" fmla="*/ 5022 h 10000"/>
              <a:gd name="connsiteX6" fmla="*/ 1900 w 10000"/>
              <a:gd name="connsiteY6" fmla="*/ 3197 h 10000"/>
              <a:gd name="connsiteX7" fmla="*/ 2657 w 10000"/>
              <a:gd name="connsiteY7" fmla="*/ 3267 h 10000"/>
              <a:gd name="connsiteX8" fmla="*/ 3114 w 10000"/>
              <a:gd name="connsiteY8" fmla="*/ 3009 h 10000"/>
              <a:gd name="connsiteX9" fmla="*/ 3524 w 10000"/>
              <a:gd name="connsiteY9" fmla="*/ 3304 h 10000"/>
              <a:gd name="connsiteX10" fmla="*/ 4185 w 10000"/>
              <a:gd name="connsiteY10" fmla="*/ 361 h 10000"/>
              <a:gd name="connsiteX11" fmla="*/ 4492 w 10000"/>
              <a:gd name="connsiteY11" fmla="*/ 0 h 10000"/>
              <a:gd name="connsiteX12" fmla="*/ 4985 w 10000"/>
              <a:gd name="connsiteY12" fmla="*/ 670 h 10000"/>
              <a:gd name="connsiteX13" fmla="*/ 5908 w 10000"/>
              <a:gd name="connsiteY13" fmla="*/ 825 h 10000"/>
              <a:gd name="connsiteX14" fmla="*/ 6892 w 10000"/>
              <a:gd name="connsiteY14" fmla="*/ 2216 h 10000"/>
              <a:gd name="connsiteX15" fmla="*/ 8246 w 10000"/>
              <a:gd name="connsiteY15" fmla="*/ 4175 h 10000"/>
              <a:gd name="connsiteX16" fmla="*/ 8646 w 10000"/>
              <a:gd name="connsiteY16" fmla="*/ 5464 h 10000"/>
              <a:gd name="connsiteX17" fmla="*/ 9231 w 10000"/>
              <a:gd name="connsiteY17" fmla="*/ 5773 h 10000"/>
              <a:gd name="connsiteX18" fmla="*/ 10000 w 10000"/>
              <a:gd name="connsiteY18" fmla="*/ 6546 h 10000"/>
              <a:gd name="connsiteX0" fmla="*/ 0 w 10000"/>
              <a:gd name="connsiteY0" fmla="*/ 10000 h 10000"/>
              <a:gd name="connsiteX1" fmla="*/ 79 w 10000"/>
              <a:gd name="connsiteY1" fmla="*/ 9500 h 10000"/>
              <a:gd name="connsiteX2" fmla="*/ 96 w 10000"/>
              <a:gd name="connsiteY2" fmla="*/ 9276 h 10000"/>
              <a:gd name="connsiteX3" fmla="*/ 433 w 10000"/>
              <a:gd name="connsiteY3" fmla="*/ 9279 h 10000"/>
              <a:gd name="connsiteX4" fmla="*/ 953 w 10000"/>
              <a:gd name="connsiteY4" fmla="*/ 7158 h 10000"/>
              <a:gd name="connsiteX5" fmla="*/ 1090 w 10000"/>
              <a:gd name="connsiteY5" fmla="*/ 5022 h 10000"/>
              <a:gd name="connsiteX6" fmla="*/ 1900 w 10000"/>
              <a:gd name="connsiteY6" fmla="*/ 3197 h 10000"/>
              <a:gd name="connsiteX7" fmla="*/ 2657 w 10000"/>
              <a:gd name="connsiteY7" fmla="*/ 3267 h 10000"/>
              <a:gd name="connsiteX8" fmla="*/ 3114 w 10000"/>
              <a:gd name="connsiteY8" fmla="*/ 3009 h 10000"/>
              <a:gd name="connsiteX9" fmla="*/ 3549 w 10000"/>
              <a:gd name="connsiteY9" fmla="*/ 3556 h 10000"/>
              <a:gd name="connsiteX10" fmla="*/ 4185 w 10000"/>
              <a:gd name="connsiteY10" fmla="*/ 361 h 10000"/>
              <a:gd name="connsiteX11" fmla="*/ 4492 w 10000"/>
              <a:gd name="connsiteY11" fmla="*/ 0 h 10000"/>
              <a:gd name="connsiteX12" fmla="*/ 4985 w 10000"/>
              <a:gd name="connsiteY12" fmla="*/ 670 h 10000"/>
              <a:gd name="connsiteX13" fmla="*/ 5908 w 10000"/>
              <a:gd name="connsiteY13" fmla="*/ 825 h 10000"/>
              <a:gd name="connsiteX14" fmla="*/ 6892 w 10000"/>
              <a:gd name="connsiteY14" fmla="*/ 2216 h 10000"/>
              <a:gd name="connsiteX15" fmla="*/ 8246 w 10000"/>
              <a:gd name="connsiteY15" fmla="*/ 4175 h 10000"/>
              <a:gd name="connsiteX16" fmla="*/ 8646 w 10000"/>
              <a:gd name="connsiteY16" fmla="*/ 5464 h 10000"/>
              <a:gd name="connsiteX17" fmla="*/ 9231 w 10000"/>
              <a:gd name="connsiteY17" fmla="*/ 5773 h 10000"/>
              <a:gd name="connsiteX18" fmla="*/ 10000 w 10000"/>
              <a:gd name="connsiteY18" fmla="*/ 6546 h 10000"/>
              <a:gd name="connsiteX0" fmla="*/ 0 w 10000"/>
              <a:gd name="connsiteY0" fmla="*/ 10000 h 10000"/>
              <a:gd name="connsiteX1" fmla="*/ 79 w 10000"/>
              <a:gd name="connsiteY1" fmla="*/ 9500 h 10000"/>
              <a:gd name="connsiteX2" fmla="*/ 96 w 10000"/>
              <a:gd name="connsiteY2" fmla="*/ 9276 h 10000"/>
              <a:gd name="connsiteX3" fmla="*/ 433 w 10000"/>
              <a:gd name="connsiteY3" fmla="*/ 9279 h 10000"/>
              <a:gd name="connsiteX4" fmla="*/ 953 w 10000"/>
              <a:gd name="connsiteY4" fmla="*/ 7158 h 10000"/>
              <a:gd name="connsiteX5" fmla="*/ 1090 w 10000"/>
              <a:gd name="connsiteY5" fmla="*/ 5022 h 10000"/>
              <a:gd name="connsiteX6" fmla="*/ 1900 w 10000"/>
              <a:gd name="connsiteY6" fmla="*/ 3197 h 10000"/>
              <a:gd name="connsiteX7" fmla="*/ 2657 w 10000"/>
              <a:gd name="connsiteY7" fmla="*/ 3267 h 10000"/>
              <a:gd name="connsiteX8" fmla="*/ 3114 w 10000"/>
              <a:gd name="connsiteY8" fmla="*/ 3009 h 10000"/>
              <a:gd name="connsiteX9" fmla="*/ 3549 w 10000"/>
              <a:gd name="connsiteY9" fmla="*/ 3556 h 10000"/>
              <a:gd name="connsiteX10" fmla="*/ 4185 w 10000"/>
              <a:gd name="connsiteY10" fmla="*/ 3674 h 10000"/>
              <a:gd name="connsiteX11" fmla="*/ 4492 w 10000"/>
              <a:gd name="connsiteY11" fmla="*/ 0 h 10000"/>
              <a:gd name="connsiteX12" fmla="*/ 4985 w 10000"/>
              <a:gd name="connsiteY12" fmla="*/ 670 h 10000"/>
              <a:gd name="connsiteX13" fmla="*/ 5908 w 10000"/>
              <a:gd name="connsiteY13" fmla="*/ 825 h 10000"/>
              <a:gd name="connsiteX14" fmla="*/ 6892 w 10000"/>
              <a:gd name="connsiteY14" fmla="*/ 2216 h 10000"/>
              <a:gd name="connsiteX15" fmla="*/ 8246 w 10000"/>
              <a:gd name="connsiteY15" fmla="*/ 4175 h 10000"/>
              <a:gd name="connsiteX16" fmla="*/ 8646 w 10000"/>
              <a:gd name="connsiteY16" fmla="*/ 5464 h 10000"/>
              <a:gd name="connsiteX17" fmla="*/ 9231 w 10000"/>
              <a:gd name="connsiteY17" fmla="*/ 5773 h 10000"/>
              <a:gd name="connsiteX18" fmla="*/ 10000 w 10000"/>
              <a:gd name="connsiteY18" fmla="*/ 6546 h 10000"/>
              <a:gd name="connsiteX0" fmla="*/ 0 w 10000"/>
              <a:gd name="connsiteY0" fmla="*/ 9330 h 9330"/>
              <a:gd name="connsiteX1" fmla="*/ 79 w 10000"/>
              <a:gd name="connsiteY1" fmla="*/ 8830 h 9330"/>
              <a:gd name="connsiteX2" fmla="*/ 96 w 10000"/>
              <a:gd name="connsiteY2" fmla="*/ 8606 h 9330"/>
              <a:gd name="connsiteX3" fmla="*/ 433 w 10000"/>
              <a:gd name="connsiteY3" fmla="*/ 8609 h 9330"/>
              <a:gd name="connsiteX4" fmla="*/ 953 w 10000"/>
              <a:gd name="connsiteY4" fmla="*/ 6488 h 9330"/>
              <a:gd name="connsiteX5" fmla="*/ 1090 w 10000"/>
              <a:gd name="connsiteY5" fmla="*/ 4352 h 9330"/>
              <a:gd name="connsiteX6" fmla="*/ 1900 w 10000"/>
              <a:gd name="connsiteY6" fmla="*/ 2527 h 9330"/>
              <a:gd name="connsiteX7" fmla="*/ 2657 w 10000"/>
              <a:gd name="connsiteY7" fmla="*/ 2597 h 9330"/>
              <a:gd name="connsiteX8" fmla="*/ 3114 w 10000"/>
              <a:gd name="connsiteY8" fmla="*/ 2339 h 9330"/>
              <a:gd name="connsiteX9" fmla="*/ 3549 w 10000"/>
              <a:gd name="connsiteY9" fmla="*/ 2886 h 9330"/>
              <a:gd name="connsiteX10" fmla="*/ 4185 w 10000"/>
              <a:gd name="connsiteY10" fmla="*/ 3004 h 9330"/>
              <a:gd name="connsiteX11" fmla="*/ 4867 w 10000"/>
              <a:gd name="connsiteY11" fmla="*/ 4027 h 9330"/>
              <a:gd name="connsiteX12" fmla="*/ 4985 w 10000"/>
              <a:gd name="connsiteY12" fmla="*/ 0 h 9330"/>
              <a:gd name="connsiteX13" fmla="*/ 5908 w 10000"/>
              <a:gd name="connsiteY13" fmla="*/ 155 h 9330"/>
              <a:gd name="connsiteX14" fmla="*/ 6892 w 10000"/>
              <a:gd name="connsiteY14" fmla="*/ 1546 h 9330"/>
              <a:gd name="connsiteX15" fmla="*/ 8246 w 10000"/>
              <a:gd name="connsiteY15" fmla="*/ 3505 h 9330"/>
              <a:gd name="connsiteX16" fmla="*/ 8646 w 10000"/>
              <a:gd name="connsiteY16" fmla="*/ 4794 h 9330"/>
              <a:gd name="connsiteX17" fmla="*/ 9231 w 10000"/>
              <a:gd name="connsiteY17" fmla="*/ 5103 h 9330"/>
              <a:gd name="connsiteX18" fmla="*/ 10000 w 10000"/>
              <a:gd name="connsiteY18" fmla="*/ 5876 h 9330"/>
              <a:gd name="connsiteX0" fmla="*/ 0 w 10000"/>
              <a:gd name="connsiteY0" fmla="*/ 10000 h 10000"/>
              <a:gd name="connsiteX1" fmla="*/ 79 w 10000"/>
              <a:gd name="connsiteY1" fmla="*/ 9464 h 10000"/>
              <a:gd name="connsiteX2" fmla="*/ 96 w 10000"/>
              <a:gd name="connsiteY2" fmla="*/ 9224 h 10000"/>
              <a:gd name="connsiteX3" fmla="*/ 433 w 10000"/>
              <a:gd name="connsiteY3" fmla="*/ 9227 h 10000"/>
              <a:gd name="connsiteX4" fmla="*/ 953 w 10000"/>
              <a:gd name="connsiteY4" fmla="*/ 6954 h 10000"/>
              <a:gd name="connsiteX5" fmla="*/ 1090 w 10000"/>
              <a:gd name="connsiteY5" fmla="*/ 4665 h 10000"/>
              <a:gd name="connsiteX6" fmla="*/ 1900 w 10000"/>
              <a:gd name="connsiteY6" fmla="*/ 2708 h 10000"/>
              <a:gd name="connsiteX7" fmla="*/ 2657 w 10000"/>
              <a:gd name="connsiteY7" fmla="*/ 2783 h 10000"/>
              <a:gd name="connsiteX8" fmla="*/ 3114 w 10000"/>
              <a:gd name="connsiteY8" fmla="*/ 2507 h 10000"/>
              <a:gd name="connsiteX9" fmla="*/ 3549 w 10000"/>
              <a:gd name="connsiteY9" fmla="*/ 3093 h 10000"/>
              <a:gd name="connsiteX10" fmla="*/ 4185 w 10000"/>
              <a:gd name="connsiteY10" fmla="*/ 3220 h 10000"/>
              <a:gd name="connsiteX11" fmla="*/ 4867 w 10000"/>
              <a:gd name="connsiteY11" fmla="*/ 4316 h 10000"/>
              <a:gd name="connsiteX12" fmla="*/ 4985 w 10000"/>
              <a:gd name="connsiteY12" fmla="*/ 0 h 10000"/>
              <a:gd name="connsiteX13" fmla="*/ 5908 w 10000"/>
              <a:gd name="connsiteY13" fmla="*/ 166 h 10000"/>
              <a:gd name="connsiteX14" fmla="*/ 6892 w 10000"/>
              <a:gd name="connsiteY14" fmla="*/ 1657 h 10000"/>
              <a:gd name="connsiteX15" fmla="*/ 8246 w 10000"/>
              <a:gd name="connsiteY15" fmla="*/ 3757 h 10000"/>
              <a:gd name="connsiteX16" fmla="*/ 8646 w 10000"/>
              <a:gd name="connsiteY16" fmla="*/ 5138 h 10000"/>
              <a:gd name="connsiteX17" fmla="*/ 9231 w 10000"/>
              <a:gd name="connsiteY17" fmla="*/ 5469 h 10000"/>
              <a:gd name="connsiteX18" fmla="*/ 10000 w 10000"/>
              <a:gd name="connsiteY18" fmla="*/ 6298 h 10000"/>
              <a:gd name="connsiteX0" fmla="*/ 0 w 10000"/>
              <a:gd name="connsiteY0" fmla="*/ 10000 h 10000"/>
              <a:gd name="connsiteX1" fmla="*/ 79 w 10000"/>
              <a:gd name="connsiteY1" fmla="*/ 9464 h 10000"/>
              <a:gd name="connsiteX2" fmla="*/ 96 w 10000"/>
              <a:gd name="connsiteY2" fmla="*/ 9224 h 10000"/>
              <a:gd name="connsiteX3" fmla="*/ 433 w 10000"/>
              <a:gd name="connsiteY3" fmla="*/ 9227 h 10000"/>
              <a:gd name="connsiteX4" fmla="*/ 953 w 10000"/>
              <a:gd name="connsiteY4" fmla="*/ 6954 h 10000"/>
              <a:gd name="connsiteX5" fmla="*/ 1090 w 10000"/>
              <a:gd name="connsiteY5" fmla="*/ 4665 h 10000"/>
              <a:gd name="connsiteX6" fmla="*/ 1900 w 10000"/>
              <a:gd name="connsiteY6" fmla="*/ 2708 h 10000"/>
              <a:gd name="connsiteX7" fmla="*/ 2657 w 10000"/>
              <a:gd name="connsiteY7" fmla="*/ 2783 h 10000"/>
              <a:gd name="connsiteX8" fmla="*/ 3114 w 10000"/>
              <a:gd name="connsiteY8" fmla="*/ 2507 h 10000"/>
              <a:gd name="connsiteX9" fmla="*/ 3549 w 10000"/>
              <a:gd name="connsiteY9" fmla="*/ 3093 h 10000"/>
              <a:gd name="connsiteX10" fmla="*/ 4185 w 10000"/>
              <a:gd name="connsiteY10" fmla="*/ 3220 h 10000"/>
              <a:gd name="connsiteX11" fmla="*/ 4867 w 10000"/>
              <a:gd name="connsiteY11" fmla="*/ 4316 h 10000"/>
              <a:gd name="connsiteX12" fmla="*/ 4985 w 10000"/>
              <a:gd name="connsiteY12" fmla="*/ 0 h 10000"/>
              <a:gd name="connsiteX13" fmla="*/ 5908 w 10000"/>
              <a:gd name="connsiteY13" fmla="*/ 166 h 10000"/>
              <a:gd name="connsiteX14" fmla="*/ 6892 w 10000"/>
              <a:gd name="connsiteY14" fmla="*/ 1657 h 10000"/>
              <a:gd name="connsiteX15" fmla="*/ 8246 w 10000"/>
              <a:gd name="connsiteY15" fmla="*/ 3757 h 10000"/>
              <a:gd name="connsiteX16" fmla="*/ 8646 w 10000"/>
              <a:gd name="connsiteY16" fmla="*/ 5138 h 10000"/>
              <a:gd name="connsiteX17" fmla="*/ 9231 w 10000"/>
              <a:gd name="connsiteY17" fmla="*/ 5469 h 10000"/>
              <a:gd name="connsiteX18" fmla="*/ 10000 w 10000"/>
              <a:gd name="connsiteY18" fmla="*/ 6298 h 10000"/>
              <a:gd name="connsiteX0" fmla="*/ 0 w 10000"/>
              <a:gd name="connsiteY0" fmla="*/ 10000 h 10000"/>
              <a:gd name="connsiteX1" fmla="*/ 79 w 10000"/>
              <a:gd name="connsiteY1" fmla="*/ 9464 h 10000"/>
              <a:gd name="connsiteX2" fmla="*/ 96 w 10000"/>
              <a:gd name="connsiteY2" fmla="*/ 9224 h 10000"/>
              <a:gd name="connsiteX3" fmla="*/ 433 w 10000"/>
              <a:gd name="connsiteY3" fmla="*/ 9227 h 10000"/>
              <a:gd name="connsiteX4" fmla="*/ 953 w 10000"/>
              <a:gd name="connsiteY4" fmla="*/ 6954 h 10000"/>
              <a:gd name="connsiteX5" fmla="*/ 1090 w 10000"/>
              <a:gd name="connsiteY5" fmla="*/ 4665 h 10000"/>
              <a:gd name="connsiteX6" fmla="*/ 1900 w 10000"/>
              <a:gd name="connsiteY6" fmla="*/ 2708 h 10000"/>
              <a:gd name="connsiteX7" fmla="*/ 2657 w 10000"/>
              <a:gd name="connsiteY7" fmla="*/ 2783 h 10000"/>
              <a:gd name="connsiteX8" fmla="*/ 3114 w 10000"/>
              <a:gd name="connsiteY8" fmla="*/ 2507 h 10000"/>
              <a:gd name="connsiteX9" fmla="*/ 3549 w 10000"/>
              <a:gd name="connsiteY9" fmla="*/ 3093 h 10000"/>
              <a:gd name="connsiteX10" fmla="*/ 4185 w 10000"/>
              <a:gd name="connsiteY10" fmla="*/ 3220 h 10000"/>
              <a:gd name="connsiteX11" fmla="*/ 4867 w 10000"/>
              <a:gd name="connsiteY11" fmla="*/ 4316 h 10000"/>
              <a:gd name="connsiteX12" fmla="*/ 4985 w 10000"/>
              <a:gd name="connsiteY12" fmla="*/ 0 h 10000"/>
              <a:gd name="connsiteX13" fmla="*/ 5908 w 10000"/>
              <a:gd name="connsiteY13" fmla="*/ 166 h 10000"/>
              <a:gd name="connsiteX14" fmla="*/ 6892 w 10000"/>
              <a:gd name="connsiteY14" fmla="*/ 1657 h 10000"/>
              <a:gd name="connsiteX15" fmla="*/ 8246 w 10000"/>
              <a:gd name="connsiteY15" fmla="*/ 3757 h 10000"/>
              <a:gd name="connsiteX16" fmla="*/ 8646 w 10000"/>
              <a:gd name="connsiteY16" fmla="*/ 5138 h 10000"/>
              <a:gd name="connsiteX17" fmla="*/ 9231 w 10000"/>
              <a:gd name="connsiteY17" fmla="*/ 5469 h 10000"/>
              <a:gd name="connsiteX18" fmla="*/ 10000 w 10000"/>
              <a:gd name="connsiteY18" fmla="*/ 6298 h 10000"/>
              <a:gd name="connsiteX0" fmla="*/ 0 w 10000"/>
              <a:gd name="connsiteY0" fmla="*/ 9834 h 9834"/>
              <a:gd name="connsiteX1" fmla="*/ 79 w 10000"/>
              <a:gd name="connsiteY1" fmla="*/ 9298 h 9834"/>
              <a:gd name="connsiteX2" fmla="*/ 96 w 10000"/>
              <a:gd name="connsiteY2" fmla="*/ 9058 h 9834"/>
              <a:gd name="connsiteX3" fmla="*/ 433 w 10000"/>
              <a:gd name="connsiteY3" fmla="*/ 9061 h 9834"/>
              <a:gd name="connsiteX4" fmla="*/ 953 w 10000"/>
              <a:gd name="connsiteY4" fmla="*/ 6788 h 9834"/>
              <a:gd name="connsiteX5" fmla="*/ 1090 w 10000"/>
              <a:gd name="connsiteY5" fmla="*/ 4499 h 9834"/>
              <a:gd name="connsiteX6" fmla="*/ 1900 w 10000"/>
              <a:gd name="connsiteY6" fmla="*/ 2542 h 9834"/>
              <a:gd name="connsiteX7" fmla="*/ 2657 w 10000"/>
              <a:gd name="connsiteY7" fmla="*/ 2617 h 9834"/>
              <a:gd name="connsiteX8" fmla="*/ 3114 w 10000"/>
              <a:gd name="connsiteY8" fmla="*/ 2341 h 9834"/>
              <a:gd name="connsiteX9" fmla="*/ 3549 w 10000"/>
              <a:gd name="connsiteY9" fmla="*/ 2927 h 9834"/>
              <a:gd name="connsiteX10" fmla="*/ 4185 w 10000"/>
              <a:gd name="connsiteY10" fmla="*/ 3054 h 9834"/>
              <a:gd name="connsiteX11" fmla="*/ 4867 w 10000"/>
              <a:gd name="connsiteY11" fmla="*/ 4150 h 9834"/>
              <a:gd name="connsiteX12" fmla="*/ 5761 w 10000"/>
              <a:gd name="connsiteY12" fmla="*/ 5138 h 9834"/>
              <a:gd name="connsiteX13" fmla="*/ 5908 w 10000"/>
              <a:gd name="connsiteY13" fmla="*/ 0 h 9834"/>
              <a:gd name="connsiteX14" fmla="*/ 6892 w 10000"/>
              <a:gd name="connsiteY14" fmla="*/ 1491 h 9834"/>
              <a:gd name="connsiteX15" fmla="*/ 8246 w 10000"/>
              <a:gd name="connsiteY15" fmla="*/ 3591 h 9834"/>
              <a:gd name="connsiteX16" fmla="*/ 8646 w 10000"/>
              <a:gd name="connsiteY16" fmla="*/ 4972 h 9834"/>
              <a:gd name="connsiteX17" fmla="*/ 9231 w 10000"/>
              <a:gd name="connsiteY17" fmla="*/ 5303 h 9834"/>
              <a:gd name="connsiteX18" fmla="*/ 10000 w 10000"/>
              <a:gd name="connsiteY18" fmla="*/ 6132 h 9834"/>
              <a:gd name="connsiteX0" fmla="*/ 0 w 10000"/>
              <a:gd name="connsiteY0" fmla="*/ 10000 h 10000"/>
              <a:gd name="connsiteX1" fmla="*/ 79 w 10000"/>
              <a:gd name="connsiteY1" fmla="*/ 9455 h 10000"/>
              <a:gd name="connsiteX2" fmla="*/ 96 w 10000"/>
              <a:gd name="connsiteY2" fmla="*/ 9211 h 10000"/>
              <a:gd name="connsiteX3" fmla="*/ 433 w 10000"/>
              <a:gd name="connsiteY3" fmla="*/ 9214 h 10000"/>
              <a:gd name="connsiteX4" fmla="*/ 953 w 10000"/>
              <a:gd name="connsiteY4" fmla="*/ 6903 h 10000"/>
              <a:gd name="connsiteX5" fmla="*/ 1090 w 10000"/>
              <a:gd name="connsiteY5" fmla="*/ 4575 h 10000"/>
              <a:gd name="connsiteX6" fmla="*/ 1900 w 10000"/>
              <a:gd name="connsiteY6" fmla="*/ 2585 h 10000"/>
              <a:gd name="connsiteX7" fmla="*/ 2657 w 10000"/>
              <a:gd name="connsiteY7" fmla="*/ 2661 h 10000"/>
              <a:gd name="connsiteX8" fmla="*/ 3114 w 10000"/>
              <a:gd name="connsiteY8" fmla="*/ 2381 h 10000"/>
              <a:gd name="connsiteX9" fmla="*/ 3549 w 10000"/>
              <a:gd name="connsiteY9" fmla="*/ 2976 h 10000"/>
              <a:gd name="connsiteX10" fmla="*/ 4185 w 10000"/>
              <a:gd name="connsiteY10" fmla="*/ 3106 h 10000"/>
              <a:gd name="connsiteX11" fmla="*/ 4867 w 10000"/>
              <a:gd name="connsiteY11" fmla="*/ 4220 h 10000"/>
              <a:gd name="connsiteX12" fmla="*/ 5761 w 10000"/>
              <a:gd name="connsiteY12" fmla="*/ 5225 h 10000"/>
              <a:gd name="connsiteX13" fmla="*/ 5908 w 10000"/>
              <a:gd name="connsiteY13" fmla="*/ 0 h 10000"/>
              <a:gd name="connsiteX14" fmla="*/ 6892 w 10000"/>
              <a:gd name="connsiteY14" fmla="*/ 1516 h 10000"/>
              <a:gd name="connsiteX15" fmla="*/ 8246 w 10000"/>
              <a:gd name="connsiteY15" fmla="*/ 3652 h 10000"/>
              <a:gd name="connsiteX16" fmla="*/ 8646 w 10000"/>
              <a:gd name="connsiteY16" fmla="*/ 5056 h 10000"/>
              <a:gd name="connsiteX17" fmla="*/ 9231 w 10000"/>
              <a:gd name="connsiteY17" fmla="*/ 5393 h 10000"/>
              <a:gd name="connsiteX18" fmla="*/ 10000 w 10000"/>
              <a:gd name="connsiteY18" fmla="*/ 6236 h 10000"/>
              <a:gd name="connsiteX0" fmla="*/ 0 w 10000"/>
              <a:gd name="connsiteY0" fmla="*/ 10000 h 10000"/>
              <a:gd name="connsiteX1" fmla="*/ 79 w 10000"/>
              <a:gd name="connsiteY1" fmla="*/ 9455 h 10000"/>
              <a:gd name="connsiteX2" fmla="*/ 96 w 10000"/>
              <a:gd name="connsiteY2" fmla="*/ 9211 h 10000"/>
              <a:gd name="connsiteX3" fmla="*/ 433 w 10000"/>
              <a:gd name="connsiteY3" fmla="*/ 9214 h 10000"/>
              <a:gd name="connsiteX4" fmla="*/ 953 w 10000"/>
              <a:gd name="connsiteY4" fmla="*/ 6903 h 10000"/>
              <a:gd name="connsiteX5" fmla="*/ 1090 w 10000"/>
              <a:gd name="connsiteY5" fmla="*/ 4575 h 10000"/>
              <a:gd name="connsiteX6" fmla="*/ 1900 w 10000"/>
              <a:gd name="connsiteY6" fmla="*/ 2585 h 10000"/>
              <a:gd name="connsiteX7" fmla="*/ 2657 w 10000"/>
              <a:gd name="connsiteY7" fmla="*/ 2661 h 10000"/>
              <a:gd name="connsiteX8" fmla="*/ 3114 w 10000"/>
              <a:gd name="connsiteY8" fmla="*/ 2381 h 10000"/>
              <a:gd name="connsiteX9" fmla="*/ 3549 w 10000"/>
              <a:gd name="connsiteY9" fmla="*/ 2976 h 10000"/>
              <a:gd name="connsiteX10" fmla="*/ 4185 w 10000"/>
              <a:gd name="connsiteY10" fmla="*/ 3106 h 10000"/>
              <a:gd name="connsiteX11" fmla="*/ 4867 w 10000"/>
              <a:gd name="connsiteY11" fmla="*/ 4220 h 10000"/>
              <a:gd name="connsiteX12" fmla="*/ 5536 w 10000"/>
              <a:gd name="connsiteY12" fmla="*/ 5271 h 10000"/>
              <a:gd name="connsiteX13" fmla="*/ 5908 w 10000"/>
              <a:gd name="connsiteY13" fmla="*/ 0 h 10000"/>
              <a:gd name="connsiteX14" fmla="*/ 6892 w 10000"/>
              <a:gd name="connsiteY14" fmla="*/ 1516 h 10000"/>
              <a:gd name="connsiteX15" fmla="*/ 8246 w 10000"/>
              <a:gd name="connsiteY15" fmla="*/ 3652 h 10000"/>
              <a:gd name="connsiteX16" fmla="*/ 8646 w 10000"/>
              <a:gd name="connsiteY16" fmla="*/ 5056 h 10000"/>
              <a:gd name="connsiteX17" fmla="*/ 9231 w 10000"/>
              <a:gd name="connsiteY17" fmla="*/ 5393 h 10000"/>
              <a:gd name="connsiteX18" fmla="*/ 10000 w 10000"/>
              <a:gd name="connsiteY18" fmla="*/ 6236 h 10000"/>
              <a:gd name="connsiteX0" fmla="*/ 0 w 10000"/>
              <a:gd name="connsiteY0" fmla="*/ 8484 h 8484"/>
              <a:gd name="connsiteX1" fmla="*/ 79 w 10000"/>
              <a:gd name="connsiteY1" fmla="*/ 7939 h 8484"/>
              <a:gd name="connsiteX2" fmla="*/ 96 w 10000"/>
              <a:gd name="connsiteY2" fmla="*/ 7695 h 8484"/>
              <a:gd name="connsiteX3" fmla="*/ 433 w 10000"/>
              <a:gd name="connsiteY3" fmla="*/ 7698 h 8484"/>
              <a:gd name="connsiteX4" fmla="*/ 953 w 10000"/>
              <a:gd name="connsiteY4" fmla="*/ 5387 h 8484"/>
              <a:gd name="connsiteX5" fmla="*/ 1090 w 10000"/>
              <a:gd name="connsiteY5" fmla="*/ 3059 h 8484"/>
              <a:gd name="connsiteX6" fmla="*/ 1900 w 10000"/>
              <a:gd name="connsiteY6" fmla="*/ 1069 h 8484"/>
              <a:gd name="connsiteX7" fmla="*/ 2657 w 10000"/>
              <a:gd name="connsiteY7" fmla="*/ 1145 h 8484"/>
              <a:gd name="connsiteX8" fmla="*/ 3114 w 10000"/>
              <a:gd name="connsiteY8" fmla="*/ 865 h 8484"/>
              <a:gd name="connsiteX9" fmla="*/ 3549 w 10000"/>
              <a:gd name="connsiteY9" fmla="*/ 1460 h 8484"/>
              <a:gd name="connsiteX10" fmla="*/ 4185 w 10000"/>
              <a:gd name="connsiteY10" fmla="*/ 1590 h 8484"/>
              <a:gd name="connsiteX11" fmla="*/ 4867 w 10000"/>
              <a:gd name="connsiteY11" fmla="*/ 2704 h 8484"/>
              <a:gd name="connsiteX12" fmla="*/ 5536 w 10000"/>
              <a:gd name="connsiteY12" fmla="*/ 3755 h 8484"/>
              <a:gd name="connsiteX13" fmla="*/ 6033 w 10000"/>
              <a:gd name="connsiteY13" fmla="*/ 5020 h 8484"/>
              <a:gd name="connsiteX14" fmla="*/ 6892 w 10000"/>
              <a:gd name="connsiteY14" fmla="*/ 0 h 8484"/>
              <a:gd name="connsiteX15" fmla="*/ 8246 w 10000"/>
              <a:gd name="connsiteY15" fmla="*/ 2136 h 8484"/>
              <a:gd name="connsiteX16" fmla="*/ 8646 w 10000"/>
              <a:gd name="connsiteY16" fmla="*/ 3540 h 8484"/>
              <a:gd name="connsiteX17" fmla="*/ 9231 w 10000"/>
              <a:gd name="connsiteY17" fmla="*/ 3877 h 8484"/>
              <a:gd name="connsiteX18" fmla="*/ 10000 w 10000"/>
              <a:gd name="connsiteY18" fmla="*/ 4720 h 8484"/>
              <a:gd name="connsiteX0" fmla="*/ 0 w 10000"/>
              <a:gd name="connsiteY0" fmla="*/ 9048 h 9048"/>
              <a:gd name="connsiteX1" fmla="*/ 79 w 10000"/>
              <a:gd name="connsiteY1" fmla="*/ 8406 h 9048"/>
              <a:gd name="connsiteX2" fmla="*/ 96 w 10000"/>
              <a:gd name="connsiteY2" fmla="*/ 8118 h 9048"/>
              <a:gd name="connsiteX3" fmla="*/ 433 w 10000"/>
              <a:gd name="connsiteY3" fmla="*/ 8122 h 9048"/>
              <a:gd name="connsiteX4" fmla="*/ 953 w 10000"/>
              <a:gd name="connsiteY4" fmla="*/ 5398 h 9048"/>
              <a:gd name="connsiteX5" fmla="*/ 1090 w 10000"/>
              <a:gd name="connsiteY5" fmla="*/ 2654 h 9048"/>
              <a:gd name="connsiteX6" fmla="*/ 1900 w 10000"/>
              <a:gd name="connsiteY6" fmla="*/ 308 h 9048"/>
              <a:gd name="connsiteX7" fmla="*/ 2657 w 10000"/>
              <a:gd name="connsiteY7" fmla="*/ 398 h 9048"/>
              <a:gd name="connsiteX8" fmla="*/ 3114 w 10000"/>
              <a:gd name="connsiteY8" fmla="*/ 68 h 9048"/>
              <a:gd name="connsiteX9" fmla="*/ 3549 w 10000"/>
              <a:gd name="connsiteY9" fmla="*/ 769 h 9048"/>
              <a:gd name="connsiteX10" fmla="*/ 4185 w 10000"/>
              <a:gd name="connsiteY10" fmla="*/ 922 h 9048"/>
              <a:gd name="connsiteX11" fmla="*/ 4867 w 10000"/>
              <a:gd name="connsiteY11" fmla="*/ 2235 h 9048"/>
              <a:gd name="connsiteX12" fmla="*/ 5536 w 10000"/>
              <a:gd name="connsiteY12" fmla="*/ 3474 h 9048"/>
              <a:gd name="connsiteX13" fmla="*/ 6033 w 10000"/>
              <a:gd name="connsiteY13" fmla="*/ 4965 h 9048"/>
              <a:gd name="connsiteX14" fmla="*/ 6592 w 10000"/>
              <a:gd name="connsiteY14" fmla="*/ 5674 h 9048"/>
              <a:gd name="connsiteX15" fmla="*/ 8246 w 10000"/>
              <a:gd name="connsiteY15" fmla="*/ 1566 h 9048"/>
              <a:gd name="connsiteX16" fmla="*/ 8646 w 10000"/>
              <a:gd name="connsiteY16" fmla="*/ 3221 h 9048"/>
              <a:gd name="connsiteX17" fmla="*/ 9231 w 10000"/>
              <a:gd name="connsiteY17" fmla="*/ 3618 h 9048"/>
              <a:gd name="connsiteX18" fmla="*/ 10000 w 10000"/>
              <a:gd name="connsiteY18" fmla="*/ 4611 h 9048"/>
              <a:gd name="connsiteX0" fmla="*/ 0 w 10000"/>
              <a:gd name="connsiteY0" fmla="*/ 10000 h 10000"/>
              <a:gd name="connsiteX1" fmla="*/ 79 w 10000"/>
              <a:gd name="connsiteY1" fmla="*/ 9290 h 10000"/>
              <a:gd name="connsiteX2" fmla="*/ 96 w 10000"/>
              <a:gd name="connsiteY2" fmla="*/ 8972 h 10000"/>
              <a:gd name="connsiteX3" fmla="*/ 433 w 10000"/>
              <a:gd name="connsiteY3" fmla="*/ 8977 h 10000"/>
              <a:gd name="connsiteX4" fmla="*/ 953 w 10000"/>
              <a:gd name="connsiteY4" fmla="*/ 5966 h 10000"/>
              <a:gd name="connsiteX5" fmla="*/ 1090 w 10000"/>
              <a:gd name="connsiteY5" fmla="*/ 2933 h 10000"/>
              <a:gd name="connsiteX6" fmla="*/ 1900 w 10000"/>
              <a:gd name="connsiteY6" fmla="*/ 340 h 10000"/>
              <a:gd name="connsiteX7" fmla="*/ 2657 w 10000"/>
              <a:gd name="connsiteY7" fmla="*/ 440 h 10000"/>
              <a:gd name="connsiteX8" fmla="*/ 3114 w 10000"/>
              <a:gd name="connsiteY8" fmla="*/ 75 h 10000"/>
              <a:gd name="connsiteX9" fmla="*/ 3549 w 10000"/>
              <a:gd name="connsiteY9" fmla="*/ 850 h 10000"/>
              <a:gd name="connsiteX10" fmla="*/ 4185 w 10000"/>
              <a:gd name="connsiteY10" fmla="*/ 1019 h 10000"/>
              <a:gd name="connsiteX11" fmla="*/ 4867 w 10000"/>
              <a:gd name="connsiteY11" fmla="*/ 2470 h 10000"/>
              <a:gd name="connsiteX12" fmla="*/ 5536 w 10000"/>
              <a:gd name="connsiteY12" fmla="*/ 3840 h 10000"/>
              <a:gd name="connsiteX13" fmla="*/ 6033 w 10000"/>
              <a:gd name="connsiteY13" fmla="*/ 5487 h 10000"/>
              <a:gd name="connsiteX14" fmla="*/ 6592 w 10000"/>
              <a:gd name="connsiteY14" fmla="*/ 6271 h 10000"/>
              <a:gd name="connsiteX15" fmla="*/ 7044 w 10000"/>
              <a:gd name="connsiteY15" fmla="*/ 6851 h 10000"/>
              <a:gd name="connsiteX16" fmla="*/ 8646 w 10000"/>
              <a:gd name="connsiteY16" fmla="*/ 3560 h 10000"/>
              <a:gd name="connsiteX17" fmla="*/ 9231 w 10000"/>
              <a:gd name="connsiteY17" fmla="*/ 3999 h 10000"/>
              <a:gd name="connsiteX18" fmla="*/ 10000 w 10000"/>
              <a:gd name="connsiteY18" fmla="*/ 5096 h 10000"/>
              <a:gd name="connsiteX0" fmla="*/ 0 w 10000"/>
              <a:gd name="connsiteY0" fmla="*/ 10000 h 10000"/>
              <a:gd name="connsiteX1" fmla="*/ 79 w 10000"/>
              <a:gd name="connsiteY1" fmla="*/ 9290 h 10000"/>
              <a:gd name="connsiteX2" fmla="*/ 96 w 10000"/>
              <a:gd name="connsiteY2" fmla="*/ 8972 h 10000"/>
              <a:gd name="connsiteX3" fmla="*/ 433 w 10000"/>
              <a:gd name="connsiteY3" fmla="*/ 8977 h 10000"/>
              <a:gd name="connsiteX4" fmla="*/ 953 w 10000"/>
              <a:gd name="connsiteY4" fmla="*/ 5966 h 10000"/>
              <a:gd name="connsiteX5" fmla="*/ 1090 w 10000"/>
              <a:gd name="connsiteY5" fmla="*/ 2933 h 10000"/>
              <a:gd name="connsiteX6" fmla="*/ 1900 w 10000"/>
              <a:gd name="connsiteY6" fmla="*/ 340 h 10000"/>
              <a:gd name="connsiteX7" fmla="*/ 2657 w 10000"/>
              <a:gd name="connsiteY7" fmla="*/ 440 h 10000"/>
              <a:gd name="connsiteX8" fmla="*/ 3114 w 10000"/>
              <a:gd name="connsiteY8" fmla="*/ 75 h 10000"/>
              <a:gd name="connsiteX9" fmla="*/ 3549 w 10000"/>
              <a:gd name="connsiteY9" fmla="*/ 850 h 10000"/>
              <a:gd name="connsiteX10" fmla="*/ 4185 w 10000"/>
              <a:gd name="connsiteY10" fmla="*/ 1019 h 10000"/>
              <a:gd name="connsiteX11" fmla="*/ 4867 w 10000"/>
              <a:gd name="connsiteY11" fmla="*/ 2470 h 10000"/>
              <a:gd name="connsiteX12" fmla="*/ 5536 w 10000"/>
              <a:gd name="connsiteY12" fmla="*/ 3840 h 10000"/>
              <a:gd name="connsiteX13" fmla="*/ 6033 w 10000"/>
              <a:gd name="connsiteY13" fmla="*/ 5487 h 10000"/>
              <a:gd name="connsiteX14" fmla="*/ 6592 w 10000"/>
              <a:gd name="connsiteY14" fmla="*/ 6271 h 10000"/>
              <a:gd name="connsiteX15" fmla="*/ 7044 w 10000"/>
              <a:gd name="connsiteY15" fmla="*/ 6851 h 10000"/>
              <a:gd name="connsiteX16" fmla="*/ 8646 w 10000"/>
              <a:gd name="connsiteY16" fmla="*/ 3560 h 10000"/>
              <a:gd name="connsiteX17" fmla="*/ 10000 w 10000"/>
              <a:gd name="connsiteY17" fmla="*/ 5096 h 10000"/>
              <a:gd name="connsiteX0" fmla="*/ 0 w 10000"/>
              <a:gd name="connsiteY0" fmla="*/ 10000 h 10000"/>
              <a:gd name="connsiteX1" fmla="*/ 79 w 10000"/>
              <a:gd name="connsiteY1" fmla="*/ 9290 h 10000"/>
              <a:gd name="connsiteX2" fmla="*/ 96 w 10000"/>
              <a:gd name="connsiteY2" fmla="*/ 8972 h 10000"/>
              <a:gd name="connsiteX3" fmla="*/ 433 w 10000"/>
              <a:gd name="connsiteY3" fmla="*/ 8977 h 10000"/>
              <a:gd name="connsiteX4" fmla="*/ 953 w 10000"/>
              <a:gd name="connsiteY4" fmla="*/ 5966 h 10000"/>
              <a:gd name="connsiteX5" fmla="*/ 1090 w 10000"/>
              <a:gd name="connsiteY5" fmla="*/ 2933 h 10000"/>
              <a:gd name="connsiteX6" fmla="*/ 1900 w 10000"/>
              <a:gd name="connsiteY6" fmla="*/ 340 h 10000"/>
              <a:gd name="connsiteX7" fmla="*/ 2657 w 10000"/>
              <a:gd name="connsiteY7" fmla="*/ 440 h 10000"/>
              <a:gd name="connsiteX8" fmla="*/ 3114 w 10000"/>
              <a:gd name="connsiteY8" fmla="*/ 75 h 10000"/>
              <a:gd name="connsiteX9" fmla="*/ 3549 w 10000"/>
              <a:gd name="connsiteY9" fmla="*/ 850 h 10000"/>
              <a:gd name="connsiteX10" fmla="*/ 4185 w 10000"/>
              <a:gd name="connsiteY10" fmla="*/ 1019 h 10000"/>
              <a:gd name="connsiteX11" fmla="*/ 4867 w 10000"/>
              <a:gd name="connsiteY11" fmla="*/ 2470 h 10000"/>
              <a:gd name="connsiteX12" fmla="*/ 5536 w 10000"/>
              <a:gd name="connsiteY12" fmla="*/ 3840 h 10000"/>
              <a:gd name="connsiteX13" fmla="*/ 6033 w 10000"/>
              <a:gd name="connsiteY13" fmla="*/ 5487 h 10000"/>
              <a:gd name="connsiteX14" fmla="*/ 6592 w 10000"/>
              <a:gd name="connsiteY14" fmla="*/ 6271 h 10000"/>
              <a:gd name="connsiteX15" fmla="*/ 7044 w 10000"/>
              <a:gd name="connsiteY15" fmla="*/ 6851 h 10000"/>
              <a:gd name="connsiteX16" fmla="*/ 10000 w 10000"/>
              <a:gd name="connsiteY16" fmla="*/ 5096 h 10000"/>
              <a:gd name="connsiteX0" fmla="*/ 0 w 7044"/>
              <a:gd name="connsiteY0" fmla="*/ 10000 h 10000"/>
              <a:gd name="connsiteX1" fmla="*/ 79 w 7044"/>
              <a:gd name="connsiteY1" fmla="*/ 9290 h 10000"/>
              <a:gd name="connsiteX2" fmla="*/ 96 w 7044"/>
              <a:gd name="connsiteY2" fmla="*/ 8972 h 10000"/>
              <a:gd name="connsiteX3" fmla="*/ 433 w 7044"/>
              <a:gd name="connsiteY3" fmla="*/ 8977 h 10000"/>
              <a:gd name="connsiteX4" fmla="*/ 953 w 7044"/>
              <a:gd name="connsiteY4" fmla="*/ 5966 h 10000"/>
              <a:gd name="connsiteX5" fmla="*/ 1090 w 7044"/>
              <a:gd name="connsiteY5" fmla="*/ 2933 h 10000"/>
              <a:gd name="connsiteX6" fmla="*/ 1900 w 7044"/>
              <a:gd name="connsiteY6" fmla="*/ 340 h 10000"/>
              <a:gd name="connsiteX7" fmla="*/ 2657 w 7044"/>
              <a:gd name="connsiteY7" fmla="*/ 440 h 10000"/>
              <a:gd name="connsiteX8" fmla="*/ 3114 w 7044"/>
              <a:gd name="connsiteY8" fmla="*/ 75 h 10000"/>
              <a:gd name="connsiteX9" fmla="*/ 3549 w 7044"/>
              <a:gd name="connsiteY9" fmla="*/ 850 h 10000"/>
              <a:gd name="connsiteX10" fmla="*/ 4185 w 7044"/>
              <a:gd name="connsiteY10" fmla="*/ 1019 h 10000"/>
              <a:gd name="connsiteX11" fmla="*/ 4867 w 7044"/>
              <a:gd name="connsiteY11" fmla="*/ 2470 h 10000"/>
              <a:gd name="connsiteX12" fmla="*/ 5536 w 7044"/>
              <a:gd name="connsiteY12" fmla="*/ 3840 h 10000"/>
              <a:gd name="connsiteX13" fmla="*/ 6033 w 7044"/>
              <a:gd name="connsiteY13" fmla="*/ 5487 h 10000"/>
              <a:gd name="connsiteX14" fmla="*/ 6592 w 7044"/>
              <a:gd name="connsiteY14" fmla="*/ 6271 h 10000"/>
              <a:gd name="connsiteX15" fmla="*/ 7044 w 7044"/>
              <a:gd name="connsiteY15" fmla="*/ 68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44" h="10000">
                <a:moveTo>
                  <a:pt x="0" y="10000"/>
                </a:moveTo>
                <a:cubicBezTo>
                  <a:pt x="51" y="9586"/>
                  <a:pt x="28" y="9706"/>
                  <a:pt x="79" y="9290"/>
                </a:cubicBezTo>
                <a:cubicBezTo>
                  <a:pt x="110" y="9146"/>
                  <a:pt x="65" y="9118"/>
                  <a:pt x="96" y="8972"/>
                </a:cubicBezTo>
                <a:lnTo>
                  <a:pt x="433" y="8977"/>
                </a:lnTo>
                <a:cubicBezTo>
                  <a:pt x="606" y="7972"/>
                  <a:pt x="780" y="6968"/>
                  <a:pt x="953" y="5966"/>
                </a:cubicBezTo>
                <a:cubicBezTo>
                  <a:pt x="973" y="5012"/>
                  <a:pt x="1070" y="3884"/>
                  <a:pt x="1090" y="2933"/>
                </a:cubicBezTo>
                <a:cubicBezTo>
                  <a:pt x="1152" y="2346"/>
                  <a:pt x="1638" y="925"/>
                  <a:pt x="1900" y="340"/>
                </a:cubicBezTo>
                <a:cubicBezTo>
                  <a:pt x="2119" y="55"/>
                  <a:pt x="2363" y="665"/>
                  <a:pt x="2657" y="440"/>
                </a:cubicBezTo>
                <a:cubicBezTo>
                  <a:pt x="2759" y="0"/>
                  <a:pt x="3012" y="514"/>
                  <a:pt x="3114" y="75"/>
                </a:cubicBezTo>
                <a:cubicBezTo>
                  <a:pt x="3175" y="115"/>
                  <a:pt x="3463" y="1107"/>
                  <a:pt x="3549" y="850"/>
                </a:cubicBezTo>
                <a:lnTo>
                  <a:pt x="4185" y="1019"/>
                </a:lnTo>
                <a:cubicBezTo>
                  <a:pt x="4162" y="1243"/>
                  <a:pt x="4765" y="2543"/>
                  <a:pt x="4867" y="2470"/>
                </a:cubicBezTo>
                <a:cubicBezTo>
                  <a:pt x="4931" y="2173"/>
                  <a:pt x="5447" y="4017"/>
                  <a:pt x="5536" y="3840"/>
                </a:cubicBezTo>
                <a:lnTo>
                  <a:pt x="6033" y="5487"/>
                </a:lnTo>
                <a:lnTo>
                  <a:pt x="6592" y="6271"/>
                </a:lnTo>
                <a:lnTo>
                  <a:pt x="7044" y="6851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4305958" y="4705509"/>
            <a:ext cx="955759" cy="1339198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009 w 10000"/>
              <a:gd name="connsiteY3" fmla="*/ 2896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442 w 10000"/>
              <a:gd name="connsiteY4" fmla="*/ 2877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8887 w 10000"/>
              <a:gd name="connsiteY4" fmla="*/ 4329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024 w 10000"/>
              <a:gd name="connsiteY4" fmla="*/ 3480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2967 w 10000"/>
              <a:gd name="connsiteY14" fmla="*/ 7101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8458 w 8458"/>
              <a:gd name="connsiteY0" fmla="*/ 0 h 10000"/>
              <a:gd name="connsiteX1" fmla="*/ 7009 w 8458"/>
              <a:gd name="connsiteY1" fmla="*/ 1313 h 10000"/>
              <a:gd name="connsiteX2" fmla="*/ 6561 w 8458"/>
              <a:gd name="connsiteY2" fmla="*/ 1700 h 10000"/>
              <a:gd name="connsiteX3" fmla="*/ 6455 w 8458"/>
              <a:gd name="connsiteY3" fmla="*/ 2540 h 10000"/>
              <a:gd name="connsiteX4" fmla="*/ 5824 w 8458"/>
              <a:gd name="connsiteY4" fmla="*/ 3014 h 10000"/>
              <a:gd name="connsiteX5" fmla="*/ 5410 w 8458"/>
              <a:gd name="connsiteY5" fmla="*/ 3403 h 10000"/>
              <a:gd name="connsiteX6" fmla="*/ 4437 w 8458"/>
              <a:gd name="connsiteY6" fmla="*/ 3346 h 10000"/>
              <a:gd name="connsiteX7" fmla="*/ 3297 w 8458"/>
              <a:gd name="connsiteY7" fmla="*/ 3856 h 10000"/>
              <a:gd name="connsiteX8" fmla="*/ 2187 w 8458"/>
              <a:gd name="connsiteY8" fmla="*/ 4218 h 10000"/>
              <a:gd name="connsiteX9" fmla="*/ 2477 w 8458"/>
              <a:gd name="connsiteY9" fmla="*/ 4680 h 10000"/>
              <a:gd name="connsiteX10" fmla="*/ 3050 w 8458"/>
              <a:gd name="connsiteY10" fmla="*/ 5387 h 10000"/>
              <a:gd name="connsiteX11" fmla="*/ 2835 w 8458"/>
              <a:gd name="connsiteY11" fmla="*/ 6010 h 10000"/>
              <a:gd name="connsiteX12" fmla="*/ 2895 w 8458"/>
              <a:gd name="connsiteY12" fmla="*/ 6840 h 10000"/>
              <a:gd name="connsiteX13" fmla="*/ 1855 w 8458"/>
              <a:gd name="connsiteY13" fmla="*/ 7007 h 10000"/>
              <a:gd name="connsiteX14" fmla="*/ 1425 w 8458"/>
              <a:gd name="connsiteY14" fmla="*/ 7101 h 10000"/>
              <a:gd name="connsiteX15" fmla="*/ 514 w 8458"/>
              <a:gd name="connsiteY15" fmla="*/ 7710 h 10000"/>
              <a:gd name="connsiteX16" fmla="*/ 327 w 8458"/>
              <a:gd name="connsiteY16" fmla="*/ 8485 h 10000"/>
              <a:gd name="connsiteX17" fmla="*/ 467 w 8458"/>
              <a:gd name="connsiteY17" fmla="*/ 9394 h 10000"/>
              <a:gd name="connsiteX18" fmla="*/ 421 w 8458"/>
              <a:gd name="connsiteY18" fmla="*/ 10000 h 10000"/>
              <a:gd name="connsiteX19" fmla="*/ 0 w 8458"/>
              <a:gd name="connsiteY19" fmla="*/ 9832 h 10000"/>
              <a:gd name="connsiteX0" fmla="*/ 9613 w 9613"/>
              <a:gd name="connsiteY0" fmla="*/ 0 h 10000"/>
              <a:gd name="connsiteX1" fmla="*/ 7900 w 9613"/>
              <a:gd name="connsiteY1" fmla="*/ 1313 h 10000"/>
              <a:gd name="connsiteX2" fmla="*/ 7370 w 9613"/>
              <a:gd name="connsiteY2" fmla="*/ 1700 h 10000"/>
              <a:gd name="connsiteX3" fmla="*/ 7245 w 9613"/>
              <a:gd name="connsiteY3" fmla="*/ 2540 h 10000"/>
              <a:gd name="connsiteX4" fmla="*/ 6499 w 9613"/>
              <a:gd name="connsiteY4" fmla="*/ 3014 h 10000"/>
              <a:gd name="connsiteX5" fmla="*/ 6009 w 9613"/>
              <a:gd name="connsiteY5" fmla="*/ 3403 h 10000"/>
              <a:gd name="connsiteX6" fmla="*/ 4859 w 9613"/>
              <a:gd name="connsiteY6" fmla="*/ 3346 h 10000"/>
              <a:gd name="connsiteX7" fmla="*/ 3511 w 9613"/>
              <a:gd name="connsiteY7" fmla="*/ 3856 h 10000"/>
              <a:gd name="connsiteX8" fmla="*/ 2199 w 9613"/>
              <a:gd name="connsiteY8" fmla="*/ 4218 h 10000"/>
              <a:gd name="connsiteX9" fmla="*/ 2542 w 9613"/>
              <a:gd name="connsiteY9" fmla="*/ 4680 h 10000"/>
              <a:gd name="connsiteX10" fmla="*/ 3219 w 9613"/>
              <a:gd name="connsiteY10" fmla="*/ 5387 h 10000"/>
              <a:gd name="connsiteX11" fmla="*/ 2965 w 9613"/>
              <a:gd name="connsiteY11" fmla="*/ 6010 h 10000"/>
              <a:gd name="connsiteX12" fmla="*/ 3036 w 9613"/>
              <a:gd name="connsiteY12" fmla="*/ 6840 h 10000"/>
              <a:gd name="connsiteX13" fmla="*/ 1806 w 9613"/>
              <a:gd name="connsiteY13" fmla="*/ 7007 h 10000"/>
              <a:gd name="connsiteX14" fmla="*/ 1298 w 9613"/>
              <a:gd name="connsiteY14" fmla="*/ 7101 h 10000"/>
              <a:gd name="connsiteX15" fmla="*/ 221 w 9613"/>
              <a:gd name="connsiteY15" fmla="*/ 7710 h 10000"/>
              <a:gd name="connsiteX16" fmla="*/ 0 w 9613"/>
              <a:gd name="connsiteY16" fmla="*/ 8485 h 10000"/>
              <a:gd name="connsiteX17" fmla="*/ 165 w 9613"/>
              <a:gd name="connsiteY17" fmla="*/ 9394 h 10000"/>
              <a:gd name="connsiteX18" fmla="*/ 111 w 9613"/>
              <a:gd name="connsiteY18" fmla="*/ 10000 h 10000"/>
              <a:gd name="connsiteX0" fmla="*/ 10000 w 10000"/>
              <a:gd name="connsiteY0" fmla="*/ 0 h 9394"/>
              <a:gd name="connsiteX1" fmla="*/ 8218 w 10000"/>
              <a:gd name="connsiteY1" fmla="*/ 1313 h 9394"/>
              <a:gd name="connsiteX2" fmla="*/ 7667 w 10000"/>
              <a:gd name="connsiteY2" fmla="*/ 1700 h 9394"/>
              <a:gd name="connsiteX3" fmla="*/ 7537 w 10000"/>
              <a:gd name="connsiteY3" fmla="*/ 2540 h 9394"/>
              <a:gd name="connsiteX4" fmla="*/ 6761 w 10000"/>
              <a:gd name="connsiteY4" fmla="*/ 3014 h 9394"/>
              <a:gd name="connsiteX5" fmla="*/ 6251 w 10000"/>
              <a:gd name="connsiteY5" fmla="*/ 3403 h 9394"/>
              <a:gd name="connsiteX6" fmla="*/ 5055 w 10000"/>
              <a:gd name="connsiteY6" fmla="*/ 3346 h 9394"/>
              <a:gd name="connsiteX7" fmla="*/ 3652 w 10000"/>
              <a:gd name="connsiteY7" fmla="*/ 3856 h 9394"/>
              <a:gd name="connsiteX8" fmla="*/ 2288 w 10000"/>
              <a:gd name="connsiteY8" fmla="*/ 4218 h 9394"/>
              <a:gd name="connsiteX9" fmla="*/ 2644 w 10000"/>
              <a:gd name="connsiteY9" fmla="*/ 4680 h 9394"/>
              <a:gd name="connsiteX10" fmla="*/ 3349 w 10000"/>
              <a:gd name="connsiteY10" fmla="*/ 5387 h 9394"/>
              <a:gd name="connsiteX11" fmla="*/ 3084 w 10000"/>
              <a:gd name="connsiteY11" fmla="*/ 6010 h 9394"/>
              <a:gd name="connsiteX12" fmla="*/ 3158 w 10000"/>
              <a:gd name="connsiteY12" fmla="*/ 6840 h 9394"/>
              <a:gd name="connsiteX13" fmla="*/ 1879 w 10000"/>
              <a:gd name="connsiteY13" fmla="*/ 7007 h 9394"/>
              <a:gd name="connsiteX14" fmla="*/ 1350 w 10000"/>
              <a:gd name="connsiteY14" fmla="*/ 7101 h 9394"/>
              <a:gd name="connsiteX15" fmla="*/ 230 w 10000"/>
              <a:gd name="connsiteY15" fmla="*/ 7710 h 9394"/>
              <a:gd name="connsiteX16" fmla="*/ 0 w 10000"/>
              <a:gd name="connsiteY16" fmla="*/ 8485 h 9394"/>
              <a:gd name="connsiteX17" fmla="*/ 172 w 10000"/>
              <a:gd name="connsiteY17" fmla="*/ 9394 h 9394"/>
              <a:gd name="connsiteX0" fmla="*/ 10000 w 10000"/>
              <a:gd name="connsiteY0" fmla="*/ 0 h 9032"/>
              <a:gd name="connsiteX1" fmla="*/ 8218 w 10000"/>
              <a:gd name="connsiteY1" fmla="*/ 1398 h 9032"/>
              <a:gd name="connsiteX2" fmla="*/ 7667 w 10000"/>
              <a:gd name="connsiteY2" fmla="*/ 1810 h 9032"/>
              <a:gd name="connsiteX3" fmla="*/ 7537 w 10000"/>
              <a:gd name="connsiteY3" fmla="*/ 2704 h 9032"/>
              <a:gd name="connsiteX4" fmla="*/ 6761 w 10000"/>
              <a:gd name="connsiteY4" fmla="*/ 3208 h 9032"/>
              <a:gd name="connsiteX5" fmla="*/ 6251 w 10000"/>
              <a:gd name="connsiteY5" fmla="*/ 3623 h 9032"/>
              <a:gd name="connsiteX6" fmla="*/ 5055 w 10000"/>
              <a:gd name="connsiteY6" fmla="*/ 3562 h 9032"/>
              <a:gd name="connsiteX7" fmla="*/ 3652 w 10000"/>
              <a:gd name="connsiteY7" fmla="*/ 4105 h 9032"/>
              <a:gd name="connsiteX8" fmla="*/ 2288 w 10000"/>
              <a:gd name="connsiteY8" fmla="*/ 4490 h 9032"/>
              <a:gd name="connsiteX9" fmla="*/ 2644 w 10000"/>
              <a:gd name="connsiteY9" fmla="*/ 4982 h 9032"/>
              <a:gd name="connsiteX10" fmla="*/ 3349 w 10000"/>
              <a:gd name="connsiteY10" fmla="*/ 5735 h 9032"/>
              <a:gd name="connsiteX11" fmla="*/ 3084 w 10000"/>
              <a:gd name="connsiteY11" fmla="*/ 6398 h 9032"/>
              <a:gd name="connsiteX12" fmla="*/ 3158 w 10000"/>
              <a:gd name="connsiteY12" fmla="*/ 7281 h 9032"/>
              <a:gd name="connsiteX13" fmla="*/ 1879 w 10000"/>
              <a:gd name="connsiteY13" fmla="*/ 7459 h 9032"/>
              <a:gd name="connsiteX14" fmla="*/ 1350 w 10000"/>
              <a:gd name="connsiteY14" fmla="*/ 7559 h 9032"/>
              <a:gd name="connsiteX15" fmla="*/ 230 w 10000"/>
              <a:gd name="connsiteY15" fmla="*/ 8207 h 9032"/>
              <a:gd name="connsiteX16" fmla="*/ 0 w 10000"/>
              <a:gd name="connsiteY16" fmla="*/ 9032 h 9032"/>
              <a:gd name="connsiteX0" fmla="*/ 9770 w 9770"/>
              <a:gd name="connsiteY0" fmla="*/ 0 h 9087"/>
              <a:gd name="connsiteX1" fmla="*/ 7988 w 9770"/>
              <a:gd name="connsiteY1" fmla="*/ 1548 h 9087"/>
              <a:gd name="connsiteX2" fmla="*/ 7437 w 9770"/>
              <a:gd name="connsiteY2" fmla="*/ 2004 h 9087"/>
              <a:gd name="connsiteX3" fmla="*/ 7307 w 9770"/>
              <a:gd name="connsiteY3" fmla="*/ 2994 h 9087"/>
              <a:gd name="connsiteX4" fmla="*/ 6531 w 9770"/>
              <a:gd name="connsiteY4" fmla="*/ 3552 h 9087"/>
              <a:gd name="connsiteX5" fmla="*/ 6021 w 9770"/>
              <a:gd name="connsiteY5" fmla="*/ 4011 h 9087"/>
              <a:gd name="connsiteX6" fmla="*/ 4825 w 9770"/>
              <a:gd name="connsiteY6" fmla="*/ 3944 h 9087"/>
              <a:gd name="connsiteX7" fmla="*/ 3422 w 9770"/>
              <a:gd name="connsiteY7" fmla="*/ 4545 h 9087"/>
              <a:gd name="connsiteX8" fmla="*/ 2058 w 9770"/>
              <a:gd name="connsiteY8" fmla="*/ 4971 h 9087"/>
              <a:gd name="connsiteX9" fmla="*/ 2414 w 9770"/>
              <a:gd name="connsiteY9" fmla="*/ 5516 h 9087"/>
              <a:gd name="connsiteX10" fmla="*/ 3119 w 9770"/>
              <a:gd name="connsiteY10" fmla="*/ 6350 h 9087"/>
              <a:gd name="connsiteX11" fmla="*/ 2854 w 9770"/>
              <a:gd name="connsiteY11" fmla="*/ 7084 h 9087"/>
              <a:gd name="connsiteX12" fmla="*/ 2928 w 9770"/>
              <a:gd name="connsiteY12" fmla="*/ 8061 h 9087"/>
              <a:gd name="connsiteX13" fmla="*/ 1649 w 9770"/>
              <a:gd name="connsiteY13" fmla="*/ 8258 h 9087"/>
              <a:gd name="connsiteX14" fmla="*/ 1120 w 9770"/>
              <a:gd name="connsiteY14" fmla="*/ 8369 h 9087"/>
              <a:gd name="connsiteX15" fmla="*/ 0 w 9770"/>
              <a:gd name="connsiteY15" fmla="*/ 9087 h 9087"/>
              <a:gd name="connsiteX0" fmla="*/ 8854 w 8854"/>
              <a:gd name="connsiteY0" fmla="*/ 0 h 9210"/>
              <a:gd name="connsiteX1" fmla="*/ 7030 w 8854"/>
              <a:gd name="connsiteY1" fmla="*/ 1704 h 9210"/>
              <a:gd name="connsiteX2" fmla="*/ 6466 w 8854"/>
              <a:gd name="connsiteY2" fmla="*/ 2205 h 9210"/>
              <a:gd name="connsiteX3" fmla="*/ 6333 w 8854"/>
              <a:gd name="connsiteY3" fmla="*/ 3295 h 9210"/>
              <a:gd name="connsiteX4" fmla="*/ 5539 w 8854"/>
              <a:gd name="connsiteY4" fmla="*/ 3909 h 9210"/>
              <a:gd name="connsiteX5" fmla="*/ 5017 w 8854"/>
              <a:gd name="connsiteY5" fmla="*/ 4414 h 9210"/>
              <a:gd name="connsiteX6" fmla="*/ 3793 w 8854"/>
              <a:gd name="connsiteY6" fmla="*/ 4340 h 9210"/>
              <a:gd name="connsiteX7" fmla="*/ 2357 w 8854"/>
              <a:gd name="connsiteY7" fmla="*/ 5002 h 9210"/>
              <a:gd name="connsiteX8" fmla="*/ 960 w 8854"/>
              <a:gd name="connsiteY8" fmla="*/ 5470 h 9210"/>
              <a:gd name="connsiteX9" fmla="*/ 1325 w 8854"/>
              <a:gd name="connsiteY9" fmla="*/ 6070 h 9210"/>
              <a:gd name="connsiteX10" fmla="*/ 2046 w 8854"/>
              <a:gd name="connsiteY10" fmla="*/ 6988 h 9210"/>
              <a:gd name="connsiteX11" fmla="*/ 1775 w 8854"/>
              <a:gd name="connsiteY11" fmla="*/ 7796 h 9210"/>
              <a:gd name="connsiteX12" fmla="*/ 1851 w 8854"/>
              <a:gd name="connsiteY12" fmla="*/ 8871 h 9210"/>
              <a:gd name="connsiteX13" fmla="*/ 542 w 8854"/>
              <a:gd name="connsiteY13" fmla="*/ 9088 h 9210"/>
              <a:gd name="connsiteX14" fmla="*/ 0 w 8854"/>
              <a:gd name="connsiteY14" fmla="*/ 9210 h 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54" h="9210">
                <a:moveTo>
                  <a:pt x="8854" y="0"/>
                </a:moveTo>
                <a:lnTo>
                  <a:pt x="7030" y="1704"/>
                </a:lnTo>
                <a:lnTo>
                  <a:pt x="6466" y="2205"/>
                </a:lnTo>
                <a:cubicBezTo>
                  <a:pt x="6485" y="2628"/>
                  <a:pt x="6314" y="2872"/>
                  <a:pt x="6333" y="3295"/>
                </a:cubicBezTo>
                <a:lnTo>
                  <a:pt x="5539" y="3909"/>
                </a:lnTo>
                <a:lnTo>
                  <a:pt x="5017" y="4414"/>
                </a:lnTo>
                <a:lnTo>
                  <a:pt x="3793" y="4340"/>
                </a:lnTo>
                <a:lnTo>
                  <a:pt x="2357" y="5002"/>
                </a:lnTo>
                <a:cubicBezTo>
                  <a:pt x="2210" y="5393"/>
                  <a:pt x="1107" y="5079"/>
                  <a:pt x="960" y="5470"/>
                </a:cubicBezTo>
                <a:lnTo>
                  <a:pt x="1325" y="6070"/>
                </a:lnTo>
                <a:cubicBezTo>
                  <a:pt x="1630" y="6411"/>
                  <a:pt x="1933" y="6681"/>
                  <a:pt x="2046" y="6988"/>
                </a:cubicBezTo>
                <a:cubicBezTo>
                  <a:pt x="1956" y="7257"/>
                  <a:pt x="1865" y="7525"/>
                  <a:pt x="1775" y="7796"/>
                </a:cubicBezTo>
                <a:cubicBezTo>
                  <a:pt x="1801" y="8155"/>
                  <a:pt x="2448" y="8299"/>
                  <a:pt x="1851" y="8871"/>
                </a:cubicBezTo>
                <a:lnTo>
                  <a:pt x="542" y="9088"/>
                </a:lnTo>
                <a:lnTo>
                  <a:pt x="0" y="921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1670917" y="5586816"/>
            <a:ext cx="143568" cy="338306"/>
          </a:xfrm>
          <a:custGeom>
            <a:avLst/>
            <a:gdLst>
              <a:gd name="T0" fmla="*/ 136 w 136"/>
              <a:gd name="T1" fmla="*/ 0 h 340"/>
              <a:gd name="T2" fmla="*/ 112 w 136"/>
              <a:gd name="T3" fmla="*/ 112 h 340"/>
              <a:gd name="T4" fmla="*/ 0 w 136"/>
              <a:gd name="T5" fmla="*/ 220 h 340"/>
              <a:gd name="T6" fmla="*/ 16 w 136"/>
              <a:gd name="T7" fmla="*/ 340 h 340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340"/>
              <a:gd name="T14" fmla="*/ 136 w 136"/>
              <a:gd name="T15" fmla="*/ 340 h 340"/>
              <a:gd name="connsiteX0" fmla="*/ 10000 w 10000"/>
              <a:gd name="connsiteY0" fmla="*/ 0 h 10000"/>
              <a:gd name="connsiteX1" fmla="*/ 9431 w 10000"/>
              <a:gd name="connsiteY1" fmla="*/ 2241 h 10000"/>
              <a:gd name="connsiteX2" fmla="*/ 0 w 10000"/>
              <a:gd name="connsiteY2" fmla="*/ 6471 h 10000"/>
              <a:gd name="connsiteX3" fmla="*/ 1176 w 10000"/>
              <a:gd name="connsiteY3" fmla="*/ 10000 h 10000"/>
              <a:gd name="connsiteX0" fmla="*/ 8824 w 8824"/>
              <a:gd name="connsiteY0" fmla="*/ 0 h 10000"/>
              <a:gd name="connsiteX1" fmla="*/ 8255 w 8824"/>
              <a:gd name="connsiteY1" fmla="*/ 2241 h 10000"/>
              <a:gd name="connsiteX2" fmla="*/ 2174 w 8824"/>
              <a:gd name="connsiteY2" fmla="*/ 4461 h 10000"/>
              <a:gd name="connsiteX3" fmla="*/ 0 w 8824"/>
              <a:gd name="connsiteY3" fmla="*/ 10000 h 10000"/>
              <a:gd name="connsiteX0" fmla="*/ 7536 w 7536"/>
              <a:gd name="connsiteY0" fmla="*/ 0 h 7129"/>
              <a:gd name="connsiteX1" fmla="*/ 6891 w 7536"/>
              <a:gd name="connsiteY1" fmla="*/ 2241 h 7129"/>
              <a:gd name="connsiteX2" fmla="*/ 0 w 7536"/>
              <a:gd name="connsiteY2" fmla="*/ 4461 h 7129"/>
              <a:gd name="connsiteX3" fmla="*/ 2146 w 7536"/>
              <a:gd name="connsiteY3" fmla="*/ 7129 h 7129"/>
              <a:gd name="connsiteX0" fmla="*/ 10000 w 10000"/>
              <a:gd name="connsiteY0" fmla="*/ 0 h 8792"/>
              <a:gd name="connsiteX1" fmla="*/ 9144 w 10000"/>
              <a:gd name="connsiteY1" fmla="*/ 3143 h 8792"/>
              <a:gd name="connsiteX2" fmla="*/ 0 w 10000"/>
              <a:gd name="connsiteY2" fmla="*/ 6258 h 8792"/>
              <a:gd name="connsiteX3" fmla="*/ 1409 w 10000"/>
              <a:gd name="connsiteY3" fmla="*/ 8792 h 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8792">
                <a:moveTo>
                  <a:pt x="10000" y="0"/>
                </a:moveTo>
                <a:lnTo>
                  <a:pt x="9144" y="3143"/>
                </a:lnTo>
                <a:lnTo>
                  <a:pt x="0" y="6258"/>
                </a:lnTo>
                <a:lnTo>
                  <a:pt x="1409" y="879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4191170" y="3958515"/>
            <a:ext cx="738254" cy="165712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654 w 37523"/>
              <a:gd name="connsiteY19" fmla="*/ 9832 h 10000"/>
              <a:gd name="connsiteX20" fmla="*/ 37523 w 37523"/>
              <a:gd name="connsiteY20" fmla="*/ 4747 h 10000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36472 w 37523"/>
              <a:gd name="connsiteY19" fmla="*/ 4024 h 10000"/>
              <a:gd name="connsiteX20" fmla="*/ 37523 w 37523"/>
              <a:gd name="connsiteY20" fmla="*/ 4747 h 10000"/>
              <a:gd name="connsiteX0" fmla="*/ 9112 w 37523"/>
              <a:gd name="connsiteY0" fmla="*/ 0 h 9596"/>
              <a:gd name="connsiteX1" fmla="*/ 7663 w 37523"/>
              <a:gd name="connsiteY1" fmla="*/ 1313 h 9596"/>
              <a:gd name="connsiteX2" fmla="*/ 6075 w 37523"/>
              <a:gd name="connsiteY2" fmla="*/ 1919 h 9596"/>
              <a:gd name="connsiteX3" fmla="*/ 6121 w 37523"/>
              <a:gd name="connsiteY3" fmla="*/ 2896 h 9596"/>
              <a:gd name="connsiteX4" fmla="*/ 5794 w 37523"/>
              <a:gd name="connsiteY4" fmla="*/ 3973 h 9596"/>
              <a:gd name="connsiteX5" fmla="*/ 5000 w 37523"/>
              <a:gd name="connsiteY5" fmla="*/ 4444 h 9596"/>
              <a:gd name="connsiteX6" fmla="*/ 4673 w 37523"/>
              <a:gd name="connsiteY6" fmla="*/ 5017 h 9596"/>
              <a:gd name="connsiteX7" fmla="*/ 4065 w 37523"/>
              <a:gd name="connsiteY7" fmla="*/ 4815 h 9596"/>
              <a:gd name="connsiteX8" fmla="*/ 3411 w 37523"/>
              <a:gd name="connsiteY8" fmla="*/ 4848 h 9596"/>
              <a:gd name="connsiteX9" fmla="*/ 3131 w 37523"/>
              <a:gd name="connsiteY9" fmla="*/ 4680 h 9596"/>
              <a:gd name="connsiteX10" fmla="*/ 2944 w 37523"/>
              <a:gd name="connsiteY10" fmla="*/ 5387 h 9596"/>
              <a:gd name="connsiteX11" fmla="*/ 2196 w 37523"/>
              <a:gd name="connsiteY11" fmla="*/ 5051 h 9596"/>
              <a:gd name="connsiteX12" fmla="*/ 888 w 37523"/>
              <a:gd name="connsiteY12" fmla="*/ 5690 h 9596"/>
              <a:gd name="connsiteX13" fmla="*/ 0 w 37523"/>
              <a:gd name="connsiteY13" fmla="*/ 5993 h 9596"/>
              <a:gd name="connsiteX14" fmla="*/ 748 w 37523"/>
              <a:gd name="connsiteY14" fmla="*/ 6498 h 9596"/>
              <a:gd name="connsiteX15" fmla="*/ 1168 w 37523"/>
              <a:gd name="connsiteY15" fmla="*/ 7710 h 9596"/>
              <a:gd name="connsiteX16" fmla="*/ 981 w 37523"/>
              <a:gd name="connsiteY16" fmla="*/ 8485 h 9596"/>
              <a:gd name="connsiteX17" fmla="*/ 1121 w 37523"/>
              <a:gd name="connsiteY17" fmla="*/ 9394 h 9596"/>
              <a:gd name="connsiteX18" fmla="*/ 31706 w 37523"/>
              <a:gd name="connsiteY18" fmla="*/ 3485 h 9596"/>
              <a:gd name="connsiteX19" fmla="*/ 36472 w 37523"/>
              <a:gd name="connsiteY19" fmla="*/ 4024 h 9596"/>
              <a:gd name="connsiteX20" fmla="*/ 37523 w 37523"/>
              <a:gd name="connsiteY20" fmla="*/ 4747 h 9596"/>
              <a:gd name="connsiteX0" fmla="*/ 2428 w 10000"/>
              <a:gd name="connsiteY0" fmla="*/ 0 h 9158"/>
              <a:gd name="connsiteX1" fmla="*/ 2042 w 10000"/>
              <a:gd name="connsiteY1" fmla="*/ 1368 h 9158"/>
              <a:gd name="connsiteX2" fmla="*/ 1619 w 10000"/>
              <a:gd name="connsiteY2" fmla="*/ 2000 h 9158"/>
              <a:gd name="connsiteX3" fmla="*/ 1631 w 10000"/>
              <a:gd name="connsiteY3" fmla="*/ 3018 h 9158"/>
              <a:gd name="connsiteX4" fmla="*/ 1544 w 10000"/>
              <a:gd name="connsiteY4" fmla="*/ 4140 h 9158"/>
              <a:gd name="connsiteX5" fmla="*/ 1333 w 10000"/>
              <a:gd name="connsiteY5" fmla="*/ 4631 h 9158"/>
              <a:gd name="connsiteX6" fmla="*/ 1245 w 10000"/>
              <a:gd name="connsiteY6" fmla="*/ 5228 h 9158"/>
              <a:gd name="connsiteX7" fmla="*/ 1083 w 10000"/>
              <a:gd name="connsiteY7" fmla="*/ 5018 h 9158"/>
              <a:gd name="connsiteX8" fmla="*/ 909 w 10000"/>
              <a:gd name="connsiteY8" fmla="*/ 5052 h 9158"/>
              <a:gd name="connsiteX9" fmla="*/ 834 w 10000"/>
              <a:gd name="connsiteY9" fmla="*/ 4877 h 9158"/>
              <a:gd name="connsiteX10" fmla="*/ 785 w 10000"/>
              <a:gd name="connsiteY10" fmla="*/ 5614 h 9158"/>
              <a:gd name="connsiteX11" fmla="*/ 585 w 10000"/>
              <a:gd name="connsiteY11" fmla="*/ 5264 h 9158"/>
              <a:gd name="connsiteX12" fmla="*/ 237 w 10000"/>
              <a:gd name="connsiteY12" fmla="*/ 5930 h 9158"/>
              <a:gd name="connsiteX13" fmla="*/ 0 w 10000"/>
              <a:gd name="connsiteY13" fmla="*/ 6245 h 9158"/>
              <a:gd name="connsiteX14" fmla="*/ 199 w 10000"/>
              <a:gd name="connsiteY14" fmla="*/ 6772 h 9158"/>
              <a:gd name="connsiteX15" fmla="*/ 311 w 10000"/>
              <a:gd name="connsiteY15" fmla="*/ 8035 h 9158"/>
              <a:gd name="connsiteX16" fmla="*/ 261 w 10000"/>
              <a:gd name="connsiteY16" fmla="*/ 8842 h 9158"/>
              <a:gd name="connsiteX17" fmla="*/ 7864 w 10000"/>
              <a:gd name="connsiteY17" fmla="*/ 4578 h 9158"/>
              <a:gd name="connsiteX18" fmla="*/ 8450 w 10000"/>
              <a:gd name="connsiteY18" fmla="*/ 3632 h 9158"/>
              <a:gd name="connsiteX19" fmla="*/ 9720 w 10000"/>
              <a:gd name="connsiteY19" fmla="*/ 4193 h 9158"/>
              <a:gd name="connsiteX20" fmla="*/ 10000 w 10000"/>
              <a:gd name="connsiteY20" fmla="*/ 4947 h 9158"/>
              <a:gd name="connsiteX0" fmla="*/ 2428 w 10000"/>
              <a:gd name="connsiteY0" fmla="*/ 0 h 8774"/>
              <a:gd name="connsiteX1" fmla="*/ 2042 w 10000"/>
              <a:gd name="connsiteY1" fmla="*/ 1494 h 8774"/>
              <a:gd name="connsiteX2" fmla="*/ 1619 w 10000"/>
              <a:gd name="connsiteY2" fmla="*/ 2184 h 8774"/>
              <a:gd name="connsiteX3" fmla="*/ 1631 w 10000"/>
              <a:gd name="connsiteY3" fmla="*/ 3295 h 8774"/>
              <a:gd name="connsiteX4" fmla="*/ 1544 w 10000"/>
              <a:gd name="connsiteY4" fmla="*/ 4521 h 8774"/>
              <a:gd name="connsiteX5" fmla="*/ 1333 w 10000"/>
              <a:gd name="connsiteY5" fmla="*/ 5057 h 8774"/>
              <a:gd name="connsiteX6" fmla="*/ 1245 w 10000"/>
              <a:gd name="connsiteY6" fmla="*/ 5709 h 8774"/>
              <a:gd name="connsiteX7" fmla="*/ 1083 w 10000"/>
              <a:gd name="connsiteY7" fmla="*/ 5479 h 8774"/>
              <a:gd name="connsiteX8" fmla="*/ 909 w 10000"/>
              <a:gd name="connsiteY8" fmla="*/ 5516 h 8774"/>
              <a:gd name="connsiteX9" fmla="*/ 834 w 10000"/>
              <a:gd name="connsiteY9" fmla="*/ 5325 h 8774"/>
              <a:gd name="connsiteX10" fmla="*/ 785 w 10000"/>
              <a:gd name="connsiteY10" fmla="*/ 6130 h 8774"/>
              <a:gd name="connsiteX11" fmla="*/ 585 w 10000"/>
              <a:gd name="connsiteY11" fmla="*/ 5748 h 8774"/>
              <a:gd name="connsiteX12" fmla="*/ 237 w 10000"/>
              <a:gd name="connsiteY12" fmla="*/ 6475 h 8774"/>
              <a:gd name="connsiteX13" fmla="*/ 0 w 10000"/>
              <a:gd name="connsiteY13" fmla="*/ 6819 h 8774"/>
              <a:gd name="connsiteX14" fmla="*/ 199 w 10000"/>
              <a:gd name="connsiteY14" fmla="*/ 7395 h 8774"/>
              <a:gd name="connsiteX15" fmla="*/ 311 w 10000"/>
              <a:gd name="connsiteY15" fmla="*/ 8774 h 8774"/>
              <a:gd name="connsiteX16" fmla="*/ 7864 w 10000"/>
              <a:gd name="connsiteY16" fmla="*/ 4999 h 8774"/>
              <a:gd name="connsiteX17" fmla="*/ 8450 w 10000"/>
              <a:gd name="connsiteY17" fmla="*/ 3966 h 8774"/>
              <a:gd name="connsiteX18" fmla="*/ 9720 w 10000"/>
              <a:gd name="connsiteY18" fmla="*/ 4579 h 8774"/>
              <a:gd name="connsiteX19" fmla="*/ 10000 w 10000"/>
              <a:gd name="connsiteY19" fmla="*/ 5402 h 8774"/>
              <a:gd name="connsiteX0" fmla="*/ 2428 w 10000"/>
              <a:gd name="connsiteY0" fmla="*/ 0 h 10000"/>
              <a:gd name="connsiteX1" fmla="*/ 1619 w 10000"/>
              <a:gd name="connsiteY1" fmla="*/ 2489 h 10000"/>
              <a:gd name="connsiteX2" fmla="*/ 1631 w 10000"/>
              <a:gd name="connsiteY2" fmla="*/ 3755 h 10000"/>
              <a:gd name="connsiteX3" fmla="*/ 1544 w 10000"/>
              <a:gd name="connsiteY3" fmla="*/ 5153 h 10000"/>
              <a:gd name="connsiteX4" fmla="*/ 1333 w 10000"/>
              <a:gd name="connsiteY4" fmla="*/ 5764 h 10000"/>
              <a:gd name="connsiteX5" fmla="*/ 1245 w 10000"/>
              <a:gd name="connsiteY5" fmla="*/ 6507 h 10000"/>
              <a:gd name="connsiteX6" fmla="*/ 1083 w 10000"/>
              <a:gd name="connsiteY6" fmla="*/ 6245 h 10000"/>
              <a:gd name="connsiteX7" fmla="*/ 909 w 10000"/>
              <a:gd name="connsiteY7" fmla="*/ 6287 h 10000"/>
              <a:gd name="connsiteX8" fmla="*/ 834 w 10000"/>
              <a:gd name="connsiteY8" fmla="*/ 6069 h 10000"/>
              <a:gd name="connsiteX9" fmla="*/ 785 w 10000"/>
              <a:gd name="connsiteY9" fmla="*/ 6987 h 10000"/>
              <a:gd name="connsiteX10" fmla="*/ 585 w 10000"/>
              <a:gd name="connsiteY10" fmla="*/ 6551 h 10000"/>
              <a:gd name="connsiteX11" fmla="*/ 237 w 10000"/>
              <a:gd name="connsiteY11" fmla="*/ 7380 h 10000"/>
              <a:gd name="connsiteX12" fmla="*/ 0 w 10000"/>
              <a:gd name="connsiteY12" fmla="*/ 7772 h 10000"/>
              <a:gd name="connsiteX13" fmla="*/ 199 w 10000"/>
              <a:gd name="connsiteY13" fmla="*/ 8428 h 10000"/>
              <a:gd name="connsiteX14" fmla="*/ 311 w 10000"/>
              <a:gd name="connsiteY14" fmla="*/ 10000 h 10000"/>
              <a:gd name="connsiteX15" fmla="*/ 7864 w 10000"/>
              <a:gd name="connsiteY15" fmla="*/ 5698 h 10000"/>
              <a:gd name="connsiteX16" fmla="*/ 8450 w 10000"/>
              <a:gd name="connsiteY16" fmla="*/ 4520 h 10000"/>
              <a:gd name="connsiteX17" fmla="*/ 9720 w 10000"/>
              <a:gd name="connsiteY17" fmla="*/ 5219 h 10000"/>
              <a:gd name="connsiteX18" fmla="*/ 10000 w 10000"/>
              <a:gd name="connsiteY18" fmla="*/ 6157 h 10000"/>
              <a:gd name="connsiteX0" fmla="*/ 2428 w 10000"/>
              <a:gd name="connsiteY0" fmla="*/ 0 h 10000"/>
              <a:gd name="connsiteX1" fmla="*/ 1631 w 10000"/>
              <a:gd name="connsiteY1" fmla="*/ 3755 h 10000"/>
              <a:gd name="connsiteX2" fmla="*/ 1544 w 10000"/>
              <a:gd name="connsiteY2" fmla="*/ 5153 h 10000"/>
              <a:gd name="connsiteX3" fmla="*/ 1333 w 10000"/>
              <a:gd name="connsiteY3" fmla="*/ 5764 h 10000"/>
              <a:gd name="connsiteX4" fmla="*/ 1245 w 10000"/>
              <a:gd name="connsiteY4" fmla="*/ 6507 h 10000"/>
              <a:gd name="connsiteX5" fmla="*/ 1083 w 10000"/>
              <a:gd name="connsiteY5" fmla="*/ 6245 h 10000"/>
              <a:gd name="connsiteX6" fmla="*/ 909 w 10000"/>
              <a:gd name="connsiteY6" fmla="*/ 6287 h 10000"/>
              <a:gd name="connsiteX7" fmla="*/ 834 w 10000"/>
              <a:gd name="connsiteY7" fmla="*/ 6069 h 10000"/>
              <a:gd name="connsiteX8" fmla="*/ 785 w 10000"/>
              <a:gd name="connsiteY8" fmla="*/ 6987 h 10000"/>
              <a:gd name="connsiteX9" fmla="*/ 585 w 10000"/>
              <a:gd name="connsiteY9" fmla="*/ 6551 h 10000"/>
              <a:gd name="connsiteX10" fmla="*/ 237 w 10000"/>
              <a:gd name="connsiteY10" fmla="*/ 7380 h 10000"/>
              <a:gd name="connsiteX11" fmla="*/ 0 w 10000"/>
              <a:gd name="connsiteY11" fmla="*/ 7772 h 10000"/>
              <a:gd name="connsiteX12" fmla="*/ 199 w 10000"/>
              <a:gd name="connsiteY12" fmla="*/ 8428 h 10000"/>
              <a:gd name="connsiteX13" fmla="*/ 311 w 10000"/>
              <a:gd name="connsiteY13" fmla="*/ 10000 h 10000"/>
              <a:gd name="connsiteX14" fmla="*/ 7864 w 10000"/>
              <a:gd name="connsiteY14" fmla="*/ 5698 h 10000"/>
              <a:gd name="connsiteX15" fmla="*/ 8450 w 10000"/>
              <a:gd name="connsiteY15" fmla="*/ 4520 h 10000"/>
              <a:gd name="connsiteX16" fmla="*/ 9720 w 10000"/>
              <a:gd name="connsiteY16" fmla="*/ 5219 h 10000"/>
              <a:gd name="connsiteX17" fmla="*/ 10000 w 10000"/>
              <a:gd name="connsiteY17" fmla="*/ 6157 h 10000"/>
              <a:gd name="connsiteX0" fmla="*/ 2428 w 10000"/>
              <a:gd name="connsiteY0" fmla="*/ 0 h 10000"/>
              <a:gd name="connsiteX1" fmla="*/ 1544 w 10000"/>
              <a:gd name="connsiteY1" fmla="*/ 5153 h 10000"/>
              <a:gd name="connsiteX2" fmla="*/ 1333 w 10000"/>
              <a:gd name="connsiteY2" fmla="*/ 5764 h 10000"/>
              <a:gd name="connsiteX3" fmla="*/ 1245 w 10000"/>
              <a:gd name="connsiteY3" fmla="*/ 6507 h 10000"/>
              <a:gd name="connsiteX4" fmla="*/ 1083 w 10000"/>
              <a:gd name="connsiteY4" fmla="*/ 6245 h 10000"/>
              <a:gd name="connsiteX5" fmla="*/ 909 w 10000"/>
              <a:gd name="connsiteY5" fmla="*/ 6287 h 10000"/>
              <a:gd name="connsiteX6" fmla="*/ 834 w 10000"/>
              <a:gd name="connsiteY6" fmla="*/ 6069 h 10000"/>
              <a:gd name="connsiteX7" fmla="*/ 785 w 10000"/>
              <a:gd name="connsiteY7" fmla="*/ 6987 h 10000"/>
              <a:gd name="connsiteX8" fmla="*/ 585 w 10000"/>
              <a:gd name="connsiteY8" fmla="*/ 6551 h 10000"/>
              <a:gd name="connsiteX9" fmla="*/ 237 w 10000"/>
              <a:gd name="connsiteY9" fmla="*/ 7380 h 10000"/>
              <a:gd name="connsiteX10" fmla="*/ 0 w 10000"/>
              <a:gd name="connsiteY10" fmla="*/ 7772 h 10000"/>
              <a:gd name="connsiteX11" fmla="*/ 199 w 10000"/>
              <a:gd name="connsiteY11" fmla="*/ 8428 h 10000"/>
              <a:gd name="connsiteX12" fmla="*/ 311 w 10000"/>
              <a:gd name="connsiteY12" fmla="*/ 10000 h 10000"/>
              <a:gd name="connsiteX13" fmla="*/ 7864 w 10000"/>
              <a:gd name="connsiteY13" fmla="*/ 5698 h 10000"/>
              <a:gd name="connsiteX14" fmla="*/ 8450 w 10000"/>
              <a:gd name="connsiteY14" fmla="*/ 4520 h 10000"/>
              <a:gd name="connsiteX15" fmla="*/ 9720 w 10000"/>
              <a:gd name="connsiteY15" fmla="*/ 5219 h 10000"/>
              <a:gd name="connsiteX16" fmla="*/ 10000 w 10000"/>
              <a:gd name="connsiteY16" fmla="*/ 6157 h 10000"/>
              <a:gd name="connsiteX0" fmla="*/ 2428 w 10000"/>
              <a:gd name="connsiteY0" fmla="*/ 0 h 10000"/>
              <a:gd name="connsiteX1" fmla="*/ 1333 w 10000"/>
              <a:gd name="connsiteY1" fmla="*/ 5764 h 10000"/>
              <a:gd name="connsiteX2" fmla="*/ 1245 w 10000"/>
              <a:gd name="connsiteY2" fmla="*/ 6507 h 10000"/>
              <a:gd name="connsiteX3" fmla="*/ 1083 w 10000"/>
              <a:gd name="connsiteY3" fmla="*/ 6245 h 10000"/>
              <a:gd name="connsiteX4" fmla="*/ 909 w 10000"/>
              <a:gd name="connsiteY4" fmla="*/ 6287 h 10000"/>
              <a:gd name="connsiteX5" fmla="*/ 834 w 10000"/>
              <a:gd name="connsiteY5" fmla="*/ 6069 h 10000"/>
              <a:gd name="connsiteX6" fmla="*/ 785 w 10000"/>
              <a:gd name="connsiteY6" fmla="*/ 6987 h 10000"/>
              <a:gd name="connsiteX7" fmla="*/ 585 w 10000"/>
              <a:gd name="connsiteY7" fmla="*/ 6551 h 10000"/>
              <a:gd name="connsiteX8" fmla="*/ 237 w 10000"/>
              <a:gd name="connsiteY8" fmla="*/ 7380 h 10000"/>
              <a:gd name="connsiteX9" fmla="*/ 0 w 10000"/>
              <a:gd name="connsiteY9" fmla="*/ 7772 h 10000"/>
              <a:gd name="connsiteX10" fmla="*/ 199 w 10000"/>
              <a:gd name="connsiteY10" fmla="*/ 8428 h 10000"/>
              <a:gd name="connsiteX11" fmla="*/ 311 w 10000"/>
              <a:gd name="connsiteY11" fmla="*/ 10000 h 10000"/>
              <a:gd name="connsiteX12" fmla="*/ 7864 w 10000"/>
              <a:gd name="connsiteY12" fmla="*/ 5698 h 10000"/>
              <a:gd name="connsiteX13" fmla="*/ 8450 w 10000"/>
              <a:gd name="connsiteY13" fmla="*/ 4520 h 10000"/>
              <a:gd name="connsiteX14" fmla="*/ 9720 w 10000"/>
              <a:gd name="connsiteY14" fmla="*/ 5219 h 10000"/>
              <a:gd name="connsiteX15" fmla="*/ 10000 w 10000"/>
              <a:gd name="connsiteY15" fmla="*/ 6157 h 10000"/>
              <a:gd name="connsiteX0" fmla="*/ 2428 w 10000"/>
              <a:gd name="connsiteY0" fmla="*/ 0 h 10000"/>
              <a:gd name="connsiteX1" fmla="*/ 1245 w 10000"/>
              <a:gd name="connsiteY1" fmla="*/ 6507 h 10000"/>
              <a:gd name="connsiteX2" fmla="*/ 1083 w 10000"/>
              <a:gd name="connsiteY2" fmla="*/ 6245 h 10000"/>
              <a:gd name="connsiteX3" fmla="*/ 909 w 10000"/>
              <a:gd name="connsiteY3" fmla="*/ 6287 h 10000"/>
              <a:gd name="connsiteX4" fmla="*/ 834 w 10000"/>
              <a:gd name="connsiteY4" fmla="*/ 6069 h 10000"/>
              <a:gd name="connsiteX5" fmla="*/ 785 w 10000"/>
              <a:gd name="connsiteY5" fmla="*/ 6987 h 10000"/>
              <a:gd name="connsiteX6" fmla="*/ 585 w 10000"/>
              <a:gd name="connsiteY6" fmla="*/ 6551 h 10000"/>
              <a:gd name="connsiteX7" fmla="*/ 237 w 10000"/>
              <a:gd name="connsiteY7" fmla="*/ 7380 h 10000"/>
              <a:gd name="connsiteX8" fmla="*/ 0 w 10000"/>
              <a:gd name="connsiteY8" fmla="*/ 7772 h 10000"/>
              <a:gd name="connsiteX9" fmla="*/ 199 w 10000"/>
              <a:gd name="connsiteY9" fmla="*/ 8428 h 10000"/>
              <a:gd name="connsiteX10" fmla="*/ 311 w 10000"/>
              <a:gd name="connsiteY10" fmla="*/ 10000 h 10000"/>
              <a:gd name="connsiteX11" fmla="*/ 7864 w 10000"/>
              <a:gd name="connsiteY11" fmla="*/ 5698 h 10000"/>
              <a:gd name="connsiteX12" fmla="*/ 8450 w 10000"/>
              <a:gd name="connsiteY12" fmla="*/ 4520 h 10000"/>
              <a:gd name="connsiteX13" fmla="*/ 9720 w 10000"/>
              <a:gd name="connsiteY13" fmla="*/ 5219 h 10000"/>
              <a:gd name="connsiteX14" fmla="*/ 10000 w 10000"/>
              <a:gd name="connsiteY14" fmla="*/ 6157 h 10000"/>
              <a:gd name="connsiteX0" fmla="*/ 2428 w 10000"/>
              <a:gd name="connsiteY0" fmla="*/ 0 h 10000"/>
              <a:gd name="connsiteX1" fmla="*/ 1083 w 10000"/>
              <a:gd name="connsiteY1" fmla="*/ 6245 h 10000"/>
              <a:gd name="connsiteX2" fmla="*/ 909 w 10000"/>
              <a:gd name="connsiteY2" fmla="*/ 6287 h 10000"/>
              <a:gd name="connsiteX3" fmla="*/ 834 w 10000"/>
              <a:gd name="connsiteY3" fmla="*/ 6069 h 10000"/>
              <a:gd name="connsiteX4" fmla="*/ 785 w 10000"/>
              <a:gd name="connsiteY4" fmla="*/ 6987 h 10000"/>
              <a:gd name="connsiteX5" fmla="*/ 585 w 10000"/>
              <a:gd name="connsiteY5" fmla="*/ 6551 h 10000"/>
              <a:gd name="connsiteX6" fmla="*/ 237 w 10000"/>
              <a:gd name="connsiteY6" fmla="*/ 7380 h 10000"/>
              <a:gd name="connsiteX7" fmla="*/ 0 w 10000"/>
              <a:gd name="connsiteY7" fmla="*/ 7772 h 10000"/>
              <a:gd name="connsiteX8" fmla="*/ 199 w 10000"/>
              <a:gd name="connsiteY8" fmla="*/ 8428 h 10000"/>
              <a:gd name="connsiteX9" fmla="*/ 311 w 10000"/>
              <a:gd name="connsiteY9" fmla="*/ 10000 h 10000"/>
              <a:gd name="connsiteX10" fmla="*/ 7864 w 10000"/>
              <a:gd name="connsiteY10" fmla="*/ 5698 h 10000"/>
              <a:gd name="connsiteX11" fmla="*/ 8450 w 10000"/>
              <a:gd name="connsiteY11" fmla="*/ 4520 h 10000"/>
              <a:gd name="connsiteX12" fmla="*/ 9720 w 10000"/>
              <a:gd name="connsiteY12" fmla="*/ 5219 h 10000"/>
              <a:gd name="connsiteX13" fmla="*/ 10000 w 10000"/>
              <a:gd name="connsiteY13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834 w 10000"/>
              <a:gd name="connsiteY2" fmla="*/ 6069 h 10000"/>
              <a:gd name="connsiteX3" fmla="*/ 785 w 10000"/>
              <a:gd name="connsiteY3" fmla="*/ 6987 h 10000"/>
              <a:gd name="connsiteX4" fmla="*/ 585 w 10000"/>
              <a:gd name="connsiteY4" fmla="*/ 6551 h 10000"/>
              <a:gd name="connsiteX5" fmla="*/ 237 w 10000"/>
              <a:gd name="connsiteY5" fmla="*/ 7380 h 10000"/>
              <a:gd name="connsiteX6" fmla="*/ 0 w 10000"/>
              <a:gd name="connsiteY6" fmla="*/ 7772 h 10000"/>
              <a:gd name="connsiteX7" fmla="*/ 199 w 10000"/>
              <a:gd name="connsiteY7" fmla="*/ 8428 h 10000"/>
              <a:gd name="connsiteX8" fmla="*/ 311 w 10000"/>
              <a:gd name="connsiteY8" fmla="*/ 10000 h 10000"/>
              <a:gd name="connsiteX9" fmla="*/ 7864 w 10000"/>
              <a:gd name="connsiteY9" fmla="*/ 5698 h 10000"/>
              <a:gd name="connsiteX10" fmla="*/ 8450 w 10000"/>
              <a:gd name="connsiteY10" fmla="*/ 4520 h 10000"/>
              <a:gd name="connsiteX11" fmla="*/ 9720 w 10000"/>
              <a:gd name="connsiteY11" fmla="*/ 5219 h 10000"/>
              <a:gd name="connsiteX12" fmla="*/ 10000 w 10000"/>
              <a:gd name="connsiteY12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785 w 10000"/>
              <a:gd name="connsiteY2" fmla="*/ 6987 h 10000"/>
              <a:gd name="connsiteX3" fmla="*/ 585 w 10000"/>
              <a:gd name="connsiteY3" fmla="*/ 6551 h 10000"/>
              <a:gd name="connsiteX4" fmla="*/ 237 w 10000"/>
              <a:gd name="connsiteY4" fmla="*/ 7380 h 10000"/>
              <a:gd name="connsiteX5" fmla="*/ 0 w 10000"/>
              <a:gd name="connsiteY5" fmla="*/ 7772 h 10000"/>
              <a:gd name="connsiteX6" fmla="*/ 199 w 10000"/>
              <a:gd name="connsiteY6" fmla="*/ 8428 h 10000"/>
              <a:gd name="connsiteX7" fmla="*/ 311 w 10000"/>
              <a:gd name="connsiteY7" fmla="*/ 10000 h 10000"/>
              <a:gd name="connsiteX8" fmla="*/ 7864 w 10000"/>
              <a:gd name="connsiteY8" fmla="*/ 5698 h 10000"/>
              <a:gd name="connsiteX9" fmla="*/ 8450 w 10000"/>
              <a:gd name="connsiteY9" fmla="*/ 4520 h 10000"/>
              <a:gd name="connsiteX10" fmla="*/ 9720 w 10000"/>
              <a:gd name="connsiteY10" fmla="*/ 5219 h 10000"/>
              <a:gd name="connsiteX11" fmla="*/ 10000 w 10000"/>
              <a:gd name="connsiteY11" fmla="*/ 6157 h 10000"/>
              <a:gd name="connsiteX0" fmla="*/ 2428 w 10000"/>
              <a:gd name="connsiteY0" fmla="*/ 0 h 10000"/>
              <a:gd name="connsiteX1" fmla="*/ 785 w 10000"/>
              <a:gd name="connsiteY1" fmla="*/ 6987 h 10000"/>
              <a:gd name="connsiteX2" fmla="*/ 585 w 10000"/>
              <a:gd name="connsiteY2" fmla="*/ 6551 h 10000"/>
              <a:gd name="connsiteX3" fmla="*/ 237 w 10000"/>
              <a:gd name="connsiteY3" fmla="*/ 7380 h 10000"/>
              <a:gd name="connsiteX4" fmla="*/ 0 w 10000"/>
              <a:gd name="connsiteY4" fmla="*/ 7772 h 10000"/>
              <a:gd name="connsiteX5" fmla="*/ 199 w 10000"/>
              <a:gd name="connsiteY5" fmla="*/ 8428 h 10000"/>
              <a:gd name="connsiteX6" fmla="*/ 311 w 10000"/>
              <a:gd name="connsiteY6" fmla="*/ 10000 h 10000"/>
              <a:gd name="connsiteX7" fmla="*/ 7864 w 10000"/>
              <a:gd name="connsiteY7" fmla="*/ 5698 h 10000"/>
              <a:gd name="connsiteX8" fmla="*/ 8450 w 10000"/>
              <a:gd name="connsiteY8" fmla="*/ 4520 h 10000"/>
              <a:gd name="connsiteX9" fmla="*/ 9720 w 10000"/>
              <a:gd name="connsiteY9" fmla="*/ 5219 h 10000"/>
              <a:gd name="connsiteX10" fmla="*/ 10000 w 10000"/>
              <a:gd name="connsiteY10" fmla="*/ 6157 h 10000"/>
              <a:gd name="connsiteX0" fmla="*/ 2428 w 10000"/>
              <a:gd name="connsiteY0" fmla="*/ 0 h 10000"/>
              <a:gd name="connsiteX1" fmla="*/ 585 w 10000"/>
              <a:gd name="connsiteY1" fmla="*/ 6551 h 10000"/>
              <a:gd name="connsiteX2" fmla="*/ 237 w 10000"/>
              <a:gd name="connsiteY2" fmla="*/ 7380 h 10000"/>
              <a:gd name="connsiteX3" fmla="*/ 0 w 10000"/>
              <a:gd name="connsiteY3" fmla="*/ 7772 h 10000"/>
              <a:gd name="connsiteX4" fmla="*/ 199 w 10000"/>
              <a:gd name="connsiteY4" fmla="*/ 8428 h 10000"/>
              <a:gd name="connsiteX5" fmla="*/ 311 w 10000"/>
              <a:gd name="connsiteY5" fmla="*/ 10000 h 10000"/>
              <a:gd name="connsiteX6" fmla="*/ 7864 w 10000"/>
              <a:gd name="connsiteY6" fmla="*/ 5698 h 10000"/>
              <a:gd name="connsiteX7" fmla="*/ 8450 w 10000"/>
              <a:gd name="connsiteY7" fmla="*/ 4520 h 10000"/>
              <a:gd name="connsiteX8" fmla="*/ 9720 w 10000"/>
              <a:gd name="connsiteY8" fmla="*/ 5219 h 10000"/>
              <a:gd name="connsiteX9" fmla="*/ 10000 w 10000"/>
              <a:gd name="connsiteY9" fmla="*/ 6157 h 10000"/>
              <a:gd name="connsiteX0" fmla="*/ 2428 w 10000"/>
              <a:gd name="connsiteY0" fmla="*/ 0 h 10000"/>
              <a:gd name="connsiteX1" fmla="*/ 237 w 10000"/>
              <a:gd name="connsiteY1" fmla="*/ 7380 h 10000"/>
              <a:gd name="connsiteX2" fmla="*/ 0 w 10000"/>
              <a:gd name="connsiteY2" fmla="*/ 7772 h 10000"/>
              <a:gd name="connsiteX3" fmla="*/ 199 w 10000"/>
              <a:gd name="connsiteY3" fmla="*/ 8428 h 10000"/>
              <a:gd name="connsiteX4" fmla="*/ 311 w 10000"/>
              <a:gd name="connsiteY4" fmla="*/ 10000 h 10000"/>
              <a:gd name="connsiteX5" fmla="*/ 7864 w 10000"/>
              <a:gd name="connsiteY5" fmla="*/ 5698 h 10000"/>
              <a:gd name="connsiteX6" fmla="*/ 8450 w 10000"/>
              <a:gd name="connsiteY6" fmla="*/ 4520 h 10000"/>
              <a:gd name="connsiteX7" fmla="*/ 9720 w 10000"/>
              <a:gd name="connsiteY7" fmla="*/ 5219 h 10000"/>
              <a:gd name="connsiteX8" fmla="*/ 10000 w 10000"/>
              <a:gd name="connsiteY8" fmla="*/ 6157 h 10000"/>
              <a:gd name="connsiteX0" fmla="*/ 237 w 10000"/>
              <a:gd name="connsiteY0" fmla="*/ 3122 h 5742"/>
              <a:gd name="connsiteX1" fmla="*/ 0 w 10000"/>
              <a:gd name="connsiteY1" fmla="*/ 3514 h 5742"/>
              <a:gd name="connsiteX2" fmla="*/ 199 w 10000"/>
              <a:gd name="connsiteY2" fmla="*/ 4170 h 5742"/>
              <a:gd name="connsiteX3" fmla="*/ 311 w 10000"/>
              <a:gd name="connsiteY3" fmla="*/ 5742 h 5742"/>
              <a:gd name="connsiteX4" fmla="*/ 7864 w 10000"/>
              <a:gd name="connsiteY4" fmla="*/ 1440 h 5742"/>
              <a:gd name="connsiteX5" fmla="*/ 8450 w 10000"/>
              <a:gd name="connsiteY5" fmla="*/ 262 h 5742"/>
              <a:gd name="connsiteX6" fmla="*/ 9720 w 10000"/>
              <a:gd name="connsiteY6" fmla="*/ 961 h 5742"/>
              <a:gd name="connsiteX7" fmla="*/ 10000 w 10000"/>
              <a:gd name="connsiteY7" fmla="*/ 1899 h 5742"/>
              <a:gd name="connsiteX0" fmla="*/ 0 w 10000"/>
              <a:gd name="connsiteY0" fmla="*/ 6120 h 10000"/>
              <a:gd name="connsiteX1" fmla="*/ 199 w 10000"/>
              <a:gd name="connsiteY1" fmla="*/ 7262 h 10000"/>
              <a:gd name="connsiteX2" fmla="*/ 311 w 10000"/>
              <a:gd name="connsiteY2" fmla="*/ 10000 h 10000"/>
              <a:gd name="connsiteX3" fmla="*/ 7864 w 10000"/>
              <a:gd name="connsiteY3" fmla="*/ 2508 h 10000"/>
              <a:gd name="connsiteX4" fmla="*/ 8450 w 10000"/>
              <a:gd name="connsiteY4" fmla="*/ 456 h 10000"/>
              <a:gd name="connsiteX5" fmla="*/ 9720 w 10000"/>
              <a:gd name="connsiteY5" fmla="*/ 1674 h 10000"/>
              <a:gd name="connsiteX6" fmla="*/ 10000 w 10000"/>
              <a:gd name="connsiteY6" fmla="*/ 3307 h 10000"/>
              <a:gd name="connsiteX0" fmla="*/ 0 w 9801"/>
              <a:gd name="connsiteY0" fmla="*/ 7262 h 10000"/>
              <a:gd name="connsiteX1" fmla="*/ 112 w 9801"/>
              <a:gd name="connsiteY1" fmla="*/ 10000 h 10000"/>
              <a:gd name="connsiteX2" fmla="*/ 7665 w 9801"/>
              <a:gd name="connsiteY2" fmla="*/ 2508 h 10000"/>
              <a:gd name="connsiteX3" fmla="*/ 8251 w 9801"/>
              <a:gd name="connsiteY3" fmla="*/ 456 h 10000"/>
              <a:gd name="connsiteX4" fmla="*/ 9521 w 9801"/>
              <a:gd name="connsiteY4" fmla="*/ 1674 h 10000"/>
              <a:gd name="connsiteX5" fmla="*/ 9801 w 9801"/>
              <a:gd name="connsiteY5" fmla="*/ 3307 h 10000"/>
              <a:gd name="connsiteX0" fmla="*/ 0 w 9886"/>
              <a:gd name="connsiteY0" fmla="*/ 10000 h 10000"/>
              <a:gd name="connsiteX1" fmla="*/ 7707 w 9886"/>
              <a:gd name="connsiteY1" fmla="*/ 2508 h 10000"/>
              <a:gd name="connsiteX2" fmla="*/ 8305 w 9886"/>
              <a:gd name="connsiteY2" fmla="*/ 456 h 10000"/>
              <a:gd name="connsiteX3" fmla="*/ 9600 w 9886"/>
              <a:gd name="connsiteY3" fmla="*/ 1674 h 10000"/>
              <a:gd name="connsiteX4" fmla="*/ 9886 w 9886"/>
              <a:gd name="connsiteY4" fmla="*/ 3307 h 10000"/>
              <a:gd name="connsiteX0" fmla="*/ 0 w 10000"/>
              <a:gd name="connsiteY0" fmla="*/ 9544 h 9544"/>
              <a:gd name="connsiteX1" fmla="*/ 8401 w 10000"/>
              <a:gd name="connsiteY1" fmla="*/ 0 h 9544"/>
              <a:gd name="connsiteX2" fmla="*/ 9711 w 10000"/>
              <a:gd name="connsiteY2" fmla="*/ 1218 h 9544"/>
              <a:gd name="connsiteX3" fmla="*/ 10000 w 10000"/>
              <a:gd name="connsiteY3" fmla="*/ 2851 h 9544"/>
              <a:gd name="connsiteX0" fmla="*/ 1064 w 3217"/>
              <a:gd name="connsiteY0" fmla="*/ 2231 h 2987"/>
              <a:gd name="connsiteX1" fmla="*/ 1618 w 3217"/>
              <a:gd name="connsiteY1" fmla="*/ 0 h 2987"/>
              <a:gd name="connsiteX2" fmla="*/ 2928 w 3217"/>
              <a:gd name="connsiteY2" fmla="*/ 1276 h 2987"/>
              <a:gd name="connsiteX3" fmla="*/ 3217 w 3217"/>
              <a:gd name="connsiteY3" fmla="*/ 2987 h 2987"/>
              <a:gd name="connsiteX0" fmla="*/ 3307 w 10000"/>
              <a:gd name="connsiteY0" fmla="*/ 7469 h 10000"/>
              <a:gd name="connsiteX1" fmla="*/ 5030 w 10000"/>
              <a:gd name="connsiteY1" fmla="*/ 0 h 10000"/>
              <a:gd name="connsiteX2" fmla="*/ 9102 w 10000"/>
              <a:gd name="connsiteY2" fmla="*/ 4272 h 10000"/>
              <a:gd name="connsiteX3" fmla="*/ 10000 w 10000"/>
              <a:gd name="connsiteY3" fmla="*/ 10000 h 10000"/>
              <a:gd name="connsiteX0" fmla="*/ 0 w 6693"/>
              <a:gd name="connsiteY0" fmla="*/ 7469 h 10000"/>
              <a:gd name="connsiteX1" fmla="*/ 1723 w 6693"/>
              <a:gd name="connsiteY1" fmla="*/ 0 h 10000"/>
              <a:gd name="connsiteX2" fmla="*/ 5795 w 6693"/>
              <a:gd name="connsiteY2" fmla="*/ 4272 h 10000"/>
              <a:gd name="connsiteX3" fmla="*/ 6693 w 6693"/>
              <a:gd name="connsiteY3" fmla="*/ 10000 h 10000"/>
              <a:gd name="connsiteX0" fmla="*/ 0 w 9854"/>
              <a:gd name="connsiteY0" fmla="*/ 7469 h 10434"/>
              <a:gd name="connsiteX1" fmla="*/ 2574 w 9854"/>
              <a:gd name="connsiteY1" fmla="*/ 0 h 10434"/>
              <a:gd name="connsiteX2" fmla="*/ 8658 w 9854"/>
              <a:gd name="connsiteY2" fmla="*/ 4272 h 10434"/>
              <a:gd name="connsiteX3" fmla="*/ 9854 w 9854"/>
              <a:gd name="connsiteY3" fmla="*/ 10434 h 10434"/>
              <a:gd name="connsiteX0" fmla="*/ 0 w 10000"/>
              <a:gd name="connsiteY0" fmla="*/ 7158 h 10000"/>
              <a:gd name="connsiteX1" fmla="*/ 2612 w 10000"/>
              <a:gd name="connsiteY1" fmla="*/ 0 h 10000"/>
              <a:gd name="connsiteX2" fmla="*/ 9328 w 10000"/>
              <a:gd name="connsiteY2" fmla="*/ 7006 h 10000"/>
              <a:gd name="connsiteX3" fmla="*/ 10000 w 10000"/>
              <a:gd name="connsiteY3" fmla="*/ 10000 h 10000"/>
              <a:gd name="connsiteX0" fmla="*/ 0 w 10000"/>
              <a:gd name="connsiteY0" fmla="*/ 3830 h 6672"/>
              <a:gd name="connsiteX1" fmla="*/ 4830 w 10000"/>
              <a:gd name="connsiteY1" fmla="*/ 0 h 6672"/>
              <a:gd name="connsiteX2" fmla="*/ 9328 w 10000"/>
              <a:gd name="connsiteY2" fmla="*/ 3678 h 6672"/>
              <a:gd name="connsiteX3" fmla="*/ 10000 w 10000"/>
              <a:gd name="connsiteY3" fmla="*/ 6672 h 6672"/>
              <a:gd name="connsiteX0" fmla="*/ 665 w 7708"/>
              <a:gd name="connsiteY0" fmla="*/ 8546 h 10000"/>
              <a:gd name="connsiteX1" fmla="*/ 2538 w 7708"/>
              <a:gd name="connsiteY1" fmla="*/ 0 h 10000"/>
              <a:gd name="connsiteX2" fmla="*/ 7036 w 7708"/>
              <a:gd name="connsiteY2" fmla="*/ 5513 h 10000"/>
              <a:gd name="connsiteX3" fmla="*/ 7708 w 7708"/>
              <a:gd name="connsiteY3" fmla="*/ 10000 h 10000"/>
              <a:gd name="connsiteX0" fmla="*/ 863 w 10000"/>
              <a:gd name="connsiteY0" fmla="*/ 8546 h 10000"/>
              <a:gd name="connsiteX1" fmla="*/ 3293 w 10000"/>
              <a:gd name="connsiteY1" fmla="*/ 0 h 10000"/>
              <a:gd name="connsiteX2" fmla="*/ 9128 w 10000"/>
              <a:gd name="connsiteY2" fmla="*/ 5513 h 10000"/>
              <a:gd name="connsiteX3" fmla="*/ 10000 w 10000"/>
              <a:gd name="connsiteY3" fmla="*/ 10000 h 10000"/>
              <a:gd name="connsiteX0" fmla="*/ 0 w 9137"/>
              <a:gd name="connsiteY0" fmla="*/ 8546 h 10000"/>
              <a:gd name="connsiteX1" fmla="*/ 2430 w 9137"/>
              <a:gd name="connsiteY1" fmla="*/ 0 h 10000"/>
              <a:gd name="connsiteX2" fmla="*/ 8265 w 9137"/>
              <a:gd name="connsiteY2" fmla="*/ 5513 h 10000"/>
              <a:gd name="connsiteX3" fmla="*/ 9137 w 913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" h="10000">
                <a:moveTo>
                  <a:pt x="0" y="8546"/>
                </a:moveTo>
                <a:cubicBezTo>
                  <a:pt x="334" y="8086"/>
                  <a:pt x="1439" y="1460"/>
                  <a:pt x="2430" y="0"/>
                </a:cubicBezTo>
                <a:lnTo>
                  <a:pt x="8265" y="5513"/>
                </a:lnTo>
                <a:cubicBezTo>
                  <a:pt x="8853" y="8258"/>
                  <a:pt x="8551" y="7254"/>
                  <a:pt x="9137" y="1000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01112" y="5566857"/>
            <a:ext cx="283395" cy="45719"/>
          </a:xfrm>
          <a:custGeom>
            <a:avLst/>
            <a:gdLst>
              <a:gd name="T0" fmla="*/ 136 w 136"/>
              <a:gd name="T1" fmla="*/ 0 h 340"/>
              <a:gd name="T2" fmla="*/ 112 w 136"/>
              <a:gd name="T3" fmla="*/ 112 h 340"/>
              <a:gd name="T4" fmla="*/ 0 w 136"/>
              <a:gd name="T5" fmla="*/ 220 h 340"/>
              <a:gd name="T6" fmla="*/ 16 w 136"/>
              <a:gd name="T7" fmla="*/ 340 h 340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340"/>
              <a:gd name="T14" fmla="*/ 136 w 136"/>
              <a:gd name="T15" fmla="*/ 340 h 340"/>
              <a:gd name="connsiteX0" fmla="*/ 10000 w 10000"/>
              <a:gd name="connsiteY0" fmla="*/ 0 h 10000"/>
              <a:gd name="connsiteX1" fmla="*/ 9431 w 10000"/>
              <a:gd name="connsiteY1" fmla="*/ 2241 h 10000"/>
              <a:gd name="connsiteX2" fmla="*/ 0 w 10000"/>
              <a:gd name="connsiteY2" fmla="*/ 6471 h 10000"/>
              <a:gd name="connsiteX3" fmla="*/ 1176 w 10000"/>
              <a:gd name="connsiteY3" fmla="*/ 10000 h 10000"/>
              <a:gd name="connsiteX0" fmla="*/ 8824 w 8824"/>
              <a:gd name="connsiteY0" fmla="*/ 0 h 10000"/>
              <a:gd name="connsiteX1" fmla="*/ 8255 w 8824"/>
              <a:gd name="connsiteY1" fmla="*/ 2241 h 10000"/>
              <a:gd name="connsiteX2" fmla="*/ 2174 w 8824"/>
              <a:gd name="connsiteY2" fmla="*/ 4461 h 10000"/>
              <a:gd name="connsiteX3" fmla="*/ 0 w 8824"/>
              <a:gd name="connsiteY3" fmla="*/ 10000 h 10000"/>
              <a:gd name="connsiteX0" fmla="*/ 7536 w 7536"/>
              <a:gd name="connsiteY0" fmla="*/ 0 h 7129"/>
              <a:gd name="connsiteX1" fmla="*/ 6891 w 7536"/>
              <a:gd name="connsiteY1" fmla="*/ 2241 h 7129"/>
              <a:gd name="connsiteX2" fmla="*/ 0 w 7536"/>
              <a:gd name="connsiteY2" fmla="*/ 4461 h 7129"/>
              <a:gd name="connsiteX3" fmla="*/ 2146 w 7536"/>
              <a:gd name="connsiteY3" fmla="*/ 7129 h 7129"/>
              <a:gd name="connsiteX0" fmla="*/ 10000 w 10000"/>
              <a:gd name="connsiteY0" fmla="*/ 0 h 8792"/>
              <a:gd name="connsiteX1" fmla="*/ 9144 w 10000"/>
              <a:gd name="connsiteY1" fmla="*/ 3143 h 8792"/>
              <a:gd name="connsiteX2" fmla="*/ 0 w 10000"/>
              <a:gd name="connsiteY2" fmla="*/ 6258 h 8792"/>
              <a:gd name="connsiteX3" fmla="*/ 1409 w 10000"/>
              <a:gd name="connsiteY3" fmla="*/ 8792 h 8792"/>
              <a:gd name="connsiteX0" fmla="*/ 29283 w 29283"/>
              <a:gd name="connsiteY0" fmla="*/ 0 h 10000"/>
              <a:gd name="connsiteX1" fmla="*/ 0 w 29283"/>
              <a:gd name="connsiteY1" fmla="*/ 8003 h 10000"/>
              <a:gd name="connsiteX2" fmla="*/ 19283 w 29283"/>
              <a:gd name="connsiteY2" fmla="*/ 7118 h 10000"/>
              <a:gd name="connsiteX3" fmla="*/ 20692 w 29283"/>
              <a:gd name="connsiteY3" fmla="*/ 10000 h 10000"/>
              <a:gd name="connsiteX0" fmla="*/ 10000 w 10000"/>
              <a:gd name="connsiteY0" fmla="*/ 0 h 10000"/>
              <a:gd name="connsiteX1" fmla="*/ 0 w 10000"/>
              <a:gd name="connsiteY1" fmla="*/ 7118 h 10000"/>
              <a:gd name="connsiteX2" fmla="*/ 1409 w 10000"/>
              <a:gd name="connsiteY2" fmla="*/ 10000 h 10000"/>
              <a:gd name="connsiteX0" fmla="*/ 0 w 19116"/>
              <a:gd name="connsiteY0" fmla="*/ 670 h 2882"/>
              <a:gd name="connsiteX1" fmla="*/ 17707 w 19116"/>
              <a:gd name="connsiteY1" fmla="*/ 0 h 2882"/>
              <a:gd name="connsiteX2" fmla="*/ 19116 w 19116"/>
              <a:gd name="connsiteY2" fmla="*/ 2882 h 2882"/>
              <a:gd name="connsiteX0" fmla="*/ 0 w 9624"/>
              <a:gd name="connsiteY0" fmla="*/ 2325 h 3642"/>
              <a:gd name="connsiteX1" fmla="*/ 9263 w 9624"/>
              <a:gd name="connsiteY1" fmla="*/ 0 h 3642"/>
              <a:gd name="connsiteX2" fmla="*/ 9624 w 9624"/>
              <a:gd name="connsiteY2" fmla="*/ 3642 h 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4" h="3642">
                <a:moveTo>
                  <a:pt x="0" y="2325"/>
                </a:moveTo>
                <a:lnTo>
                  <a:pt x="9263" y="0"/>
                </a:lnTo>
                <a:cubicBezTo>
                  <a:pt x="9509" y="3333"/>
                  <a:pt x="9378" y="309"/>
                  <a:pt x="9624" y="3642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円/楕円 53"/>
          <p:cNvSpPr/>
          <p:nvPr/>
        </p:nvSpPr>
        <p:spPr>
          <a:xfrm rot="18385601">
            <a:off x="7924095" y="929102"/>
            <a:ext cx="398743" cy="15321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正方形/長方形 15"/>
          <p:cNvSpPr/>
          <p:nvPr/>
        </p:nvSpPr>
        <p:spPr bwMode="auto">
          <a:xfrm>
            <a:off x="7084909" y="2080425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道路が狭く蓋が無いので危険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3" name="直線矢印コネクタ 22"/>
          <p:cNvCxnSpPr>
            <a:cxnSpLocks/>
            <a:stCxn id="55" idx="0"/>
          </p:cNvCxnSpPr>
          <p:nvPr/>
        </p:nvCxnSpPr>
        <p:spPr>
          <a:xfrm flipH="1" flipV="1">
            <a:off x="8024814" y="952501"/>
            <a:ext cx="30852" cy="11279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585" y="2440040"/>
            <a:ext cx="1314000" cy="912362"/>
          </a:xfrm>
          <a:prstGeom prst="rect">
            <a:avLst/>
          </a:prstGeom>
          <a:noFill/>
        </p:spPr>
      </p:pic>
      <p:sp>
        <p:nvSpPr>
          <p:cNvPr id="45" name="正方形/長方形 15"/>
          <p:cNvSpPr/>
          <p:nvPr/>
        </p:nvSpPr>
        <p:spPr bwMode="auto">
          <a:xfrm>
            <a:off x="161925" y="3264827"/>
            <a:ext cx="194151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大型車両の通行が多く、道路が狭いので危険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　歩道設置を含めた道路改良　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島根県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2" y="3723606"/>
            <a:ext cx="1250493" cy="949882"/>
          </a:xfrm>
          <a:prstGeom prst="rect">
            <a:avLst/>
          </a:prstGeom>
        </p:spPr>
      </p:pic>
      <p:sp>
        <p:nvSpPr>
          <p:cNvPr id="46" name="円/楕円 45"/>
          <p:cNvSpPr/>
          <p:nvPr/>
        </p:nvSpPr>
        <p:spPr>
          <a:xfrm rot="11031253" flipV="1">
            <a:off x="3110460" y="5883488"/>
            <a:ext cx="3346756" cy="327136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>
            <a:off x="2088880" y="4685591"/>
            <a:ext cx="1651030" cy="12199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15">
            <a:extLst>
              <a:ext uri="{FF2B5EF4-FFF2-40B4-BE49-F238E27FC236}">
                <a16:creationId xmlns:a16="http://schemas.microsoft.com/office/drawing/2014/main" id="{1E676504-5F54-4145-86BD-C2E9F8B9C3DB}"/>
              </a:ext>
            </a:extLst>
          </p:cNvPr>
          <p:cNvSpPr/>
          <p:nvPr/>
        </p:nvSpPr>
        <p:spPr bwMode="auto">
          <a:xfrm>
            <a:off x="4761301" y="577623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斜面からの落石があり危険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・検討中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円/楕円 30">
            <a:extLst>
              <a:ext uri="{FF2B5EF4-FFF2-40B4-BE49-F238E27FC236}">
                <a16:creationId xmlns:a16="http://schemas.microsoft.com/office/drawing/2014/main" id="{3A254405-0DC5-4AD9-B542-75B527AE5205}"/>
              </a:ext>
            </a:extLst>
          </p:cNvPr>
          <p:cNvSpPr/>
          <p:nvPr/>
        </p:nvSpPr>
        <p:spPr>
          <a:xfrm rot="20568803">
            <a:off x="5423053" y="5938379"/>
            <a:ext cx="405384" cy="51524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49" name="図 48" descr="IMG_2067.JPG">
            <a:extLst>
              <a:ext uri="{FF2B5EF4-FFF2-40B4-BE49-F238E27FC236}">
                <a16:creationId xmlns:a16="http://schemas.microsoft.com/office/drawing/2014/main" id="{739D0ABA-E36A-4C9F-949D-BA0136976F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8756" y="840737"/>
            <a:ext cx="1315200" cy="986400"/>
          </a:xfrm>
          <a:prstGeom prst="rect">
            <a:avLst/>
          </a:prstGeom>
        </p:spPr>
      </p:pic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7D8EDEC-09AA-4672-81A1-9DCE014B41F9}"/>
              </a:ext>
            </a:extLst>
          </p:cNvPr>
          <p:cNvCxnSpPr>
            <a:cxnSpLocks/>
          </p:cNvCxnSpPr>
          <p:nvPr/>
        </p:nvCxnSpPr>
        <p:spPr>
          <a:xfrm>
            <a:off x="4980254" y="2261912"/>
            <a:ext cx="645492" cy="3700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36">
            <a:extLst>
              <a:ext uri="{FF2B5EF4-FFF2-40B4-BE49-F238E27FC236}">
                <a16:creationId xmlns:a16="http://schemas.microsoft.com/office/drawing/2014/main" id="{BA341F70-5BBD-4A0B-B17A-7EB8E81728BE}"/>
              </a:ext>
            </a:extLst>
          </p:cNvPr>
          <p:cNvSpPr/>
          <p:nvPr/>
        </p:nvSpPr>
        <p:spPr>
          <a:xfrm rot="1820271">
            <a:off x="5978600" y="5406231"/>
            <a:ext cx="252571" cy="488556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正方形/長方形 15">
            <a:extLst>
              <a:ext uri="{FF2B5EF4-FFF2-40B4-BE49-F238E27FC236}">
                <a16:creationId xmlns:a16="http://schemas.microsoft.com/office/drawing/2014/main" id="{18C16EF6-DD69-4961-A7C6-AAB89CD025CD}"/>
              </a:ext>
            </a:extLst>
          </p:cNvPr>
          <p:cNvSpPr/>
          <p:nvPr/>
        </p:nvSpPr>
        <p:spPr bwMode="auto">
          <a:xfrm>
            <a:off x="6789785" y="4314335"/>
            <a:ext cx="1941513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9.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家倒壊の恐れあり、歩道が狭いので危険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3DE617A-E9D2-4CB6-8A27-29E089EB3C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69" y="4919529"/>
            <a:ext cx="1429682" cy="956207"/>
          </a:xfrm>
          <a:prstGeom prst="rect">
            <a:avLst/>
          </a:prstGeom>
        </p:spPr>
      </p:pic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B46A25D1-C1CF-463F-9F31-144F8E7FA225}"/>
              </a:ext>
            </a:extLst>
          </p:cNvPr>
          <p:cNvCxnSpPr>
            <a:cxnSpLocks/>
          </p:cNvCxnSpPr>
          <p:nvPr/>
        </p:nvCxnSpPr>
        <p:spPr>
          <a:xfrm flipH="1" flipV="1">
            <a:off x="6234722" y="5697315"/>
            <a:ext cx="534092" cy="57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89</Words>
  <Application>Microsoft Office PowerPoint</Application>
  <PresentationFormat>画面に合わせる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学校05</dc:creator>
  <cp:lastModifiedBy>学校05</cp:lastModifiedBy>
  <cp:revision>14</cp:revision>
  <cp:lastPrinted>2021-10-08T11:09:37Z</cp:lastPrinted>
  <dcterms:modified xsi:type="dcterms:W3CDTF">2022-10-20T02:40:35Z</dcterms:modified>
</cp:coreProperties>
</file>