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1340" r:id="rId2"/>
    <p:sldId id="6322" r:id="rId3"/>
    <p:sldId id="5471" r:id="rId4"/>
    <p:sldId id="6448" r:id="rId5"/>
    <p:sldId id="6387" r:id="rId6"/>
    <p:sldId id="6615" r:id="rId7"/>
    <p:sldId id="4198" r:id="rId8"/>
    <p:sldId id="6649" r:id="rId9"/>
    <p:sldId id="6621" r:id="rId10"/>
    <p:sldId id="6584" r:id="rId11"/>
    <p:sldId id="5849" r:id="rId12"/>
    <p:sldId id="5819" r:id="rId13"/>
    <p:sldId id="5623" r:id="rId14"/>
    <p:sldId id="6638" r:id="rId15"/>
    <p:sldId id="6455" r:id="rId16"/>
    <p:sldId id="6637" r:id="rId17"/>
    <p:sldId id="6625" r:id="rId18"/>
    <p:sldId id="437" r:id="rId19"/>
    <p:sldId id="6370" r:id="rId20"/>
    <p:sldId id="6428" r:id="rId21"/>
    <p:sldId id="6537" r:id="rId22"/>
    <p:sldId id="6626" r:id="rId23"/>
    <p:sldId id="6619" r:id="rId24"/>
    <p:sldId id="6645" r:id="rId25"/>
    <p:sldId id="6644" r:id="rId26"/>
    <p:sldId id="6618" r:id="rId27"/>
    <p:sldId id="1687" r:id="rId28"/>
    <p:sldId id="4937" r:id="rId29"/>
    <p:sldId id="4032" r:id="rId30"/>
    <p:sldId id="6646" r:id="rId31"/>
    <p:sldId id="6620" r:id="rId32"/>
    <p:sldId id="6633" r:id="rId33"/>
    <p:sldId id="6613" r:id="rId34"/>
    <p:sldId id="6585" r:id="rId35"/>
    <p:sldId id="6579" r:id="rId36"/>
    <p:sldId id="6631" r:id="rId37"/>
    <p:sldId id="6650" r:id="rId38"/>
    <p:sldId id="6647" r:id="rId39"/>
    <p:sldId id="6648" r:id="rId40"/>
    <p:sldId id="6629" r:id="rId41"/>
    <p:sldId id="6557" r:id="rId42"/>
    <p:sldId id="6558" r:id="rId43"/>
    <p:sldId id="6590" r:id="rId44"/>
    <p:sldId id="6589" r:id="rId45"/>
    <p:sldId id="1652" r:id="rId46"/>
    <p:sldId id="1653" r:id="rId47"/>
    <p:sldId id="6605" r:id="rId48"/>
    <p:sldId id="6606" r:id="rId49"/>
    <p:sldId id="6643" r:id="rId50"/>
    <p:sldId id="6607" r:id="rId51"/>
    <p:sldId id="6301" r:id="rId52"/>
    <p:sldId id="6511" r:id="rId53"/>
    <p:sldId id="6634" r:id="rId54"/>
    <p:sldId id="5450" r:id="rId55"/>
    <p:sldId id="5248" r:id="rId56"/>
    <p:sldId id="5249" r:id="rId57"/>
    <p:sldId id="5250" r:id="rId58"/>
    <p:sldId id="5737" r:id="rId59"/>
    <p:sldId id="5713" r:id="rId60"/>
    <p:sldId id="1334" r:id="rId61"/>
    <p:sldId id="1335" r:id="rId62"/>
    <p:sldId id="5142" r:id="rId63"/>
    <p:sldId id="5732" r:id="rId64"/>
    <p:sldId id="5561" r:id="rId65"/>
    <p:sldId id="5478" r:id="rId66"/>
    <p:sldId id="6639" r:id="rId67"/>
    <p:sldId id="6640" r:id="rId68"/>
    <p:sldId id="6641" r:id="rId69"/>
    <p:sldId id="6642" r:id="rId70"/>
    <p:sldId id="5679" r:id="rId71"/>
    <p:sldId id="6292" r:id="rId72"/>
    <p:sldId id="6320" r:id="rId73"/>
    <p:sldId id="6291" r:id="rId74"/>
  </p:sldIdLst>
  <p:sldSz cx="9144000" cy="6858000" type="screen4x3"/>
  <p:notesSz cx="6797675" cy="9926638"/>
  <p:defaultTex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藻谷浩介" initials="" lastIdx="1" clrIdx="0"/>
  <p:cmAuthor id="2" name="浩介 藻谷"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3300"/>
    <a:srgbClr val="FF6600"/>
    <a:srgbClr val="006699"/>
    <a:srgbClr val="FFFFCC"/>
    <a:srgbClr val="FF3300"/>
    <a:srgbClr val="FFCC99"/>
    <a:srgbClr val="008000"/>
    <a:srgbClr val="003300"/>
    <a:srgbClr val="CCFFCC"/>
    <a:srgbClr val="CDF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5847" autoAdjust="0"/>
  </p:normalViewPr>
  <p:slideViewPr>
    <p:cSldViewPr>
      <p:cViewPr varScale="1">
        <p:scale>
          <a:sx n="71" d="100"/>
          <a:sy n="71" d="100"/>
        </p:scale>
        <p:origin x="1068" y="5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47" d="100"/>
          <a:sy n="47" d="100"/>
        </p:scale>
        <p:origin x="2792" y="36"/>
      </p:cViewPr>
      <p:guideLst>
        <p:guide orient="horz" pos="3126"/>
        <p:guide pos="2141"/>
      </p:guideLst>
    </p:cSldViewPr>
  </p:notesViewPr>
  <p:gridSpacing cx="72008" cy="72008"/>
</p:viewPr>
</file>

<file path=ppt/_rels/presentation.xml.rels>&#65279;<?xml version="1.0" encoding="utf-8" standalone="yes"?>
<Relationships xmlns="http://schemas.openxmlformats.org/package/2006/relationships">
  <Relationship Id="rId26" Type="http://schemas.openxmlformats.org/officeDocument/2006/relationships/slide" Target="slides/slide25.xml" />
  <Relationship Id="rId21" Type="http://schemas.openxmlformats.org/officeDocument/2006/relationships/slide" Target="slides/slide20.xml" />
  <Relationship Id="rId42" Type="http://schemas.openxmlformats.org/officeDocument/2006/relationships/slide" Target="slides/slide41.xml" />
  <Relationship Id="rId47" Type="http://schemas.openxmlformats.org/officeDocument/2006/relationships/slide" Target="slides/slide46.xml" />
  <Relationship Id="rId63" Type="http://schemas.openxmlformats.org/officeDocument/2006/relationships/slide" Target="slides/slide62.xml" />
  <Relationship Id="rId68" Type="http://schemas.openxmlformats.org/officeDocument/2006/relationships/slide" Target="slides/slide67.xml" />
  <Relationship Id="rId16" Type="http://schemas.openxmlformats.org/officeDocument/2006/relationships/slide" Target="slides/slide15.xml" />
  <Relationship Id="rId11" Type="http://schemas.openxmlformats.org/officeDocument/2006/relationships/slide" Target="slides/slide10.xml" />
  <Relationship Id="rId32" Type="http://schemas.openxmlformats.org/officeDocument/2006/relationships/slide" Target="slides/slide31.xml" />
  <Relationship Id="rId37" Type="http://schemas.openxmlformats.org/officeDocument/2006/relationships/slide" Target="slides/slide36.xml" />
  <Relationship Id="rId53" Type="http://schemas.openxmlformats.org/officeDocument/2006/relationships/slide" Target="slides/slide52.xml" />
  <Relationship Id="rId58" Type="http://schemas.openxmlformats.org/officeDocument/2006/relationships/slide" Target="slides/slide57.xml" />
  <Relationship Id="rId74" Type="http://schemas.openxmlformats.org/officeDocument/2006/relationships/slide" Target="slides/slide73.xml" />
  <Relationship Id="rId79" Type="http://schemas.openxmlformats.org/officeDocument/2006/relationships/viewProps" Target="viewProps.xml" />
  <Relationship Id="rId5" Type="http://schemas.openxmlformats.org/officeDocument/2006/relationships/slide" Target="slides/slide4.xml" />
  <Relationship Id="rId61" Type="http://schemas.openxmlformats.org/officeDocument/2006/relationships/slide" Target="slides/slide60.xml" />
  <Relationship Id="rId19" Type="http://schemas.openxmlformats.org/officeDocument/2006/relationships/slide" Target="slides/slide1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slide" Target="slides/slide34.xml" />
  <Relationship Id="rId43" Type="http://schemas.openxmlformats.org/officeDocument/2006/relationships/slide" Target="slides/slide42.xml" />
  <Relationship Id="rId48" Type="http://schemas.openxmlformats.org/officeDocument/2006/relationships/slide" Target="slides/slide47.xml" />
  <Relationship Id="rId56" Type="http://schemas.openxmlformats.org/officeDocument/2006/relationships/slide" Target="slides/slide55.xml" />
  <Relationship Id="rId64" Type="http://schemas.openxmlformats.org/officeDocument/2006/relationships/slide" Target="slides/slide63.xml" />
  <Relationship Id="rId69" Type="http://schemas.openxmlformats.org/officeDocument/2006/relationships/slide" Target="slides/slide68.xml" />
  <Relationship Id="rId77" Type="http://schemas.openxmlformats.org/officeDocument/2006/relationships/commentAuthors" Target="commentAuthors.xml" />
  <Relationship Id="rId8" Type="http://schemas.openxmlformats.org/officeDocument/2006/relationships/slide" Target="slides/slide7.xml" />
  <Relationship Id="rId51" Type="http://schemas.openxmlformats.org/officeDocument/2006/relationships/slide" Target="slides/slide50.xml" />
  <Relationship Id="rId72" Type="http://schemas.openxmlformats.org/officeDocument/2006/relationships/slide" Target="slides/slide71.xml" />
  <Relationship Id="rId80" Type="http://schemas.openxmlformats.org/officeDocument/2006/relationships/theme" Target="theme/theme1.xml" />
  <Relationship Id="rId3" Type="http://schemas.openxmlformats.org/officeDocument/2006/relationships/slide" Target="slides/slide2.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slide" Target="slides/slide37.xml" />
  <Relationship Id="rId46" Type="http://schemas.openxmlformats.org/officeDocument/2006/relationships/slide" Target="slides/slide45.xml" />
  <Relationship Id="rId59" Type="http://schemas.openxmlformats.org/officeDocument/2006/relationships/slide" Target="slides/slide58.xml" />
  <Relationship Id="rId67" Type="http://schemas.openxmlformats.org/officeDocument/2006/relationships/slide" Target="slides/slide66.xml" />
  <Relationship Id="rId20" Type="http://schemas.openxmlformats.org/officeDocument/2006/relationships/slide" Target="slides/slide19.xml" />
  <Relationship Id="rId41" Type="http://schemas.openxmlformats.org/officeDocument/2006/relationships/slide" Target="slides/slide40.xml" />
  <Relationship Id="rId54" Type="http://schemas.openxmlformats.org/officeDocument/2006/relationships/slide" Target="slides/slide53.xml" />
  <Relationship Id="rId62" Type="http://schemas.openxmlformats.org/officeDocument/2006/relationships/slide" Target="slides/slide61.xml" />
  <Relationship Id="rId70" Type="http://schemas.openxmlformats.org/officeDocument/2006/relationships/slide" Target="slides/slide69.xml" />
  <Relationship Id="rId75" Type="http://schemas.openxmlformats.org/officeDocument/2006/relationships/notesMaster" Target="notesMasters/notesMaster1.xml" />
  <Relationship Id="rId1" Type="http://schemas.openxmlformats.org/officeDocument/2006/relationships/slideMaster" Target="slideMasters/slideMaster1.xml" />
  <Relationship Id="rId6" Type="http://schemas.openxmlformats.org/officeDocument/2006/relationships/slide" Target="slides/slide5.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49" Type="http://schemas.openxmlformats.org/officeDocument/2006/relationships/slide" Target="slides/slide48.xml" />
  <Relationship Id="rId57" Type="http://schemas.openxmlformats.org/officeDocument/2006/relationships/slide" Target="slides/slide56.xml" />
  <Relationship Id="rId10" Type="http://schemas.openxmlformats.org/officeDocument/2006/relationships/slide" Target="slides/slide9.xml" />
  <Relationship Id="rId31" Type="http://schemas.openxmlformats.org/officeDocument/2006/relationships/slide" Target="slides/slide30.xml" />
  <Relationship Id="rId44" Type="http://schemas.openxmlformats.org/officeDocument/2006/relationships/slide" Target="slides/slide43.xml" />
  <Relationship Id="rId52" Type="http://schemas.openxmlformats.org/officeDocument/2006/relationships/slide" Target="slides/slide51.xml" />
  <Relationship Id="rId60" Type="http://schemas.openxmlformats.org/officeDocument/2006/relationships/slide" Target="slides/slide59.xml" />
  <Relationship Id="rId65" Type="http://schemas.openxmlformats.org/officeDocument/2006/relationships/slide" Target="slides/slide64.xml" />
  <Relationship Id="rId73" Type="http://schemas.openxmlformats.org/officeDocument/2006/relationships/slide" Target="slides/slide72.xml" />
  <Relationship Id="rId78" Type="http://schemas.openxmlformats.org/officeDocument/2006/relationships/presProps" Target="presProps.xml" />
  <Relationship Id="rId81" Type="http://schemas.openxmlformats.org/officeDocument/2006/relationships/tableStyles" Target="tableStyles.xml" />
  <Relationship Id="rId4" Type="http://schemas.openxmlformats.org/officeDocument/2006/relationships/slide" Target="slides/slide3.xml" />
  <Relationship Id="rId9" Type="http://schemas.openxmlformats.org/officeDocument/2006/relationships/slide" Target="slides/slide8.xml" />
  <Relationship Id="rId13" Type="http://schemas.openxmlformats.org/officeDocument/2006/relationships/slide" Target="slides/slide12.xml" />
  <Relationship Id="rId18" Type="http://schemas.openxmlformats.org/officeDocument/2006/relationships/slide" Target="slides/slide17.xml" />
  <Relationship Id="rId39" Type="http://schemas.openxmlformats.org/officeDocument/2006/relationships/slide" Target="slides/slide38.xml" />
  <Relationship Id="rId34" Type="http://schemas.openxmlformats.org/officeDocument/2006/relationships/slide" Target="slides/slide33.xml" />
  <Relationship Id="rId50" Type="http://schemas.openxmlformats.org/officeDocument/2006/relationships/slide" Target="slides/slide49.xml" />
  <Relationship Id="rId55" Type="http://schemas.openxmlformats.org/officeDocument/2006/relationships/slide" Target="slides/slide54.xml" />
  <Relationship Id="rId76" Type="http://schemas.openxmlformats.org/officeDocument/2006/relationships/handoutMaster" Target="handoutMasters/handoutMaster1.xml" />
  <Relationship Id="rId7" Type="http://schemas.openxmlformats.org/officeDocument/2006/relationships/slide" Target="slides/slide6.xml" />
  <Relationship Id="rId71" Type="http://schemas.openxmlformats.org/officeDocument/2006/relationships/slide" Target="slides/slide70.xml" />
  <Relationship Id="rId2" Type="http://schemas.openxmlformats.org/officeDocument/2006/relationships/slide" Target="slides/slide1.xml" />
  <Relationship Id="rId29" Type="http://schemas.openxmlformats.org/officeDocument/2006/relationships/slide" Target="slides/slide28.xml" />
  <Relationship Id="rId24" Type="http://schemas.openxmlformats.org/officeDocument/2006/relationships/slide" Target="slides/slide23.xml" />
  <Relationship Id="rId40" Type="http://schemas.openxmlformats.org/officeDocument/2006/relationships/slide" Target="slides/slide39.xml" />
  <Relationship Id="rId45" Type="http://schemas.openxmlformats.org/officeDocument/2006/relationships/slide" Target="slides/slide44.xml" />
  <Relationship Id="rId66" Type="http://schemas.openxmlformats.org/officeDocument/2006/relationships/slide" Target="slides/slide65.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B6D32A8-9A06-42AD-8D6C-359495FBA033}"/>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ja-JP" altLang="en-US"/>
              <a:t>人口減少社会における江津市の持続可能な姿を考える</a:t>
            </a:r>
            <a:endParaRPr lang="en-US" altLang="ja-JP"/>
          </a:p>
        </p:txBody>
      </p:sp>
      <p:sp>
        <p:nvSpPr>
          <p:cNvPr id="141315" name="Rectangle 3">
            <a:extLst>
              <a:ext uri="{FF2B5EF4-FFF2-40B4-BE49-F238E27FC236}">
                <a16:creationId xmlns:a16="http://schemas.microsoft.com/office/drawing/2014/main" id="{67ADD373-481B-4E3B-961B-3D0CC82AEE82}"/>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pPr>
              <a:defRPr/>
            </a:pPr>
            <a:fld id="{770EF445-952E-4904-9E1D-DD1399DB287A}" type="datetime1">
              <a:rPr lang="ja-JP" altLang="en-US"/>
              <a:pPr>
                <a:defRPr/>
              </a:pPr>
              <a:t>2023/11/16</a:t>
            </a:fld>
            <a:endParaRPr lang="en-US" altLang="ja-JP"/>
          </a:p>
        </p:txBody>
      </p:sp>
      <p:sp>
        <p:nvSpPr>
          <p:cNvPr id="141316" name="Rectangle 4">
            <a:extLst>
              <a:ext uri="{FF2B5EF4-FFF2-40B4-BE49-F238E27FC236}">
                <a16:creationId xmlns:a16="http://schemas.microsoft.com/office/drawing/2014/main" id="{BE3E495B-CD53-4D0B-BA56-0420C2824F63}"/>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en-US" altLang="ja-JP"/>
              <a:t>(株)日本総合研究所 藻谷浩介 </a:t>
            </a:r>
          </a:p>
        </p:txBody>
      </p:sp>
      <p:sp>
        <p:nvSpPr>
          <p:cNvPr id="141317" name="Rectangle 5">
            <a:extLst>
              <a:ext uri="{FF2B5EF4-FFF2-40B4-BE49-F238E27FC236}">
                <a16:creationId xmlns:a16="http://schemas.microsoft.com/office/drawing/2014/main" id="{74578452-A8E2-4AAC-B668-8F0791CD7C7D}"/>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fld id="{D75D68B2-A07A-40AF-95A5-9C0E0F5B1B60}"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9CECCD-C9E6-433B-A9F9-C5D46045102A}"/>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ja-JP" altLang="en-US"/>
              <a:t>人口減少社会における江津市の持続可能な姿を考える</a:t>
            </a:r>
            <a:endParaRPr lang="en-US" altLang="ja-JP"/>
          </a:p>
        </p:txBody>
      </p:sp>
      <p:sp>
        <p:nvSpPr>
          <p:cNvPr id="4099" name="Rectangle 3">
            <a:extLst>
              <a:ext uri="{FF2B5EF4-FFF2-40B4-BE49-F238E27FC236}">
                <a16:creationId xmlns:a16="http://schemas.microsoft.com/office/drawing/2014/main" id="{3219CB33-8F08-453F-BB5C-5A97B8E2B496}"/>
              </a:ext>
            </a:extLst>
          </p:cNvPr>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pPr>
              <a:defRPr/>
            </a:pPr>
            <a:fld id="{E7CF42DA-4088-40E5-9335-E2B08B89EC80}" type="datetime1">
              <a:rPr lang="ja-JP" altLang="en-US"/>
              <a:pPr>
                <a:defRPr/>
              </a:pPr>
              <a:t>2023/11/16</a:t>
            </a:fld>
            <a:endParaRPr lang="en-US" altLang="ja-JP"/>
          </a:p>
        </p:txBody>
      </p:sp>
      <p:sp>
        <p:nvSpPr>
          <p:cNvPr id="2052" name="Rectangle 4">
            <a:extLst>
              <a:ext uri="{FF2B5EF4-FFF2-40B4-BE49-F238E27FC236}">
                <a16:creationId xmlns:a16="http://schemas.microsoft.com/office/drawing/2014/main" id="{A3BF1907-EFCB-4DB5-ADCD-404BE7E33674}"/>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B3230014-6E01-46B3-8227-A2AE9AB897CA}"/>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a:extLst>
              <a:ext uri="{FF2B5EF4-FFF2-40B4-BE49-F238E27FC236}">
                <a16:creationId xmlns:a16="http://schemas.microsoft.com/office/drawing/2014/main" id="{0AC260E7-5D07-4578-ABDD-735E80931FBA}"/>
              </a:ext>
            </a:extLst>
          </p:cNvPr>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ea typeface="ＭＳ Ｐゴシック" panose="020B0600070205080204" pitchFamily="50" charset="-128"/>
              </a:defRPr>
            </a:lvl1pPr>
          </a:lstStyle>
          <a:p>
            <a:pPr>
              <a:defRPr/>
            </a:pPr>
            <a:r>
              <a:rPr lang="en-US" altLang="ja-JP"/>
              <a:t>(株)日本総合研究所 藻谷浩介 </a:t>
            </a:r>
          </a:p>
        </p:txBody>
      </p:sp>
      <p:sp>
        <p:nvSpPr>
          <p:cNvPr id="4103" name="Rectangle 7">
            <a:extLst>
              <a:ext uri="{FF2B5EF4-FFF2-40B4-BE49-F238E27FC236}">
                <a16:creationId xmlns:a16="http://schemas.microsoft.com/office/drawing/2014/main" id="{5778BAA9-1B74-4B97-ACA5-7BB4AFDBE980}"/>
              </a:ext>
            </a:extLst>
          </p:cNvPr>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a typeface="ＭＳ Ｐゴシック" panose="020B0600070205080204" pitchFamily="50" charset="-128"/>
              </a:defRPr>
            </a:lvl1pPr>
          </a:lstStyle>
          <a:p>
            <a:fld id="{999714DC-43B5-42FE-A792-F279D5532C8C}" type="slidenum">
              <a:rPr lang="en-US" altLang="ja-JP"/>
              <a:pPr/>
              <a:t>‹#›</a:t>
            </a:fld>
            <a:endParaRPr lang="en-US" altLang="ja-JP"/>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4.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4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4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4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48.xml.rels>&#65279;<?xml version="1.0" encoding="utf-8" standalone="yes"?>
<Relationships xmlns="http://schemas.openxmlformats.org/package/2006/relationships">
  <Relationship Id="rId2" Type="http://schemas.openxmlformats.org/officeDocument/2006/relationships/slide" Target="../slides/slide48.xml" />
  <Relationship Id="rId1" Type="http://schemas.openxmlformats.org/officeDocument/2006/relationships/notesMaster" Target="../notesMasters/notesMaster1.xml" />
</Relationships>
</file>

<file path=ppt/notesSlides/_rels/notesSlide49.xml.rels>&#65279;<?xml version="1.0" encoding="utf-8" standalone="yes"?>
<Relationships xmlns="http://schemas.openxmlformats.org/package/2006/relationships">
  <Relationship Id="rId2" Type="http://schemas.openxmlformats.org/officeDocument/2006/relationships/slide" Target="../slides/slide49.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0.xml.rels>&#65279;<?xml version="1.0" encoding="utf-8" standalone="yes"?>
<Relationships xmlns="http://schemas.openxmlformats.org/package/2006/relationships">
  <Relationship Id="rId2" Type="http://schemas.openxmlformats.org/officeDocument/2006/relationships/slide" Target="../slides/slide50.xml" />
  <Relationship Id="rId1" Type="http://schemas.openxmlformats.org/officeDocument/2006/relationships/notesMaster" Target="../notesMasters/notesMaster1.xml" />
</Relationships>
</file>

<file path=ppt/notesSlides/_rels/notesSlide51.xml.rels>&#65279;<?xml version="1.0" encoding="utf-8" standalone="yes"?>
<Relationships xmlns="http://schemas.openxmlformats.org/package/2006/relationships">
  <Relationship Id="rId2" Type="http://schemas.openxmlformats.org/officeDocument/2006/relationships/slide" Target="../slides/slide51.xml" />
  <Relationship Id="rId1" Type="http://schemas.openxmlformats.org/officeDocument/2006/relationships/notesMaster" Target="../notesMasters/notesMaster1.xml" />
</Relationships>
</file>

<file path=ppt/notesSlides/_rels/notesSlide52.xml.rels>&#65279;<?xml version="1.0" encoding="utf-8" standalone="yes"?>
<Relationships xmlns="http://schemas.openxmlformats.org/package/2006/relationships">
  <Relationship Id="rId2" Type="http://schemas.openxmlformats.org/officeDocument/2006/relationships/slide" Target="../slides/slide52.xml" />
  <Relationship Id="rId1" Type="http://schemas.openxmlformats.org/officeDocument/2006/relationships/notesMaster" Target="../notesMasters/notesMaster1.xml" />
</Relationships>
</file>

<file path=ppt/notesSlides/_rels/notesSlide53.xml.rels>&#65279;<?xml version="1.0" encoding="utf-8" standalone="yes"?>
<Relationships xmlns="http://schemas.openxmlformats.org/package/2006/relationships">
  <Relationship Id="rId2" Type="http://schemas.openxmlformats.org/officeDocument/2006/relationships/slide" Target="../slides/slide53.xml" />
  <Relationship Id="rId1" Type="http://schemas.openxmlformats.org/officeDocument/2006/relationships/notesMaster" Target="../notesMasters/notesMaster1.xml" />
</Relationships>
</file>

<file path=ppt/notesSlides/_rels/notesSlide54.xml.rels>&#65279;<?xml version="1.0" encoding="utf-8" standalone="yes"?>
<Relationships xmlns="http://schemas.openxmlformats.org/package/2006/relationships">
  <Relationship Id="rId2" Type="http://schemas.openxmlformats.org/officeDocument/2006/relationships/slide" Target="../slides/slide54.xml" />
  <Relationship Id="rId1" Type="http://schemas.openxmlformats.org/officeDocument/2006/relationships/notesMaster" Target="../notesMasters/notesMaster1.xml" />
</Relationships>
</file>

<file path=ppt/notesSlides/_rels/notesSlide55.xml.rels>&#65279;<?xml version="1.0" encoding="utf-8" standalone="yes"?>
<Relationships xmlns="http://schemas.openxmlformats.org/package/2006/relationships">
  <Relationship Id="rId2" Type="http://schemas.openxmlformats.org/officeDocument/2006/relationships/slide" Target="../slides/slide55.xml" />
  <Relationship Id="rId1" Type="http://schemas.openxmlformats.org/officeDocument/2006/relationships/notesMaster" Target="../notesMasters/notesMaster1.xml" />
</Relationships>
</file>

<file path=ppt/notesSlides/_rels/notesSlide56.xml.rels>&#65279;<?xml version="1.0" encoding="utf-8" standalone="yes"?>
<Relationships xmlns="http://schemas.openxmlformats.org/package/2006/relationships">
  <Relationship Id="rId2" Type="http://schemas.openxmlformats.org/officeDocument/2006/relationships/slide" Target="../slides/slide56.xml" />
  <Relationship Id="rId1" Type="http://schemas.openxmlformats.org/officeDocument/2006/relationships/notesMaster" Target="../notesMasters/notesMaster1.xml" />
</Relationships>
</file>

<file path=ppt/notesSlides/_rels/notesSlide57.xml.rels>&#65279;<?xml version="1.0" encoding="utf-8" standalone="yes"?>
<Relationships xmlns="http://schemas.openxmlformats.org/package/2006/relationships">
  <Relationship Id="rId2" Type="http://schemas.openxmlformats.org/officeDocument/2006/relationships/slide" Target="../slides/slide57.xml" />
  <Relationship Id="rId1" Type="http://schemas.openxmlformats.org/officeDocument/2006/relationships/notesMaster" Target="../notesMasters/notesMaster1.xml" />
</Relationships>
</file>

<file path=ppt/notesSlides/_rels/notesSlide58.xml.rels>&#65279;<?xml version="1.0" encoding="utf-8" standalone="yes"?>
<Relationships xmlns="http://schemas.openxmlformats.org/package/2006/relationships">
  <Relationship Id="rId2" Type="http://schemas.openxmlformats.org/officeDocument/2006/relationships/slide" Target="../slides/slide58.xml" />
  <Relationship Id="rId1" Type="http://schemas.openxmlformats.org/officeDocument/2006/relationships/notesMaster" Target="../notesMasters/notesMaster1.xml" />
</Relationships>
</file>

<file path=ppt/notesSlides/_rels/notesSlide59.xml.rels>&#65279;<?xml version="1.0" encoding="utf-8" standalone="yes"?>
<Relationships xmlns="http://schemas.openxmlformats.org/package/2006/relationships">
  <Relationship Id="rId2" Type="http://schemas.openxmlformats.org/officeDocument/2006/relationships/slide" Target="../slides/slide59.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60.xml.rels>&#65279;<?xml version="1.0" encoding="utf-8" standalone="yes"?>
<Relationships xmlns="http://schemas.openxmlformats.org/package/2006/relationships">
  <Relationship Id="rId2" Type="http://schemas.openxmlformats.org/officeDocument/2006/relationships/slide" Target="../slides/slide63.xml" />
  <Relationship Id="rId1" Type="http://schemas.openxmlformats.org/officeDocument/2006/relationships/notesMaster" Target="../notesMasters/notesMaster1.xml" />
</Relationships>
</file>

<file path=ppt/notesSlides/_rels/notesSlide61.xml.rels>&#65279;<?xml version="1.0" encoding="utf-8" standalone="yes"?>
<Relationships xmlns="http://schemas.openxmlformats.org/package/2006/relationships">
  <Relationship Id="rId2" Type="http://schemas.openxmlformats.org/officeDocument/2006/relationships/slide" Target="../slides/slide64.xml" />
  <Relationship Id="rId1" Type="http://schemas.openxmlformats.org/officeDocument/2006/relationships/notesMaster" Target="../notesMasters/notesMaster1.xml" />
</Relationships>
</file>

<file path=ppt/notesSlides/_rels/notesSlide62.xml.rels>&#65279;<?xml version="1.0" encoding="utf-8" standalone="yes"?>
<Relationships xmlns="http://schemas.openxmlformats.org/package/2006/relationships">
  <Relationship Id="rId2" Type="http://schemas.openxmlformats.org/officeDocument/2006/relationships/slide" Target="../slides/slide65.xml" />
  <Relationship Id="rId1" Type="http://schemas.openxmlformats.org/officeDocument/2006/relationships/notesMaster" Target="../notesMasters/notesMaster1.xml" />
</Relationships>
</file>

<file path=ppt/notesSlides/_rels/notesSlide63.xml.rels>&#65279;<?xml version="1.0" encoding="utf-8" standalone="yes"?>
<Relationships xmlns="http://schemas.openxmlformats.org/package/2006/relationships">
  <Relationship Id="rId2" Type="http://schemas.openxmlformats.org/officeDocument/2006/relationships/slide" Target="../slides/slide66.xml" />
  <Relationship Id="rId1" Type="http://schemas.openxmlformats.org/officeDocument/2006/relationships/notesMaster" Target="../notesMasters/notesMaster1.xml" />
</Relationships>
</file>

<file path=ppt/notesSlides/_rels/notesSlide64.xml.rels>&#65279;<?xml version="1.0" encoding="utf-8" standalone="yes"?>
<Relationships xmlns="http://schemas.openxmlformats.org/package/2006/relationships">
  <Relationship Id="rId2" Type="http://schemas.openxmlformats.org/officeDocument/2006/relationships/slide" Target="../slides/slide67.xml" />
  <Relationship Id="rId1" Type="http://schemas.openxmlformats.org/officeDocument/2006/relationships/notesMaster" Target="../notesMasters/notesMaster1.xml" />
</Relationships>
</file>

<file path=ppt/notesSlides/_rels/notesSlide65.xml.rels>&#65279;<?xml version="1.0" encoding="utf-8" standalone="yes"?>
<Relationships xmlns="http://schemas.openxmlformats.org/package/2006/relationships">
  <Relationship Id="rId2" Type="http://schemas.openxmlformats.org/officeDocument/2006/relationships/slide" Target="../slides/slide68.xml" />
  <Relationship Id="rId1" Type="http://schemas.openxmlformats.org/officeDocument/2006/relationships/notesMaster" Target="../notesMasters/notesMaster1.xml" />
</Relationships>
</file>

<file path=ppt/notesSlides/_rels/notesSlide66.xml.rels>&#65279;<?xml version="1.0" encoding="utf-8" standalone="yes"?>
<Relationships xmlns="http://schemas.openxmlformats.org/package/2006/relationships">
  <Relationship Id="rId2" Type="http://schemas.openxmlformats.org/officeDocument/2006/relationships/slide" Target="../slides/slide69.xml" />
  <Relationship Id="rId1" Type="http://schemas.openxmlformats.org/officeDocument/2006/relationships/notesMaster" Target="../notesMasters/notesMaster1.xml" />
</Relationships>
</file>

<file path=ppt/notesSlides/_rels/notesSlide67.xml.rels>&#65279;<?xml version="1.0" encoding="utf-8" standalone="yes"?>
<Relationships xmlns="http://schemas.openxmlformats.org/package/2006/relationships">
  <Relationship Id="rId2" Type="http://schemas.openxmlformats.org/officeDocument/2006/relationships/slide" Target="../slides/slide70.xml" />
  <Relationship Id="rId1" Type="http://schemas.openxmlformats.org/officeDocument/2006/relationships/notesMaster" Target="../notesMasters/notesMaster1.xml" />
</Relationships>
</file>

<file path=ppt/notesSlides/_rels/notesSlide68.xml.rels>&#65279;<?xml version="1.0" encoding="utf-8" standalone="yes"?>
<Relationships xmlns="http://schemas.openxmlformats.org/package/2006/relationships">
  <Relationship Id="rId2" Type="http://schemas.openxmlformats.org/officeDocument/2006/relationships/slide" Target="../slides/slide71.xml" />
  <Relationship Id="rId1" Type="http://schemas.openxmlformats.org/officeDocument/2006/relationships/notesMaster" Target="../notesMasters/notesMaster1.xml" />
</Relationships>
</file>

<file path=ppt/notesSlides/_rels/notesSlide69.xml.rels>&#65279;<?xml version="1.0" encoding="utf-8" standalone="yes"?>
<Relationships xmlns="http://schemas.openxmlformats.org/package/2006/relationships">
  <Relationship Id="rId2" Type="http://schemas.openxmlformats.org/officeDocument/2006/relationships/slide" Target="../slides/slide72.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70.xml.rels>&#65279;<?xml version="1.0" encoding="utf-8" standalone="yes"?>
<Relationships xmlns="http://schemas.openxmlformats.org/package/2006/relationships">
  <Relationship Id="rId2" Type="http://schemas.openxmlformats.org/officeDocument/2006/relationships/slide" Target="../slides/slide73.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1</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10</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82504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11</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64476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12</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115430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13</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248346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14</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85762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15</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7420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35980FE-2B9C-4A32-9C1A-012B7220731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47E3ACBA-844A-4B4C-8D70-79D80FF618A3}"/>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5124" name="Rectangle 7">
            <a:extLst>
              <a:ext uri="{FF2B5EF4-FFF2-40B4-BE49-F238E27FC236}">
                <a16:creationId xmlns:a16="http://schemas.microsoft.com/office/drawing/2014/main" id="{B55ED502-19D8-4D4C-AA33-BBDDA229E19F}"/>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F954ED56-F2A0-402B-9758-B46D1FED14B8}" type="slidenum">
              <a:rPr lang="en-US" altLang="ja-JP" sz="1200" smtClean="0">
                <a:solidFill>
                  <a:schemeClr val="tx1"/>
                </a:solidFill>
                <a:ea typeface="ＭＳ Ｐゴシック" panose="020B0600070205080204" pitchFamily="50" charset="-128"/>
              </a:rPr>
              <a:pPr/>
              <a:t>16</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AE2FF4F0-8577-4108-A5EB-16B574AA6E11}"/>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92EC147F-81F5-49ED-B481-3C5E0E83D486}"/>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192599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35980FE-2B9C-4A32-9C1A-012B7220731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47E3ACBA-844A-4B4C-8D70-79D80FF618A3}"/>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5124" name="Rectangle 7">
            <a:extLst>
              <a:ext uri="{FF2B5EF4-FFF2-40B4-BE49-F238E27FC236}">
                <a16:creationId xmlns:a16="http://schemas.microsoft.com/office/drawing/2014/main" id="{B55ED502-19D8-4D4C-AA33-BBDDA229E19F}"/>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F954ED56-F2A0-402B-9758-B46D1FED14B8}" type="slidenum">
              <a:rPr lang="en-US" altLang="ja-JP" sz="1200" smtClean="0">
                <a:solidFill>
                  <a:schemeClr val="tx1"/>
                </a:solidFill>
                <a:ea typeface="ＭＳ Ｐゴシック" panose="020B0600070205080204" pitchFamily="50" charset="-128"/>
              </a:rPr>
              <a:pPr/>
              <a:t>17</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AE2FF4F0-8577-4108-A5EB-16B574AA6E11}"/>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92EC147F-81F5-49ED-B481-3C5E0E83D486}"/>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2022771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35980FE-2B9C-4A32-9C1A-012B7220731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47E3ACBA-844A-4B4C-8D70-79D80FF618A3}"/>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5124" name="Rectangle 7">
            <a:extLst>
              <a:ext uri="{FF2B5EF4-FFF2-40B4-BE49-F238E27FC236}">
                <a16:creationId xmlns:a16="http://schemas.microsoft.com/office/drawing/2014/main" id="{B55ED502-19D8-4D4C-AA33-BBDDA229E19F}"/>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F954ED56-F2A0-402B-9758-B46D1FED14B8}" type="slidenum">
              <a:rPr lang="en-US" altLang="ja-JP" sz="1200" smtClean="0">
                <a:solidFill>
                  <a:schemeClr val="tx1"/>
                </a:solidFill>
                <a:ea typeface="ＭＳ Ｐゴシック" panose="020B0600070205080204" pitchFamily="50" charset="-128"/>
              </a:rPr>
              <a:pPr/>
              <a:t>18</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AE2FF4F0-8577-4108-A5EB-16B574AA6E11}"/>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92EC147F-81F5-49ED-B481-3C5E0E83D486}"/>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255002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19</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67593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FB5A2B-5C22-4605-8E5B-C3F9CDBFDD9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これからの地方創生を考える</a:t>
            </a:r>
            <a:endParaRPr lang="en-US" altLang="ja-JP" sz="1200">
              <a:solidFill>
                <a:schemeClr val="tx1"/>
              </a:solidFill>
              <a:ea typeface="ＭＳ Ｐゴシック" panose="020B0600070205080204" pitchFamily="50" charset="-128"/>
            </a:endParaRPr>
          </a:p>
        </p:txBody>
      </p:sp>
      <p:sp>
        <p:nvSpPr>
          <p:cNvPr id="7171" name="Rectangle 6">
            <a:extLst>
              <a:ext uri="{FF2B5EF4-FFF2-40B4-BE49-F238E27FC236}">
                <a16:creationId xmlns:a16="http://schemas.microsoft.com/office/drawing/2014/main" id="{4339DF24-2315-4644-9FF7-E7CAA4F8DFE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7172" name="Rectangle 7">
            <a:extLst>
              <a:ext uri="{FF2B5EF4-FFF2-40B4-BE49-F238E27FC236}">
                <a16:creationId xmlns:a16="http://schemas.microsoft.com/office/drawing/2014/main" id="{AC8BBBD4-3588-48F1-A1E6-E1F1F9F68C13}"/>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C62D2646-FE81-4980-88DB-89E310C1DEB0}" type="slidenum">
              <a:rPr lang="en-US" altLang="ja-JP" sz="1200" smtClean="0">
                <a:solidFill>
                  <a:schemeClr val="tx1"/>
                </a:solidFill>
                <a:ea typeface="ＭＳ Ｐゴシック" panose="020B0600070205080204" pitchFamily="50" charset="-128"/>
              </a:rPr>
              <a:pPr/>
              <a:t>2</a:t>
            </a:fld>
            <a:endParaRPr lang="en-US" altLang="ja-JP" sz="1200">
              <a:solidFill>
                <a:schemeClr val="tx1"/>
              </a:solidFill>
              <a:ea typeface="ＭＳ Ｐゴシック" panose="020B0600070205080204" pitchFamily="50" charset="-128"/>
            </a:endParaRPr>
          </a:p>
        </p:txBody>
      </p:sp>
      <p:sp>
        <p:nvSpPr>
          <p:cNvPr id="7173" name="Rectangle 2">
            <a:extLst>
              <a:ext uri="{FF2B5EF4-FFF2-40B4-BE49-F238E27FC236}">
                <a16:creationId xmlns:a16="http://schemas.microsoft.com/office/drawing/2014/main" id="{92054DD5-AFE9-46BD-AF64-4D8ECFCE0744}"/>
              </a:ext>
            </a:extLst>
          </p:cNvPr>
          <p:cNvSpPr>
            <a:spLocks noGrp="1" noRot="1" noChangeAspect="1" noChangeArrowheads="1" noTextEdit="1"/>
          </p:cNvSpPr>
          <p:nvPr>
            <p:ph type="sldImg"/>
          </p:nvPr>
        </p:nvSpPr>
        <p:spPr>
          <a:xfrm>
            <a:off x="917575" y="744538"/>
            <a:ext cx="4962525" cy="3722687"/>
          </a:xfrm>
          <a:ln/>
        </p:spPr>
      </p:sp>
      <p:sp>
        <p:nvSpPr>
          <p:cNvPr id="7174" name="Rectangle 3">
            <a:extLst>
              <a:ext uri="{FF2B5EF4-FFF2-40B4-BE49-F238E27FC236}">
                <a16:creationId xmlns:a16="http://schemas.microsoft.com/office/drawing/2014/main" id="{9B1171E3-4876-4A2C-A593-12701AEF8994}"/>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3495781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20</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890992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21</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183212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22</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314463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23</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1427965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24</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2916167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25</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1191478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26</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1169455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04408E4-5575-42FD-81AF-125E6847557F}"/>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84995" name="Rectangle 6">
            <a:extLst>
              <a:ext uri="{FF2B5EF4-FFF2-40B4-BE49-F238E27FC236}">
                <a16:creationId xmlns:a16="http://schemas.microsoft.com/office/drawing/2014/main" id="{DC1B2B7D-D744-40BB-88B0-985F172E2CC5}"/>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84996" name="Rectangle 7">
            <a:extLst>
              <a:ext uri="{FF2B5EF4-FFF2-40B4-BE49-F238E27FC236}">
                <a16:creationId xmlns:a16="http://schemas.microsoft.com/office/drawing/2014/main" id="{50EDC1AD-BCB8-462E-BF87-D5C063C7E138}"/>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761A89F8-55E2-4179-BCC3-D46C60DAB2EB}" type="slidenum">
              <a:rPr lang="en-US" altLang="ja-JP" sz="1200" smtClean="0">
                <a:solidFill>
                  <a:schemeClr val="tx1"/>
                </a:solidFill>
                <a:ea typeface="ＭＳ Ｐゴシック" panose="020B0600070205080204" pitchFamily="50" charset="-128"/>
              </a:rPr>
              <a:pPr/>
              <a:t>27</a:t>
            </a:fld>
            <a:endParaRPr lang="en-US" altLang="ja-JP" sz="1200">
              <a:solidFill>
                <a:schemeClr val="tx1"/>
              </a:solidFill>
              <a:ea typeface="ＭＳ Ｐゴシック" panose="020B0600070205080204" pitchFamily="50" charset="-128"/>
            </a:endParaRPr>
          </a:p>
        </p:txBody>
      </p:sp>
      <p:sp>
        <p:nvSpPr>
          <p:cNvPr id="84997" name="Rectangle 2">
            <a:extLst>
              <a:ext uri="{FF2B5EF4-FFF2-40B4-BE49-F238E27FC236}">
                <a16:creationId xmlns:a16="http://schemas.microsoft.com/office/drawing/2014/main" id="{3F1428E1-1503-4DD0-80C9-67F5DD429176}"/>
              </a:ext>
            </a:extLst>
          </p:cNvPr>
          <p:cNvSpPr>
            <a:spLocks noGrp="1" noRot="1" noChangeAspect="1" noChangeArrowheads="1" noTextEdit="1"/>
          </p:cNvSpPr>
          <p:nvPr>
            <p:ph type="sldImg"/>
          </p:nvPr>
        </p:nvSpPr>
        <p:spPr>
          <a:xfrm>
            <a:off x="917575" y="744538"/>
            <a:ext cx="4962525" cy="3722687"/>
          </a:xfrm>
          <a:ln/>
        </p:spPr>
      </p:sp>
      <p:sp>
        <p:nvSpPr>
          <p:cNvPr id="84998" name="Rectangle 3">
            <a:extLst>
              <a:ext uri="{FF2B5EF4-FFF2-40B4-BE49-F238E27FC236}">
                <a16:creationId xmlns:a16="http://schemas.microsoft.com/office/drawing/2014/main" id="{E363DEB6-D936-4B21-AEB7-680BE1E64FC0}"/>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950267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9A72270-7825-4DE9-8E25-1E0245DB3FF2}"/>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87043" name="Rectangle 6">
            <a:extLst>
              <a:ext uri="{FF2B5EF4-FFF2-40B4-BE49-F238E27FC236}">
                <a16:creationId xmlns:a16="http://schemas.microsoft.com/office/drawing/2014/main" id="{2A188B7E-1A65-4DB9-A337-FD20AA2ED8F6}"/>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87044" name="Rectangle 7">
            <a:extLst>
              <a:ext uri="{FF2B5EF4-FFF2-40B4-BE49-F238E27FC236}">
                <a16:creationId xmlns:a16="http://schemas.microsoft.com/office/drawing/2014/main" id="{72B2B713-582C-4E26-B7F1-E7949ACBCD0A}"/>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3649A31-420A-4E65-BE60-0128B85FB4BE}" type="slidenum">
              <a:rPr lang="en-US" altLang="ja-JP" sz="1200" smtClean="0">
                <a:solidFill>
                  <a:schemeClr val="tx1"/>
                </a:solidFill>
                <a:ea typeface="ＭＳ Ｐゴシック" panose="020B0600070205080204" pitchFamily="50" charset="-128"/>
              </a:rPr>
              <a:pPr/>
              <a:t>28</a:t>
            </a:fld>
            <a:endParaRPr lang="en-US" altLang="ja-JP" sz="1200">
              <a:solidFill>
                <a:schemeClr val="tx1"/>
              </a:solidFill>
              <a:ea typeface="ＭＳ Ｐゴシック" panose="020B0600070205080204" pitchFamily="50" charset="-128"/>
            </a:endParaRPr>
          </a:p>
        </p:txBody>
      </p:sp>
      <p:sp>
        <p:nvSpPr>
          <p:cNvPr id="87045" name="Rectangle 2">
            <a:extLst>
              <a:ext uri="{FF2B5EF4-FFF2-40B4-BE49-F238E27FC236}">
                <a16:creationId xmlns:a16="http://schemas.microsoft.com/office/drawing/2014/main" id="{8F249433-F49C-4C1F-A843-EED55009BE6D}"/>
              </a:ext>
            </a:extLst>
          </p:cNvPr>
          <p:cNvSpPr>
            <a:spLocks noGrp="1" noRot="1" noChangeAspect="1" noChangeArrowheads="1" noTextEdit="1"/>
          </p:cNvSpPr>
          <p:nvPr>
            <p:ph type="sldImg"/>
          </p:nvPr>
        </p:nvSpPr>
        <p:spPr>
          <a:xfrm>
            <a:off x="917575" y="744538"/>
            <a:ext cx="4962525" cy="3722687"/>
          </a:xfrm>
          <a:ln/>
        </p:spPr>
      </p:sp>
      <p:sp>
        <p:nvSpPr>
          <p:cNvPr id="87046" name="Rectangle 3">
            <a:extLst>
              <a:ext uri="{FF2B5EF4-FFF2-40B4-BE49-F238E27FC236}">
                <a16:creationId xmlns:a16="http://schemas.microsoft.com/office/drawing/2014/main" id="{A52E1F54-D36F-4751-9BBE-9C0AEFFC4CEE}"/>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272674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9A72270-7825-4DE9-8E25-1E0245DB3FF2}"/>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87043" name="Rectangle 6">
            <a:extLst>
              <a:ext uri="{FF2B5EF4-FFF2-40B4-BE49-F238E27FC236}">
                <a16:creationId xmlns:a16="http://schemas.microsoft.com/office/drawing/2014/main" id="{2A188B7E-1A65-4DB9-A337-FD20AA2ED8F6}"/>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87044" name="Rectangle 7">
            <a:extLst>
              <a:ext uri="{FF2B5EF4-FFF2-40B4-BE49-F238E27FC236}">
                <a16:creationId xmlns:a16="http://schemas.microsoft.com/office/drawing/2014/main" id="{72B2B713-582C-4E26-B7F1-E7949ACBCD0A}"/>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3649A31-420A-4E65-BE60-0128B85FB4BE}" type="slidenum">
              <a:rPr lang="en-US" altLang="ja-JP" sz="1200" smtClean="0">
                <a:solidFill>
                  <a:schemeClr val="tx1"/>
                </a:solidFill>
                <a:ea typeface="ＭＳ Ｐゴシック" panose="020B0600070205080204" pitchFamily="50" charset="-128"/>
              </a:rPr>
              <a:pPr/>
              <a:t>29</a:t>
            </a:fld>
            <a:endParaRPr lang="en-US" altLang="ja-JP" sz="1200">
              <a:solidFill>
                <a:schemeClr val="tx1"/>
              </a:solidFill>
              <a:ea typeface="ＭＳ Ｐゴシック" panose="020B0600070205080204" pitchFamily="50" charset="-128"/>
            </a:endParaRPr>
          </a:p>
        </p:txBody>
      </p:sp>
      <p:sp>
        <p:nvSpPr>
          <p:cNvPr id="87045" name="Rectangle 2">
            <a:extLst>
              <a:ext uri="{FF2B5EF4-FFF2-40B4-BE49-F238E27FC236}">
                <a16:creationId xmlns:a16="http://schemas.microsoft.com/office/drawing/2014/main" id="{8F249433-F49C-4C1F-A843-EED55009BE6D}"/>
              </a:ext>
            </a:extLst>
          </p:cNvPr>
          <p:cNvSpPr>
            <a:spLocks noGrp="1" noRot="1" noChangeAspect="1" noChangeArrowheads="1" noTextEdit="1"/>
          </p:cNvSpPr>
          <p:nvPr>
            <p:ph type="sldImg"/>
          </p:nvPr>
        </p:nvSpPr>
        <p:spPr>
          <a:xfrm>
            <a:off x="917575" y="744538"/>
            <a:ext cx="4962525" cy="3722687"/>
          </a:xfrm>
          <a:ln/>
        </p:spPr>
      </p:sp>
      <p:sp>
        <p:nvSpPr>
          <p:cNvPr id="87046" name="Rectangle 3">
            <a:extLst>
              <a:ext uri="{FF2B5EF4-FFF2-40B4-BE49-F238E27FC236}">
                <a16:creationId xmlns:a16="http://schemas.microsoft.com/office/drawing/2014/main" id="{A52E1F54-D36F-4751-9BBE-9C0AEFFC4CEE}"/>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5153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FB5A2B-5C22-4605-8E5B-C3F9CDBFDD9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これからの地方創生を考える</a:t>
            </a:r>
            <a:endParaRPr lang="en-US" altLang="ja-JP" sz="1200">
              <a:solidFill>
                <a:schemeClr val="tx1"/>
              </a:solidFill>
              <a:ea typeface="ＭＳ Ｐゴシック" panose="020B0600070205080204" pitchFamily="50" charset="-128"/>
            </a:endParaRPr>
          </a:p>
        </p:txBody>
      </p:sp>
      <p:sp>
        <p:nvSpPr>
          <p:cNvPr id="7171" name="Rectangle 6">
            <a:extLst>
              <a:ext uri="{FF2B5EF4-FFF2-40B4-BE49-F238E27FC236}">
                <a16:creationId xmlns:a16="http://schemas.microsoft.com/office/drawing/2014/main" id="{4339DF24-2315-4644-9FF7-E7CAA4F8DFE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7172" name="Rectangle 7">
            <a:extLst>
              <a:ext uri="{FF2B5EF4-FFF2-40B4-BE49-F238E27FC236}">
                <a16:creationId xmlns:a16="http://schemas.microsoft.com/office/drawing/2014/main" id="{AC8BBBD4-3588-48F1-A1E6-E1F1F9F68C13}"/>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C62D2646-FE81-4980-88DB-89E310C1DEB0}" type="slidenum">
              <a:rPr lang="en-US" altLang="ja-JP" sz="1200" smtClean="0">
                <a:solidFill>
                  <a:schemeClr val="tx1"/>
                </a:solidFill>
                <a:ea typeface="ＭＳ Ｐゴシック" panose="020B0600070205080204" pitchFamily="50" charset="-128"/>
              </a:rPr>
              <a:pPr/>
              <a:t>3</a:t>
            </a:fld>
            <a:endParaRPr lang="en-US" altLang="ja-JP" sz="1200">
              <a:solidFill>
                <a:schemeClr val="tx1"/>
              </a:solidFill>
              <a:ea typeface="ＭＳ Ｐゴシック" panose="020B0600070205080204" pitchFamily="50" charset="-128"/>
            </a:endParaRPr>
          </a:p>
        </p:txBody>
      </p:sp>
      <p:sp>
        <p:nvSpPr>
          <p:cNvPr id="7173" name="Rectangle 2">
            <a:extLst>
              <a:ext uri="{FF2B5EF4-FFF2-40B4-BE49-F238E27FC236}">
                <a16:creationId xmlns:a16="http://schemas.microsoft.com/office/drawing/2014/main" id="{92054DD5-AFE9-46BD-AF64-4D8ECFCE0744}"/>
              </a:ext>
            </a:extLst>
          </p:cNvPr>
          <p:cNvSpPr>
            <a:spLocks noGrp="1" noRot="1" noChangeAspect="1" noChangeArrowheads="1" noTextEdit="1"/>
          </p:cNvSpPr>
          <p:nvPr>
            <p:ph type="sldImg"/>
          </p:nvPr>
        </p:nvSpPr>
        <p:spPr>
          <a:xfrm>
            <a:off x="917575" y="744538"/>
            <a:ext cx="4962525" cy="3722687"/>
          </a:xfrm>
          <a:ln/>
        </p:spPr>
      </p:sp>
      <p:sp>
        <p:nvSpPr>
          <p:cNvPr id="7174" name="Rectangle 3">
            <a:extLst>
              <a:ext uri="{FF2B5EF4-FFF2-40B4-BE49-F238E27FC236}">
                <a16:creationId xmlns:a16="http://schemas.microsoft.com/office/drawing/2014/main" id="{9B1171E3-4876-4A2C-A593-12701AEF8994}"/>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814682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30</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3420806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31</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3136263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32</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225752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33</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881815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34</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431864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35</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280828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36</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425713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37</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39156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38</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97089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39</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67627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FB5A2B-5C22-4605-8E5B-C3F9CDBFDD9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これからの地方創生を考える</a:t>
            </a:r>
            <a:endParaRPr lang="en-US" altLang="ja-JP" sz="1200">
              <a:solidFill>
                <a:schemeClr val="tx1"/>
              </a:solidFill>
              <a:ea typeface="ＭＳ Ｐゴシック" panose="020B0600070205080204" pitchFamily="50" charset="-128"/>
            </a:endParaRPr>
          </a:p>
        </p:txBody>
      </p:sp>
      <p:sp>
        <p:nvSpPr>
          <p:cNvPr id="7171" name="Rectangle 6">
            <a:extLst>
              <a:ext uri="{FF2B5EF4-FFF2-40B4-BE49-F238E27FC236}">
                <a16:creationId xmlns:a16="http://schemas.microsoft.com/office/drawing/2014/main" id="{4339DF24-2315-4644-9FF7-E7CAA4F8DFE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7172" name="Rectangle 7">
            <a:extLst>
              <a:ext uri="{FF2B5EF4-FFF2-40B4-BE49-F238E27FC236}">
                <a16:creationId xmlns:a16="http://schemas.microsoft.com/office/drawing/2014/main" id="{AC8BBBD4-3588-48F1-A1E6-E1F1F9F68C13}"/>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C62D2646-FE81-4980-88DB-89E310C1DEB0}" type="slidenum">
              <a:rPr lang="en-US" altLang="ja-JP" sz="1200" smtClean="0">
                <a:solidFill>
                  <a:schemeClr val="tx1"/>
                </a:solidFill>
                <a:ea typeface="ＭＳ Ｐゴシック" panose="020B0600070205080204" pitchFamily="50" charset="-128"/>
              </a:rPr>
              <a:pPr/>
              <a:t>4</a:t>
            </a:fld>
            <a:endParaRPr lang="en-US" altLang="ja-JP" sz="1200">
              <a:solidFill>
                <a:schemeClr val="tx1"/>
              </a:solidFill>
              <a:ea typeface="ＭＳ Ｐゴシック" panose="020B0600070205080204" pitchFamily="50" charset="-128"/>
            </a:endParaRPr>
          </a:p>
        </p:txBody>
      </p:sp>
      <p:sp>
        <p:nvSpPr>
          <p:cNvPr id="7173" name="Rectangle 2">
            <a:extLst>
              <a:ext uri="{FF2B5EF4-FFF2-40B4-BE49-F238E27FC236}">
                <a16:creationId xmlns:a16="http://schemas.microsoft.com/office/drawing/2014/main" id="{92054DD5-AFE9-46BD-AF64-4D8ECFCE0744}"/>
              </a:ext>
            </a:extLst>
          </p:cNvPr>
          <p:cNvSpPr>
            <a:spLocks noGrp="1" noRot="1" noChangeAspect="1" noChangeArrowheads="1" noTextEdit="1"/>
          </p:cNvSpPr>
          <p:nvPr>
            <p:ph type="sldImg"/>
          </p:nvPr>
        </p:nvSpPr>
        <p:spPr>
          <a:xfrm>
            <a:off x="917575" y="744538"/>
            <a:ext cx="4962525" cy="3722687"/>
          </a:xfrm>
          <a:ln/>
        </p:spPr>
      </p:sp>
      <p:sp>
        <p:nvSpPr>
          <p:cNvPr id="7174" name="Rectangle 3">
            <a:extLst>
              <a:ext uri="{FF2B5EF4-FFF2-40B4-BE49-F238E27FC236}">
                <a16:creationId xmlns:a16="http://schemas.microsoft.com/office/drawing/2014/main" id="{9B1171E3-4876-4A2C-A593-12701AEF8994}"/>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1191468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40</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1728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FB34D49-BF13-448A-AE29-0347118F0D89}"/>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3316" name="Rectangle 7">
            <a:extLst>
              <a:ext uri="{FF2B5EF4-FFF2-40B4-BE49-F238E27FC236}">
                <a16:creationId xmlns:a16="http://schemas.microsoft.com/office/drawing/2014/main" id="{874D923C-0959-4801-9902-A10DAA963C88}"/>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82E93F5-B655-48AB-8A9C-48315111D73F}" type="slidenum">
              <a:rPr lang="en-US" altLang="ja-JP" sz="1200" smtClean="0">
                <a:solidFill>
                  <a:schemeClr val="tx1"/>
                </a:solidFill>
                <a:ea typeface="ＭＳ Ｐゴシック" panose="020B0600070205080204" pitchFamily="50" charset="-128"/>
              </a:rPr>
              <a:pPr/>
              <a:t>41</a:t>
            </a:fld>
            <a:endParaRPr lang="en-US" altLang="ja-JP" sz="1200">
              <a:solidFill>
                <a:schemeClr val="tx1"/>
              </a:solidFill>
              <a:ea typeface="ＭＳ Ｐゴシック" panose="020B0600070205080204" pitchFamily="50" charset="-128"/>
            </a:endParaRPr>
          </a:p>
        </p:txBody>
      </p:sp>
      <p:sp>
        <p:nvSpPr>
          <p:cNvPr id="13317" name="Rectangle 2">
            <a:extLst>
              <a:ext uri="{FF2B5EF4-FFF2-40B4-BE49-F238E27FC236}">
                <a16:creationId xmlns:a16="http://schemas.microsoft.com/office/drawing/2014/main" id="{11564B08-01DB-4DEB-9C7C-E89768E9157A}"/>
              </a:ext>
            </a:extLst>
          </p:cNvPr>
          <p:cNvSpPr>
            <a:spLocks noGrp="1" noRot="1" noChangeAspect="1" noChangeArrowheads="1" noTextEdit="1"/>
          </p:cNvSpPr>
          <p:nvPr>
            <p:ph type="sldImg"/>
          </p:nvPr>
        </p:nvSpPr>
        <p:spPr>
          <a:xfrm>
            <a:off x="917575" y="744538"/>
            <a:ext cx="4962525" cy="3722687"/>
          </a:xfrm>
          <a:ln/>
        </p:spPr>
      </p:sp>
      <p:sp>
        <p:nvSpPr>
          <p:cNvPr id="13318" name="Rectangle 3">
            <a:extLst>
              <a:ext uri="{FF2B5EF4-FFF2-40B4-BE49-F238E27FC236}">
                <a16:creationId xmlns:a16="http://schemas.microsoft.com/office/drawing/2014/main" id="{74159394-27A9-422B-8447-9CBE4B25993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69281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FB34D49-BF13-448A-AE29-0347118F0D89}"/>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3316" name="Rectangle 7">
            <a:extLst>
              <a:ext uri="{FF2B5EF4-FFF2-40B4-BE49-F238E27FC236}">
                <a16:creationId xmlns:a16="http://schemas.microsoft.com/office/drawing/2014/main" id="{874D923C-0959-4801-9902-A10DAA963C88}"/>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82E93F5-B655-48AB-8A9C-48315111D73F}" type="slidenum">
              <a:rPr lang="en-US" altLang="ja-JP" sz="1200" smtClean="0">
                <a:solidFill>
                  <a:schemeClr val="tx1"/>
                </a:solidFill>
                <a:ea typeface="ＭＳ Ｐゴシック" panose="020B0600070205080204" pitchFamily="50" charset="-128"/>
              </a:rPr>
              <a:pPr/>
              <a:t>42</a:t>
            </a:fld>
            <a:endParaRPr lang="en-US" altLang="ja-JP" sz="1200">
              <a:solidFill>
                <a:schemeClr val="tx1"/>
              </a:solidFill>
              <a:ea typeface="ＭＳ Ｐゴシック" panose="020B0600070205080204" pitchFamily="50" charset="-128"/>
            </a:endParaRPr>
          </a:p>
        </p:txBody>
      </p:sp>
      <p:sp>
        <p:nvSpPr>
          <p:cNvPr id="13317" name="Rectangle 2">
            <a:extLst>
              <a:ext uri="{FF2B5EF4-FFF2-40B4-BE49-F238E27FC236}">
                <a16:creationId xmlns:a16="http://schemas.microsoft.com/office/drawing/2014/main" id="{11564B08-01DB-4DEB-9C7C-E89768E9157A}"/>
              </a:ext>
            </a:extLst>
          </p:cNvPr>
          <p:cNvSpPr>
            <a:spLocks noGrp="1" noRot="1" noChangeAspect="1" noChangeArrowheads="1" noTextEdit="1"/>
          </p:cNvSpPr>
          <p:nvPr>
            <p:ph type="sldImg"/>
          </p:nvPr>
        </p:nvSpPr>
        <p:spPr>
          <a:xfrm>
            <a:off x="917575" y="744538"/>
            <a:ext cx="4962525" cy="3722687"/>
          </a:xfrm>
          <a:ln/>
        </p:spPr>
      </p:sp>
      <p:sp>
        <p:nvSpPr>
          <p:cNvPr id="13318" name="Rectangle 3">
            <a:extLst>
              <a:ext uri="{FF2B5EF4-FFF2-40B4-BE49-F238E27FC236}">
                <a16:creationId xmlns:a16="http://schemas.microsoft.com/office/drawing/2014/main" id="{74159394-27A9-422B-8447-9CBE4B25993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4973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43</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750783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44</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71806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79A9EEA-A464-EF4D-ABDA-F0FEE12C69F4}"/>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07523" name="Rectangle 6">
            <a:extLst>
              <a:ext uri="{FF2B5EF4-FFF2-40B4-BE49-F238E27FC236}">
                <a16:creationId xmlns:a16="http://schemas.microsoft.com/office/drawing/2014/main" id="{A9502052-7A2C-7F79-AFA8-9FAA764EB236}"/>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07524" name="Rectangle 7">
            <a:extLst>
              <a:ext uri="{FF2B5EF4-FFF2-40B4-BE49-F238E27FC236}">
                <a16:creationId xmlns:a16="http://schemas.microsoft.com/office/drawing/2014/main" id="{CAA2DA17-E81A-0293-9DA6-75F8245E9E4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7A3B9E92-9DC2-4F55-BE4A-9D123550128F}" type="slidenum">
              <a:rPr lang="en-US" altLang="ja-JP" sz="1200">
                <a:solidFill>
                  <a:schemeClr val="tx1"/>
                </a:solidFill>
                <a:ea typeface="ＭＳ Ｐゴシック" panose="020B0600070205080204" pitchFamily="50" charset="-128"/>
              </a:rPr>
              <a:pPr/>
              <a:t>45</a:t>
            </a:fld>
            <a:endParaRPr lang="en-US" altLang="ja-JP" sz="1200">
              <a:solidFill>
                <a:schemeClr val="tx1"/>
              </a:solidFill>
              <a:ea typeface="ＭＳ Ｐゴシック" panose="020B0600070205080204" pitchFamily="50" charset="-128"/>
            </a:endParaRPr>
          </a:p>
        </p:txBody>
      </p:sp>
      <p:sp>
        <p:nvSpPr>
          <p:cNvPr id="107525" name="Rectangle 2">
            <a:extLst>
              <a:ext uri="{FF2B5EF4-FFF2-40B4-BE49-F238E27FC236}">
                <a16:creationId xmlns:a16="http://schemas.microsoft.com/office/drawing/2014/main" id="{49B8EA6D-D82C-B371-F5B4-D02E766745A8}"/>
              </a:ext>
            </a:extLst>
          </p:cNvPr>
          <p:cNvSpPr>
            <a:spLocks noGrp="1" noRot="1" noChangeAspect="1" noChangeArrowheads="1" noTextEdit="1"/>
          </p:cNvSpPr>
          <p:nvPr>
            <p:ph type="sldImg"/>
          </p:nvPr>
        </p:nvSpPr>
        <p:spPr>
          <a:xfrm>
            <a:off x="917575" y="744538"/>
            <a:ext cx="4962525" cy="3722687"/>
          </a:xfrm>
          <a:ln/>
        </p:spPr>
      </p:sp>
      <p:sp>
        <p:nvSpPr>
          <p:cNvPr id="107526" name="Rectangle 3">
            <a:extLst>
              <a:ext uri="{FF2B5EF4-FFF2-40B4-BE49-F238E27FC236}">
                <a16:creationId xmlns:a16="http://schemas.microsoft.com/office/drawing/2014/main" id="{9E858EB5-08EB-79AF-BCB4-1F55270775C6}"/>
              </a:ext>
            </a:extLst>
          </p:cNvPr>
          <p:cNvSpPr>
            <a:spLocks noGrp="1" noChangeArrowheads="1"/>
          </p:cNvSpPr>
          <p:nvPr>
            <p:ph type="body" idx="1"/>
          </p:nvPr>
        </p:nvSpPr>
        <p:spPr>
          <a:noFill/>
        </p:spPr>
        <p:txBody>
          <a:bodyPr/>
          <a:lstStyle/>
          <a:p>
            <a:endParaRPr lang="ja-JP"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57B045D-9C76-1950-045F-3E66A7167C5A}"/>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09571" name="Rectangle 6">
            <a:extLst>
              <a:ext uri="{FF2B5EF4-FFF2-40B4-BE49-F238E27FC236}">
                <a16:creationId xmlns:a16="http://schemas.microsoft.com/office/drawing/2014/main" id="{D681B1D3-2246-AC53-B232-BEDF9D9A2FFF}"/>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09572" name="Rectangle 7">
            <a:extLst>
              <a:ext uri="{FF2B5EF4-FFF2-40B4-BE49-F238E27FC236}">
                <a16:creationId xmlns:a16="http://schemas.microsoft.com/office/drawing/2014/main" id="{0012B0E7-9194-9BA9-4CCC-A4DCD253FA8F}"/>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258AF3E9-8B3C-4A2C-99A2-7EDA044E82A8}" type="slidenum">
              <a:rPr lang="en-US" altLang="ja-JP" sz="1200">
                <a:solidFill>
                  <a:schemeClr val="tx1"/>
                </a:solidFill>
                <a:ea typeface="ＭＳ Ｐゴシック" panose="020B0600070205080204" pitchFamily="50" charset="-128"/>
              </a:rPr>
              <a:pPr/>
              <a:t>46</a:t>
            </a:fld>
            <a:endParaRPr lang="en-US" altLang="ja-JP" sz="1200">
              <a:solidFill>
                <a:schemeClr val="tx1"/>
              </a:solidFill>
              <a:ea typeface="ＭＳ Ｐゴシック" panose="020B0600070205080204" pitchFamily="50" charset="-128"/>
            </a:endParaRPr>
          </a:p>
        </p:txBody>
      </p:sp>
      <p:sp>
        <p:nvSpPr>
          <p:cNvPr id="109573" name="Rectangle 2">
            <a:extLst>
              <a:ext uri="{FF2B5EF4-FFF2-40B4-BE49-F238E27FC236}">
                <a16:creationId xmlns:a16="http://schemas.microsoft.com/office/drawing/2014/main" id="{019313A3-467D-170D-E1AA-110F8899B897}"/>
              </a:ext>
            </a:extLst>
          </p:cNvPr>
          <p:cNvSpPr>
            <a:spLocks noGrp="1" noRot="1" noChangeAspect="1" noChangeArrowheads="1" noTextEdit="1"/>
          </p:cNvSpPr>
          <p:nvPr>
            <p:ph type="sldImg"/>
          </p:nvPr>
        </p:nvSpPr>
        <p:spPr>
          <a:xfrm>
            <a:off x="917575" y="744538"/>
            <a:ext cx="4962525" cy="3722687"/>
          </a:xfrm>
          <a:ln/>
        </p:spPr>
      </p:sp>
      <p:sp>
        <p:nvSpPr>
          <p:cNvPr id="109574" name="Rectangle 3">
            <a:extLst>
              <a:ext uri="{FF2B5EF4-FFF2-40B4-BE49-F238E27FC236}">
                <a16:creationId xmlns:a16="http://schemas.microsoft.com/office/drawing/2014/main" id="{C232768D-559E-E345-0C50-FE5EAC6F2663}"/>
              </a:ext>
            </a:extLst>
          </p:cNvPr>
          <p:cNvSpPr>
            <a:spLocks noGrp="1" noChangeArrowheads="1"/>
          </p:cNvSpPr>
          <p:nvPr>
            <p:ph type="body" idx="1"/>
          </p:nvPr>
        </p:nvSpPr>
        <p:spPr>
          <a:noFill/>
        </p:spPr>
        <p:txBody>
          <a:bodyPr/>
          <a:lstStyle/>
          <a:p>
            <a:endParaRPr lang="ja-JP"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4DF5F0F-2FB5-4983-9519-CFA210E1B004}"/>
              </a:ext>
            </a:extLst>
          </p:cNvPr>
          <p:cNvSpPr txBox="1">
            <a:spLocks noGrp="1"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ja-JP" altLang="en-US" sz="1200">
                <a:solidFill>
                  <a:schemeClr val="tx1"/>
                </a:solidFill>
                <a:ea typeface="ＭＳ Ｐゴシック" panose="020B0600070205080204" pitchFamily="50" charset="-128"/>
              </a:rPr>
              <a:t>農山村へ暮らすことの魅力と可能性</a:t>
            </a:r>
            <a:endParaRPr lang="en-US" altLang="ja-JP" sz="1200">
              <a:solidFill>
                <a:schemeClr val="tx1"/>
              </a:solidFill>
              <a:ea typeface="ＭＳ Ｐゴシック" panose="020B0600070205080204" pitchFamily="50" charset="-128"/>
            </a:endParaRPr>
          </a:p>
        </p:txBody>
      </p:sp>
      <p:sp>
        <p:nvSpPr>
          <p:cNvPr id="9219" name="Rectangle 6">
            <a:extLst>
              <a:ext uri="{FF2B5EF4-FFF2-40B4-BE49-F238E27FC236}">
                <a16:creationId xmlns:a16="http://schemas.microsoft.com/office/drawing/2014/main" id="{8E54117F-2C03-4144-8CC3-FF8BB8B05E44}"/>
              </a:ext>
            </a:extLst>
          </p:cNvPr>
          <p:cNvSpPr txBox="1">
            <a:spLocks noGrp="1"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en-US" altLang="ja-JP" sz="1200">
                <a:solidFill>
                  <a:schemeClr val="tx1"/>
                </a:solidFill>
                <a:ea typeface="ＭＳ Ｐゴシック" panose="020B0600070205080204" pitchFamily="50" charset="-128"/>
              </a:rPr>
              <a:t>(株)日本総合研究所 藻谷浩介 </a:t>
            </a:r>
          </a:p>
        </p:txBody>
      </p:sp>
      <p:sp>
        <p:nvSpPr>
          <p:cNvPr id="9220" name="Rectangle 7">
            <a:extLst>
              <a:ext uri="{FF2B5EF4-FFF2-40B4-BE49-F238E27FC236}">
                <a16:creationId xmlns:a16="http://schemas.microsoft.com/office/drawing/2014/main" id="{1093A374-7CDC-44A0-911D-0C2CB9E08136}"/>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algn="r" eaLnBrk="1" hangingPunct="1"/>
            <a:fld id="{0928C2E0-E229-4C30-A1B8-12BA605F6F34}" type="slidenum">
              <a:rPr lang="en-US" altLang="ja-JP" sz="1200">
                <a:solidFill>
                  <a:schemeClr val="tx1"/>
                </a:solidFill>
                <a:ea typeface="ＭＳ Ｐゴシック" panose="020B0600070205080204" pitchFamily="50" charset="-128"/>
              </a:rPr>
              <a:pPr algn="r" eaLnBrk="1" hangingPunct="1"/>
              <a:t>47</a:t>
            </a:fld>
            <a:endParaRPr lang="en-US" altLang="ja-JP" sz="1200">
              <a:solidFill>
                <a:schemeClr val="tx1"/>
              </a:solidFill>
              <a:ea typeface="ＭＳ Ｐゴシック" panose="020B0600070205080204" pitchFamily="50" charset="-128"/>
            </a:endParaRPr>
          </a:p>
        </p:txBody>
      </p:sp>
      <p:sp>
        <p:nvSpPr>
          <p:cNvPr id="9221" name="Rectangle 2">
            <a:extLst>
              <a:ext uri="{FF2B5EF4-FFF2-40B4-BE49-F238E27FC236}">
                <a16:creationId xmlns:a16="http://schemas.microsoft.com/office/drawing/2014/main" id="{26FFCC3A-CC21-4494-AE96-FF6ED650F8D0}"/>
              </a:ext>
            </a:extLst>
          </p:cNvPr>
          <p:cNvSpPr>
            <a:spLocks noGrp="1" noRot="1" noChangeAspect="1" noChangeArrowheads="1" noTextEdit="1"/>
          </p:cNvSpPr>
          <p:nvPr>
            <p:ph type="sldImg"/>
          </p:nvPr>
        </p:nvSpPr>
        <p:spPr>
          <a:xfrm>
            <a:off x="917575" y="744538"/>
            <a:ext cx="4962525" cy="3722687"/>
          </a:xfrm>
          <a:ln/>
        </p:spPr>
      </p:sp>
      <p:sp>
        <p:nvSpPr>
          <p:cNvPr id="9222" name="Rectangle 3">
            <a:extLst>
              <a:ext uri="{FF2B5EF4-FFF2-40B4-BE49-F238E27FC236}">
                <a16:creationId xmlns:a16="http://schemas.microsoft.com/office/drawing/2014/main" id="{72AED111-9521-442E-BA50-C47AF9B06EF3}"/>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265025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6244C43-A2E8-494A-BD5F-BB54428D0912}"/>
              </a:ext>
            </a:extLst>
          </p:cNvPr>
          <p:cNvSpPr txBox="1">
            <a:spLocks noGrp="1"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ja-JP" altLang="en-US" sz="1200">
                <a:solidFill>
                  <a:schemeClr val="tx1"/>
                </a:solidFill>
                <a:ea typeface="ＭＳ Ｐゴシック" panose="020B0600070205080204" pitchFamily="50" charset="-128"/>
              </a:rPr>
              <a:t>農山村へ暮らすことの魅力と可能性</a:t>
            </a:r>
            <a:endParaRPr lang="en-US" altLang="ja-JP" sz="1200">
              <a:solidFill>
                <a:schemeClr val="tx1"/>
              </a:solidFill>
              <a:ea typeface="ＭＳ Ｐゴシック" panose="020B0600070205080204" pitchFamily="50" charset="-128"/>
            </a:endParaRPr>
          </a:p>
        </p:txBody>
      </p:sp>
      <p:sp>
        <p:nvSpPr>
          <p:cNvPr id="11267" name="Rectangle 6">
            <a:extLst>
              <a:ext uri="{FF2B5EF4-FFF2-40B4-BE49-F238E27FC236}">
                <a16:creationId xmlns:a16="http://schemas.microsoft.com/office/drawing/2014/main" id="{97BDE7A6-9570-4C6C-BC1B-5B88A8FD0635}"/>
              </a:ext>
            </a:extLst>
          </p:cNvPr>
          <p:cNvSpPr txBox="1">
            <a:spLocks noGrp="1"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en-US" altLang="ja-JP" sz="1200">
                <a:solidFill>
                  <a:schemeClr val="tx1"/>
                </a:solidFill>
                <a:ea typeface="ＭＳ Ｐゴシック" panose="020B0600070205080204" pitchFamily="50" charset="-128"/>
              </a:rPr>
              <a:t>(株)日本総合研究所 藻谷浩介 </a:t>
            </a:r>
          </a:p>
        </p:txBody>
      </p:sp>
      <p:sp>
        <p:nvSpPr>
          <p:cNvPr id="11268" name="Rectangle 7">
            <a:extLst>
              <a:ext uri="{FF2B5EF4-FFF2-40B4-BE49-F238E27FC236}">
                <a16:creationId xmlns:a16="http://schemas.microsoft.com/office/drawing/2014/main" id="{7BA561DA-1656-487B-9413-02D7CFDA2D23}"/>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algn="r" eaLnBrk="1" hangingPunct="1"/>
            <a:fld id="{60CF27B5-BFE3-4E95-A683-DE69F8E4D437}" type="slidenum">
              <a:rPr lang="en-US" altLang="ja-JP" sz="1200">
                <a:solidFill>
                  <a:schemeClr val="tx1"/>
                </a:solidFill>
                <a:ea typeface="ＭＳ Ｐゴシック" panose="020B0600070205080204" pitchFamily="50" charset="-128"/>
              </a:rPr>
              <a:pPr algn="r" eaLnBrk="1" hangingPunct="1"/>
              <a:t>48</a:t>
            </a:fld>
            <a:endParaRPr lang="en-US" altLang="ja-JP" sz="1200">
              <a:solidFill>
                <a:schemeClr val="tx1"/>
              </a:solidFill>
              <a:ea typeface="ＭＳ Ｐゴシック" panose="020B0600070205080204" pitchFamily="50" charset="-128"/>
            </a:endParaRPr>
          </a:p>
        </p:txBody>
      </p:sp>
      <p:sp>
        <p:nvSpPr>
          <p:cNvPr id="11269" name="Rectangle 2">
            <a:extLst>
              <a:ext uri="{FF2B5EF4-FFF2-40B4-BE49-F238E27FC236}">
                <a16:creationId xmlns:a16="http://schemas.microsoft.com/office/drawing/2014/main" id="{46820180-2E27-4324-84E8-700A82A7469A}"/>
              </a:ext>
            </a:extLst>
          </p:cNvPr>
          <p:cNvSpPr>
            <a:spLocks noGrp="1" noRot="1" noChangeAspect="1" noChangeArrowheads="1" noTextEdit="1"/>
          </p:cNvSpPr>
          <p:nvPr>
            <p:ph type="sldImg"/>
          </p:nvPr>
        </p:nvSpPr>
        <p:spPr>
          <a:xfrm>
            <a:off x="917575" y="744538"/>
            <a:ext cx="4962525" cy="3722687"/>
          </a:xfrm>
          <a:ln/>
        </p:spPr>
      </p:sp>
      <p:sp>
        <p:nvSpPr>
          <p:cNvPr id="11270" name="Rectangle 3">
            <a:extLst>
              <a:ext uri="{FF2B5EF4-FFF2-40B4-BE49-F238E27FC236}">
                <a16:creationId xmlns:a16="http://schemas.microsoft.com/office/drawing/2014/main" id="{482FBECE-D0B7-4F4E-8B00-BF9123719F85}"/>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726461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36F815-1C8A-4E77-9F8E-8CE6F30862F8}"/>
              </a:ext>
            </a:extLst>
          </p:cNvPr>
          <p:cNvSpPr txBox="1">
            <a:spLocks noGrp="1"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ja-JP" altLang="en-US" sz="1200">
                <a:solidFill>
                  <a:schemeClr val="tx1"/>
                </a:solidFill>
                <a:ea typeface="ＭＳ Ｐゴシック" panose="020B0600070205080204" pitchFamily="50" charset="-128"/>
              </a:rPr>
              <a:t>農山村へ暮らすことの魅力と可能性</a:t>
            </a:r>
            <a:endParaRPr lang="en-US" altLang="ja-JP" sz="1200">
              <a:solidFill>
                <a:schemeClr val="tx1"/>
              </a:solidFill>
              <a:ea typeface="ＭＳ Ｐゴシック" panose="020B0600070205080204" pitchFamily="50" charset="-128"/>
            </a:endParaRPr>
          </a:p>
        </p:txBody>
      </p:sp>
      <p:sp>
        <p:nvSpPr>
          <p:cNvPr id="13315" name="Rectangle 6">
            <a:extLst>
              <a:ext uri="{FF2B5EF4-FFF2-40B4-BE49-F238E27FC236}">
                <a16:creationId xmlns:a16="http://schemas.microsoft.com/office/drawing/2014/main" id="{E8F91A4D-2D19-4DA0-B029-8E8CC046CF06}"/>
              </a:ext>
            </a:extLst>
          </p:cNvPr>
          <p:cNvSpPr txBox="1">
            <a:spLocks noGrp="1"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en-US" altLang="ja-JP" sz="1200">
                <a:solidFill>
                  <a:schemeClr val="tx1"/>
                </a:solidFill>
                <a:ea typeface="ＭＳ Ｐゴシック" panose="020B0600070205080204" pitchFamily="50" charset="-128"/>
              </a:rPr>
              <a:t>(株)日本総合研究所 藻谷浩介 </a:t>
            </a:r>
          </a:p>
        </p:txBody>
      </p:sp>
      <p:sp>
        <p:nvSpPr>
          <p:cNvPr id="13316" name="Rectangle 7">
            <a:extLst>
              <a:ext uri="{FF2B5EF4-FFF2-40B4-BE49-F238E27FC236}">
                <a16:creationId xmlns:a16="http://schemas.microsoft.com/office/drawing/2014/main" id="{30FF1F3B-4ACE-44C4-A852-403A306CB258}"/>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algn="r" eaLnBrk="1" hangingPunct="1"/>
            <a:fld id="{ED9BE97D-2F36-47D2-A175-849424F108D4}" type="slidenum">
              <a:rPr lang="en-US" altLang="ja-JP" sz="1200">
                <a:solidFill>
                  <a:schemeClr val="tx1"/>
                </a:solidFill>
                <a:ea typeface="ＭＳ Ｐゴシック" panose="020B0600070205080204" pitchFamily="50" charset="-128"/>
              </a:rPr>
              <a:pPr algn="r" eaLnBrk="1" hangingPunct="1"/>
              <a:t>49</a:t>
            </a:fld>
            <a:endParaRPr lang="en-US" altLang="ja-JP" sz="1200">
              <a:solidFill>
                <a:schemeClr val="tx1"/>
              </a:solidFill>
              <a:ea typeface="ＭＳ Ｐゴシック" panose="020B0600070205080204" pitchFamily="50" charset="-128"/>
            </a:endParaRPr>
          </a:p>
        </p:txBody>
      </p:sp>
      <p:sp>
        <p:nvSpPr>
          <p:cNvPr id="13317" name="Rectangle 2">
            <a:extLst>
              <a:ext uri="{FF2B5EF4-FFF2-40B4-BE49-F238E27FC236}">
                <a16:creationId xmlns:a16="http://schemas.microsoft.com/office/drawing/2014/main" id="{CB59CF42-695B-4E14-A680-FBE254CBD544}"/>
              </a:ext>
            </a:extLst>
          </p:cNvPr>
          <p:cNvSpPr>
            <a:spLocks noGrp="1" noRot="1" noChangeAspect="1" noChangeArrowheads="1" noTextEdit="1"/>
          </p:cNvSpPr>
          <p:nvPr>
            <p:ph type="sldImg"/>
          </p:nvPr>
        </p:nvSpPr>
        <p:spPr>
          <a:xfrm>
            <a:off x="917575" y="744538"/>
            <a:ext cx="4962525" cy="3722687"/>
          </a:xfrm>
          <a:ln/>
        </p:spPr>
      </p:sp>
      <p:sp>
        <p:nvSpPr>
          <p:cNvPr id="13318" name="Rectangle 3">
            <a:extLst>
              <a:ext uri="{FF2B5EF4-FFF2-40B4-BE49-F238E27FC236}">
                <a16:creationId xmlns:a16="http://schemas.microsoft.com/office/drawing/2014/main" id="{F0AFCD9C-AB9A-4257-BF6F-73C98190F44D}"/>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245464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6FB5A2B-5C22-4605-8E5B-C3F9CDBFDD9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これからの地方創生を考える</a:t>
            </a:r>
            <a:endParaRPr lang="en-US" altLang="ja-JP" sz="1200">
              <a:solidFill>
                <a:schemeClr val="tx1"/>
              </a:solidFill>
              <a:ea typeface="ＭＳ Ｐゴシック" panose="020B0600070205080204" pitchFamily="50" charset="-128"/>
            </a:endParaRPr>
          </a:p>
        </p:txBody>
      </p:sp>
      <p:sp>
        <p:nvSpPr>
          <p:cNvPr id="7171" name="Rectangle 6">
            <a:extLst>
              <a:ext uri="{FF2B5EF4-FFF2-40B4-BE49-F238E27FC236}">
                <a16:creationId xmlns:a16="http://schemas.microsoft.com/office/drawing/2014/main" id="{4339DF24-2315-4644-9FF7-E7CAA4F8DFE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7172" name="Rectangle 7">
            <a:extLst>
              <a:ext uri="{FF2B5EF4-FFF2-40B4-BE49-F238E27FC236}">
                <a16:creationId xmlns:a16="http://schemas.microsoft.com/office/drawing/2014/main" id="{AC8BBBD4-3588-48F1-A1E6-E1F1F9F68C13}"/>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C62D2646-FE81-4980-88DB-89E310C1DEB0}" type="slidenum">
              <a:rPr lang="en-US" altLang="ja-JP" sz="1200" smtClean="0">
                <a:solidFill>
                  <a:schemeClr val="tx1"/>
                </a:solidFill>
                <a:ea typeface="ＭＳ Ｐゴシック" panose="020B0600070205080204" pitchFamily="50" charset="-128"/>
              </a:rPr>
              <a:pPr/>
              <a:t>5</a:t>
            </a:fld>
            <a:endParaRPr lang="en-US" altLang="ja-JP" sz="1200">
              <a:solidFill>
                <a:schemeClr val="tx1"/>
              </a:solidFill>
              <a:ea typeface="ＭＳ Ｐゴシック" panose="020B0600070205080204" pitchFamily="50" charset="-128"/>
            </a:endParaRPr>
          </a:p>
        </p:txBody>
      </p:sp>
      <p:sp>
        <p:nvSpPr>
          <p:cNvPr id="7173" name="Rectangle 2">
            <a:extLst>
              <a:ext uri="{FF2B5EF4-FFF2-40B4-BE49-F238E27FC236}">
                <a16:creationId xmlns:a16="http://schemas.microsoft.com/office/drawing/2014/main" id="{92054DD5-AFE9-46BD-AF64-4D8ECFCE0744}"/>
              </a:ext>
            </a:extLst>
          </p:cNvPr>
          <p:cNvSpPr>
            <a:spLocks noGrp="1" noRot="1" noChangeAspect="1" noChangeArrowheads="1" noTextEdit="1"/>
          </p:cNvSpPr>
          <p:nvPr>
            <p:ph type="sldImg"/>
          </p:nvPr>
        </p:nvSpPr>
        <p:spPr>
          <a:xfrm>
            <a:off x="917575" y="744538"/>
            <a:ext cx="4962525" cy="3722687"/>
          </a:xfrm>
          <a:ln/>
        </p:spPr>
      </p:sp>
      <p:sp>
        <p:nvSpPr>
          <p:cNvPr id="7174" name="Rectangle 3">
            <a:extLst>
              <a:ext uri="{FF2B5EF4-FFF2-40B4-BE49-F238E27FC236}">
                <a16:creationId xmlns:a16="http://schemas.microsoft.com/office/drawing/2014/main" id="{9B1171E3-4876-4A2C-A593-12701AEF8994}"/>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38194663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36F815-1C8A-4E77-9F8E-8CE6F30862F8}"/>
              </a:ext>
            </a:extLst>
          </p:cNvPr>
          <p:cNvSpPr txBox="1">
            <a:spLocks noGrp="1" noChangeArrowheads="1"/>
          </p:cNvSpP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ja-JP" altLang="en-US" sz="1200">
                <a:solidFill>
                  <a:schemeClr val="tx1"/>
                </a:solidFill>
                <a:ea typeface="ＭＳ Ｐゴシック" panose="020B0600070205080204" pitchFamily="50" charset="-128"/>
              </a:rPr>
              <a:t>農山村へ暮らすことの魅力と可能性</a:t>
            </a:r>
            <a:endParaRPr lang="en-US" altLang="ja-JP" sz="1200">
              <a:solidFill>
                <a:schemeClr val="tx1"/>
              </a:solidFill>
              <a:ea typeface="ＭＳ Ｐゴシック" panose="020B0600070205080204" pitchFamily="50" charset="-128"/>
            </a:endParaRPr>
          </a:p>
        </p:txBody>
      </p:sp>
      <p:sp>
        <p:nvSpPr>
          <p:cNvPr id="13315" name="Rectangle 6">
            <a:extLst>
              <a:ext uri="{FF2B5EF4-FFF2-40B4-BE49-F238E27FC236}">
                <a16:creationId xmlns:a16="http://schemas.microsoft.com/office/drawing/2014/main" id="{E8F91A4D-2D19-4DA0-B029-8E8CC046CF06}"/>
              </a:ext>
            </a:extLst>
          </p:cNvPr>
          <p:cNvSpPr txBox="1">
            <a:spLocks noGrp="1"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eaLnBrk="1" hangingPunct="1"/>
            <a:r>
              <a:rPr lang="en-US" altLang="ja-JP" sz="1200">
                <a:solidFill>
                  <a:schemeClr val="tx1"/>
                </a:solidFill>
                <a:ea typeface="ＭＳ Ｐゴシック" panose="020B0600070205080204" pitchFamily="50" charset="-128"/>
              </a:rPr>
              <a:t>(株)日本総合研究所 藻谷浩介 </a:t>
            </a:r>
          </a:p>
        </p:txBody>
      </p:sp>
      <p:sp>
        <p:nvSpPr>
          <p:cNvPr id="13316" name="Rectangle 7">
            <a:extLst>
              <a:ext uri="{FF2B5EF4-FFF2-40B4-BE49-F238E27FC236}">
                <a16:creationId xmlns:a16="http://schemas.microsoft.com/office/drawing/2014/main" id="{30FF1F3B-4ACE-44C4-A852-403A306CB258}"/>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pPr algn="r" eaLnBrk="1" hangingPunct="1"/>
            <a:fld id="{ED9BE97D-2F36-47D2-A175-849424F108D4}" type="slidenum">
              <a:rPr lang="en-US" altLang="ja-JP" sz="1200">
                <a:solidFill>
                  <a:schemeClr val="tx1"/>
                </a:solidFill>
                <a:ea typeface="ＭＳ Ｐゴシック" panose="020B0600070205080204" pitchFamily="50" charset="-128"/>
              </a:rPr>
              <a:pPr algn="r" eaLnBrk="1" hangingPunct="1"/>
              <a:t>50</a:t>
            </a:fld>
            <a:endParaRPr lang="en-US" altLang="ja-JP" sz="1200">
              <a:solidFill>
                <a:schemeClr val="tx1"/>
              </a:solidFill>
              <a:ea typeface="ＭＳ Ｐゴシック" panose="020B0600070205080204" pitchFamily="50" charset="-128"/>
            </a:endParaRPr>
          </a:p>
        </p:txBody>
      </p:sp>
      <p:sp>
        <p:nvSpPr>
          <p:cNvPr id="13317" name="Rectangle 2">
            <a:extLst>
              <a:ext uri="{FF2B5EF4-FFF2-40B4-BE49-F238E27FC236}">
                <a16:creationId xmlns:a16="http://schemas.microsoft.com/office/drawing/2014/main" id="{CB59CF42-695B-4E14-A680-FBE254CBD544}"/>
              </a:ext>
            </a:extLst>
          </p:cNvPr>
          <p:cNvSpPr>
            <a:spLocks noGrp="1" noRot="1" noChangeAspect="1" noChangeArrowheads="1" noTextEdit="1"/>
          </p:cNvSpPr>
          <p:nvPr>
            <p:ph type="sldImg"/>
          </p:nvPr>
        </p:nvSpPr>
        <p:spPr>
          <a:xfrm>
            <a:off x="917575" y="744538"/>
            <a:ext cx="4962525" cy="3722687"/>
          </a:xfrm>
          <a:ln/>
        </p:spPr>
      </p:sp>
      <p:sp>
        <p:nvSpPr>
          <p:cNvPr id="13318" name="Rectangle 3">
            <a:extLst>
              <a:ext uri="{FF2B5EF4-FFF2-40B4-BE49-F238E27FC236}">
                <a16:creationId xmlns:a16="http://schemas.microsoft.com/office/drawing/2014/main" id="{F0AFCD9C-AB9A-4257-BF6F-73C98190F44D}"/>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3189193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AC0F3864-A0CD-45B7-8E68-2242F928D6F8}"/>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28003" name="Rectangle 6">
            <a:extLst>
              <a:ext uri="{FF2B5EF4-FFF2-40B4-BE49-F238E27FC236}">
                <a16:creationId xmlns:a16="http://schemas.microsoft.com/office/drawing/2014/main" id="{56C25005-80A8-4BC6-AC23-87EBDA5891D9}"/>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a:t>
            </a:r>
          </a:p>
        </p:txBody>
      </p:sp>
      <p:sp>
        <p:nvSpPr>
          <p:cNvPr id="128004" name="Rectangle 7">
            <a:extLst>
              <a:ext uri="{FF2B5EF4-FFF2-40B4-BE49-F238E27FC236}">
                <a16:creationId xmlns:a16="http://schemas.microsoft.com/office/drawing/2014/main" id="{FE19E941-2793-4D46-B4CF-17B7955FE273}"/>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8DBF59B2-D055-4F36-A83C-7BBEA43BD16B}" type="slidenum">
              <a:rPr lang="en-US" altLang="ja-JP" sz="1200" smtClean="0">
                <a:solidFill>
                  <a:schemeClr val="tx1"/>
                </a:solidFill>
                <a:ea typeface="ＭＳ Ｐゴシック" panose="020B0600070205080204" pitchFamily="50" charset="-128"/>
              </a:rPr>
              <a:pPr/>
              <a:t>51</a:t>
            </a:fld>
            <a:endParaRPr lang="en-US" altLang="ja-JP" sz="1200">
              <a:solidFill>
                <a:schemeClr val="tx1"/>
              </a:solidFill>
              <a:ea typeface="ＭＳ Ｐゴシック" panose="020B0600070205080204" pitchFamily="50" charset="-128"/>
            </a:endParaRPr>
          </a:p>
        </p:txBody>
      </p:sp>
      <p:sp>
        <p:nvSpPr>
          <p:cNvPr id="128005" name="Rectangle 2">
            <a:extLst>
              <a:ext uri="{FF2B5EF4-FFF2-40B4-BE49-F238E27FC236}">
                <a16:creationId xmlns:a16="http://schemas.microsoft.com/office/drawing/2014/main" id="{62310BB2-E1ED-4F2F-96D0-FDE39CF87518}"/>
              </a:ext>
            </a:extLst>
          </p:cNvPr>
          <p:cNvSpPr>
            <a:spLocks noGrp="1" noRot="1" noChangeAspect="1" noChangeArrowheads="1" noTextEdit="1"/>
          </p:cNvSpPr>
          <p:nvPr>
            <p:ph type="sldImg"/>
          </p:nvPr>
        </p:nvSpPr>
        <p:spPr>
          <a:xfrm>
            <a:off x="917575" y="744538"/>
            <a:ext cx="4962525" cy="3722687"/>
          </a:xfrm>
          <a:ln/>
        </p:spPr>
      </p:sp>
      <p:sp>
        <p:nvSpPr>
          <p:cNvPr id="128006" name="Rectangle 3">
            <a:extLst>
              <a:ext uri="{FF2B5EF4-FFF2-40B4-BE49-F238E27FC236}">
                <a16:creationId xmlns:a16="http://schemas.microsoft.com/office/drawing/2014/main" id="{A123A8C1-6A47-4E87-8E36-B2DD5D153AFC}"/>
              </a:ext>
            </a:extLst>
          </p:cNvPr>
          <p:cNvSpPr>
            <a:spLocks noGrp="1" noChangeArrowheads="1"/>
          </p:cNvSpPr>
          <p:nvPr>
            <p:ph type="body" idx="1"/>
          </p:nvPr>
        </p:nvSpPr>
        <p:spPr>
          <a:noFill/>
        </p:spPr>
        <p:txBody>
          <a:bodyPr/>
          <a:lstStyle/>
          <a:p>
            <a:endParaRPr lang="ja-JP" altLang="ja-JP"/>
          </a:p>
        </p:txBody>
      </p:sp>
    </p:spTree>
    <p:extLst>
      <p:ext uri="{BB962C8B-B14F-4D97-AF65-F5344CB8AC3E}">
        <p14:creationId xmlns:p14="http://schemas.microsoft.com/office/powerpoint/2010/main" val="519261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F59E5F7-136B-4F94-9DAF-2551D53ADAD4}"/>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68611" name="Rectangle 6">
            <a:extLst>
              <a:ext uri="{FF2B5EF4-FFF2-40B4-BE49-F238E27FC236}">
                <a16:creationId xmlns:a16="http://schemas.microsoft.com/office/drawing/2014/main" id="{8CFA0A13-597D-4D15-B5A4-E5E77F640FD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68612" name="Rectangle 7">
            <a:extLst>
              <a:ext uri="{FF2B5EF4-FFF2-40B4-BE49-F238E27FC236}">
                <a16:creationId xmlns:a16="http://schemas.microsoft.com/office/drawing/2014/main" id="{0A1872A3-F821-4EB5-9001-4388C0C23503}"/>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8593186B-0D13-4442-80D9-79F19DD79864}" type="slidenum">
              <a:rPr lang="en-US" altLang="ja-JP" sz="1200" smtClean="0">
                <a:solidFill>
                  <a:schemeClr val="tx1"/>
                </a:solidFill>
                <a:ea typeface="ＭＳ Ｐゴシック" panose="020B0600070205080204" pitchFamily="50" charset="-128"/>
              </a:rPr>
              <a:pPr/>
              <a:t>52</a:t>
            </a:fld>
            <a:endParaRPr lang="en-US" altLang="ja-JP" sz="1200">
              <a:solidFill>
                <a:schemeClr val="tx1"/>
              </a:solidFill>
              <a:ea typeface="ＭＳ Ｐゴシック" panose="020B0600070205080204" pitchFamily="50" charset="-128"/>
            </a:endParaRPr>
          </a:p>
        </p:txBody>
      </p:sp>
      <p:sp>
        <p:nvSpPr>
          <p:cNvPr id="68613" name="Rectangle 2">
            <a:extLst>
              <a:ext uri="{FF2B5EF4-FFF2-40B4-BE49-F238E27FC236}">
                <a16:creationId xmlns:a16="http://schemas.microsoft.com/office/drawing/2014/main" id="{892E23E2-13B0-41CA-8087-4C75B69E5DE1}"/>
              </a:ext>
            </a:extLst>
          </p:cNvPr>
          <p:cNvSpPr>
            <a:spLocks noGrp="1" noRot="1" noChangeAspect="1" noChangeArrowheads="1" noTextEdit="1"/>
          </p:cNvSpPr>
          <p:nvPr>
            <p:ph type="sldImg"/>
          </p:nvPr>
        </p:nvSpPr>
        <p:spPr>
          <a:xfrm>
            <a:off x="917575" y="744538"/>
            <a:ext cx="4962525" cy="3722687"/>
          </a:xfrm>
          <a:ln/>
        </p:spPr>
      </p:sp>
      <p:sp>
        <p:nvSpPr>
          <p:cNvPr id="68614" name="Rectangle 3">
            <a:extLst>
              <a:ext uri="{FF2B5EF4-FFF2-40B4-BE49-F238E27FC236}">
                <a16:creationId xmlns:a16="http://schemas.microsoft.com/office/drawing/2014/main" id="{DD76A846-4418-47E7-9B75-79ED4B896E7E}"/>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732589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7DA663-F663-4AA1-9388-669F84D01630}"/>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5123" name="Rectangle 6">
            <a:extLst>
              <a:ext uri="{FF2B5EF4-FFF2-40B4-BE49-F238E27FC236}">
                <a16:creationId xmlns:a16="http://schemas.microsoft.com/office/drawing/2014/main" id="{78D851AF-C6DC-48B6-9ABC-2999B5B712C4}"/>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日本総合研究所 藻谷浩介 </a:t>
            </a:r>
          </a:p>
        </p:txBody>
      </p:sp>
      <p:sp>
        <p:nvSpPr>
          <p:cNvPr id="5124" name="Rectangle 7">
            <a:extLst>
              <a:ext uri="{FF2B5EF4-FFF2-40B4-BE49-F238E27FC236}">
                <a16:creationId xmlns:a16="http://schemas.microsoft.com/office/drawing/2014/main" id="{7E534CC7-7286-43B9-99BF-B8D75F1DD915}"/>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16CC099-73D5-4562-89EF-298DC8AF2BEE}" type="slidenum">
              <a:rPr lang="en-US" altLang="ja-JP" sz="1200" smtClean="0">
                <a:solidFill>
                  <a:schemeClr val="tx1"/>
                </a:solidFill>
                <a:ea typeface="ＭＳ Ｐゴシック" panose="020B0600070205080204" pitchFamily="50" charset="-128"/>
              </a:rPr>
              <a:pPr/>
              <a:t>53</a:t>
            </a:fld>
            <a:endParaRPr lang="en-US" altLang="ja-JP" sz="1200">
              <a:solidFill>
                <a:schemeClr val="tx1"/>
              </a:solidFill>
              <a:ea typeface="ＭＳ Ｐゴシック" panose="020B0600070205080204" pitchFamily="50" charset="-128"/>
            </a:endParaRPr>
          </a:p>
        </p:txBody>
      </p:sp>
      <p:sp>
        <p:nvSpPr>
          <p:cNvPr id="5125" name="Rectangle 2">
            <a:extLst>
              <a:ext uri="{FF2B5EF4-FFF2-40B4-BE49-F238E27FC236}">
                <a16:creationId xmlns:a16="http://schemas.microsoft.com/office/drawing/2014/main" id="{FD78157D-B7FD-40EA-8561-95AF2CDE1E02}"/>
              </a:ext>
            </a:extLst>
          </p:cNvPr>
          <p:cNvSpPr>
            <a:spLocks noGrp="1" noRot="1" noChangeAspect="1" noChangeArrowheads="1" noTextEdit="1"/>
          </p:cNvSpPr>
          <p:nvPr>
            <p:ph type="sldImg"/>
          </p:nvPr>
        </p:nvSpPr>
        <p:spPr>
          <a:xfrm>
            <a:off x="925513" y="750888"/>
            <a:ext cx="4946650" cy="3709987"/>
          </a:xfrm>
          <a:ln w="12700" cap="flat">
            <a:solidFill>
              <a:schemeClr val="tx1"/>
            </a:solidFill>
          </a:ln>
        </p:spPr>
      </p:sp>
      <p:sp>
        <p:nvSpPr>
          <p:cNvPr id="5126" name="Rectangle 3">
            <a:extLst>
              <a:ext uri="{FF2B5EF4-FFF2-40B4-BE49-F238E27FC236}">
                <a16:creationId xmlns:a16="http://schemas.microsoft.com/office/drawing/2014/main" id="{64B461D7-8EF0-4EE2-934B-6454E7901773}"/>
              </a:ext>
            </a:extLst>
          </p:cNvPr>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ja-JP" altLang="ja-JP"/>
          </a:p>
        </p:txBody>
      </p:sp>
    </p:spTree>
    <p:extLst>
      <p:ext uri="{BB962C8B-B14F-4D97-AF65-F5344CB8AC3E}">
        <p14:creationId xmlns:p14="http://schemas.microsoft.com/office/powerpoint/2010/main" val="2315418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54</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318532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724932C-8133-4431-B6EA-7B47B211785A}"/>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42339" name="Rectangle 6">
            <a:extLst>
              <a:ext uri="{FF2B5EF4-FFF2-40B4-BE49-F238E27FC236}">
                <a16:creationId xmlns:a16="http://schemas.microsoft.com/office/drawing/2014/main" id="{63D7DA1F-8221-4CF8-A128-3E9BC908668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42340" name="Rectangle 7">
            <a:extLst>
              <a:ext uri="{FF2B5EF4-FFF2-40B4-BE49-F238E27FC236}">
                <a16:creationId xmlns:a16="http://schemas.microsoft.com/office/drawing/2014/main" id="{7CD2F64D-CBD7-4554-9753-11DA2B0C730C}"/>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D2CDBAE-A943-4078-9806-738529A2116C}" type="slidenum">
              <a:rPr lang="en-US" altLang="ja-JP" sz="1200" smtClean="0">
                <a:solidFill>
                  <a:schemeClr val="tx1"/>
                </a:solidFill>
                <a:ea typeface="ＭＳ Ｐゴシック" panose="020B0600070205080204" pitchFamily="50" charset="-128"/>
              </a:rPr>
              <a:pPr/>
              <a:t>55</a:t>
            </a:fld>
            <a:endParaRPr lang="en-US" altLang="ja-JP" sz="1200">
              <a:solidFill>
                <a:schemeClr val="tx1"/>
              </a:solidFill>
              <a:ea typeface="ＭＳ Ｐゴシック" panose="020B0600070205080204" pitchFamily="50" charset="-128"/>
            </a:endParaRPr>
          </a:p>
        </p:txBody>
      </p:sp>
      <p:sp>
        <p:nvSpPr>
          <p:cNvPr id="142341" name="Rectangle 2">
            <a:extLst>
              <a:ext uri="{FF2B5EF4-FFF2-40B4-BE49-F238E27FC236}">
                <a16:creationId xmlns:a16="http://schemas.microsoft.com/office/drawing/2014/main" id="{F94374F7-2207-4E7F-B710-0226EC10396E}"/>
              </a:ext>
            </a:extLst>
          </p:cNvPr>
          <p:cNvSpPr>
            <a:spLocks noGrp="1" noRot="1" noChangeAspect="1" noChangeArrowheads="1" noTextEdit="1"/>
          </p:cNvSpPr>
          <p:nvPr>
            <p:ph type="sldImg"/>
          </p:nvPr>
        </p:nvSpPr>
        <p:spPr>
          <a:xfrm>
            <a:off x="917575" y="744538"/>
            <a:ext cx="4962525" cy="3722687"/>
          </a:xfrm>
          <a:ln/>
        </p:spPr>
      </p:sp>
      <p:sp>
        <p:nvSpPr>
          <p:cNvPr id="142342" name="Rectangle 3">
            <a:extLst>
              <a:ext uri="{FF2B5EF4-FFF2-40B4-BE49-F238E27FC236}">
                <a16:creationId xmlns:a16="http://schemas.microsoft.com/office/drawing/2014/main" id="{6FF08EA7-154D-4C05-A6EA-A10C49933A9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0587029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724932C-8133-4431-B6EA-7B47B211785A}"/>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42339" name="Rectangle 6">
            <a:extLst>
              <a:ext uri="{FF2B5EF4-FFF2-40B4-BE49-F238E27FC236}">
                <a16:creationId xmlns:a16="http://schemas.microsoft.com/office/drawing/2014/main" id="{63D7DA1F-8221-4CF8-A128-3E9BC908668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42340" name="Rectangle 7">
            <a:extLst>
              <a:ext uri="{FF2B5EF4-FFF2-40B4-BE49-F238E27FC236}">
                <a16:creationId xmlns:a16="http://schemas.microsoft.com/office/drawing/2014/main" id="{7CD2F64D-CBD7-4554-9753-11DA2B0C730C}"/>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D2CDBAE-A943-4078-9806-738529A2116C}" type="slidenum">
              <a:rPr lang="en-US" altLang="ja-JP" sz="1200" smtClean="0">
                <a:solidFill>
                  <a:schemeClr val="tx1"/>
                </a:solidFill>
                <a:ea typeface="ＭＳ Ｐゴシック" panose="020B0600070205080204" pitchFamily="50" charset="-128"/>
              </a:rPr>
              <a:pPr/>
              <a:t>56</a:t>
            </a:fld>
            <a:endParaRPr lang="en-US" altLang="ja-JP" sz="1200">
              <a:solidFill>
                <a:schemeClr val="tx1"/>
              </a:solidFill>
              <a:ea typeface="ＭＳ Ｐゴシック" panose="020B0600070205080204" pitchFamily="50" charset="-128"/>
            </a:endParaRPr>
          </a:p>
        </p:txBody>
      </p:sp>
      <p:sp>
        <p:nvSpPr>
          <p:cNvPr id="142341" name="Rectangle 2">
            <a:extLst>
              <a:ext uri="{FF2B5EF4-FFF2-40B4-BE49-F238E27FC236}">
                <a16:creationId xmlns:a16="http://schemas.microsoft.com/office/drawing/2014/main" id="{F94374F7-2207-4E7F-B710-0226EC10396E}"/>
              </a:ext>
            </a:extLst>
          </p:cNvPr>
          <p:cNvSpPr>
            <a:spLocks noGrp="1" noRot="1" noChangeAspect="1" noChangeArrowheads="1" noTextEdit="1"/>
          </p:cNvSpPr>
          <p:nvPr>
            <p:ph type="sldImg"/>
          </p:nvPr>
        </p:nvSpPr>
        <p:spPr>
          <a:xfrm>
            <a:off x="917575" y="744538"/>
            <a:ext cx="4962525" cy="3722687"/>
          </a:xfrm>
          <a:ln/>
        </p:spPr>
      </p:sp>
      <p:sp>
        <p:nvSpPr>
          <p:cNvPr id="142342" name="Rectangle 3">
            <a:extLst>
              <a:ext uri="{FF2B5EF4-FFF2-40B4-BE49-F238E27FC236}">
                <a16:creationId xmlns:a16="http://schemas.microsoft.com/office/drawing/2014/main" id="{6FF08EA7-154D-4C05-A6EA-A10C49933A9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224276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724932C-8133-4431-B6EA-7B47B211785A}"/>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42339" name="Rectangle 6">
            <a:extLst>
              <a:ext uri="{FF2B5EF4-FFF2-40B4-BE49-F238E27FC236}">
                <a16:creationId xmlns:a16="http://schemas.microsoft.com/office/drawing/2014/main" id="{63D7DA1F-8221-4CF8-A128-3E9BC908668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42340" name="Rectangle 7">
            <a:extLst>
              <a:ext uri="{FF2B5EF4-FFF2-40B4-BE49-F238E27FC236}">
                <a16:creationId xmlns:a16="http://schemas.microsoft.com/office/drawing/2014/main" id="{7CD2F64D-CBD7-4554-9753-11DA2B0C730C}"/>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D2CDBAE-A943-4078-9806-738529A2116C}" type="slidenum">
              <a:rPr lang="en-US" altLang="ja-JP" sz="1200" smtClean="0">
                <a:solidFill>
                  <a:schemeClr val="tx1"/>
                </a:solidFill>
                <a:ea typeface="ＭＳ Ｐゴシック" panose="020B0600070205080204" pitchFamily="50" charset="-128"/>
              </a:rPr>
              <a:pPr/>
              <a:t>57</a:t>
            </a:fld>
            <a:endParaRPr lang="en-US" altLang="ja-JP" sz="1200">
              <a:solidFill>
                <a:schemeClr val="tx1"/>
              </a:solidFill>
              <a:ea typeface="ＭＳ Ｐゴシック" panose="020B0600070205080204" pitchFamily="50" charset="-128"/>
            </a:endParaRPr>
          </a:p>
        </p:txBody>
      </p:sp>
      <p:sp>
        <p:nvSpPr>
          <p:cNvPr id="142341" name="Rectangle 2">
            <a:extLst>
              <a:ext uri="{FF2B5EF4-FFF2-40B4-BE49-F238E27FC236}">
                <a16:creationId xmlns:a16="http://schemas.microsoft.com/office/drawing/2014/main" id="{F94374F7-2207-4E7F-B710-0226EC10396E}"/>
              </a:ext>
            </a:extLst>
          </p:cNvPr>
          <p:cNvSpPr>
            <a:spLocks noGrp="1" noRot="1" noChangeAspect="1" noChangeArrowheads="1" noTextEdit="1"/>
          </p:cNvSpPr>
          <p:nvPr>
            <p:ph type="sldImg"/>
          </p:nvPr>
        </p:nvSpPr>
        <p:spPr>
          <a:xfrm>
            <a:off x="917575" y="744538"/>
            <a:ext cx="4962525" cy="3722687"/>
          </a:xfrm>
          <a:ln/>
        </p:spPr>
      </p:sp>
      <p:sp>
        <p:nvSpPr>
          <p:cNvPr id="142342" name="Rectangle 3">
            <a:extLst>
              <a:ext uri="{FF2B5EF4-FFF2-40B4-BE49-F238E27FC236}">
                <a16:creationId xmlns:a16="http://schemas.microsoft.com/office/drawing/2014/main" id="{6FF08EA7-154D-4C05-A6EA-A10C49933A9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1801008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724932C-8133-4431-B6EA-7B47B211785A}"/>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42339" name="Rectangle 6">
            <a:extLst>
              <a:ext uri="{FF2B5EF4-FFF2-40B4-BE49-F238E27FC236}">
                <a16:creationId xmlns:a16="http://schemas.microsoft.com/office/drawing/2014/main" id="{63D7DA1F-8221-4CF8-A128-3E9BC908668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42340" name="Rectangle 7">
            <a:extLst>
              <a:ext uri="{FF2B5EF4-FFF2-40B4-BE49-F238E27FC236}">
                <a16:creationId xmlns:a16="http://schemas.microsoft.com/office/drawing/2014/main" id="{7CD2F64D-CBD7-4554-9753-11DA2B0C730C}"/>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D2CDBAE-A943-4078-9806-738529A2116C}" type="slidenum">
              <a:rPr lang="en-US" altLang="ja-JP" sz="1200" smtClean="0">
                <a:solidFill>
                  <a:schemeClr val="tx1"/>
                </a:solidFill>
                <a:ea typeface="ＭＳ Ｐゴシック" panose="020B0600070205080204" pitchFamily="50" charset="-128"/>
              </a:rPr>
              <a:pPr/>
              <a:t>58</a:t>
            </a:fld>
            <a:endParaRPr lang="en-US" altLang="ja-JP" sz="1200">
              <a:solidFill>
                <a:schemeClr val="tx1"/>
              </a:solidFill>
              <a:ea typeface="ＭＳ Ｐゴシック" panose="020B0600070205080204" pitchFamily="50" charset="-128"/>
            </a:endParaRPr>
          </a:p>
        </p:txBody>
      </p:sp>
      <p:sp>
        <p:nvSpPr>
          <p:cNvPr id="142341" name="Rectangle 2">
            <a:extLst>
              <a:ext uri="{FF2B5EF4-FFF2-40B4-BE49-F238E27FC236}">
                <a16:creationId xmlns:a16="http://schemas.microsoft.com/office/drawing/2014/main" id="{F94374F7-2207-4E7F-B710-0226EC10396E}"/>
              </a:ext>
            </a:extLst>
          </p:cNvPr>
          <p:cNvSpPr>
            <a:spLocks noGrp="1" noRot="1" noChangeAspect="1" noChangeArrowheads="1" noTextEdit="1"/>
          </p:cNvSpPr>
          <p:nvPr>
            <p:ph type="sldImg"/>
          </p:nvPr>
        </p:nvSpPr>
        <p:spPr>
          <a:xfrm>
            <a:off x="917575" y="744538"/>
            <a:ext cx="4962525" cy="3722687"/>
          </a:xfrm>
          <a:ln/>
        </p:spPr>
      </p:sp>
      <p:sp>
        <p:nvSpPr>
          <p:cNvPr id="142342" name="Rectangle 3">
            <a:extLst>
              <a:ext uri="{FF2B5EF4-FFF2-40B4-BE49-F238E27FC236}">
                <a16:creationId xmlns:a16="http://schemas.microsoft.com/office/drawing/2014/main" id="{6FF08EA7-154D-4C05-A6EA-A10C49933A9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29205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724932C-8133-4431-B6EA-7B47B211785A}"/>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42339" name="Rectangle 6">
            <a:extLst>
              <a:ext uri="{FF2B5EF4-FFF2-40B4-BE49-F238E27FC236}">
                <a16:creationId xmlns:a16="http://schemas.microsoft.com/office/drawing/2014/main" id="{63D7DA1F-8221-4CF8-A128-3E9BC908668E}"/>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42340" name="Rectangle 7">
            <a:extLst>
              <a:ext uri="{FF2B5EF4-FFF2-40B4-BE49-F238E27FC236}">
                <a16:creationId xmlns:a16="http://schemas.microsoft.com/office/drawing/2014/main" id="{7CD2F64D-CBD7-4554-9753-11DA2B0C730C}"/>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D2CDBAE-A943-4078-9806-738529A2116C}" type="slidenum">
              <a:rPr lang="en-US" altLang="ja-JP" sz="1200" smtClean="0">
                <a:solidFill>
                  <a:schemeClr val="tx1"/>
                </a:solidFill>
                <a:ea typeface="ＭＳ Ｐゴシック" panose="020B0600070205080204" pitchFamily="50" charset="-128"/>
              </a:rPr>
              <a:pPr/>
              <a:t>59</a:t>
            </a:fld>
            <a:endParaRPr lang="en-US" altLang="ja-JP" sz="1200">
              <a:solidFill>
                <a:schemeClr val="tx1"/>
              </a:solidFill>
              <a:ea typeface="ＭＳ Ｐゴシック" panose="020B0600070205080204" pitchFamily="50" charset="-128"/>
            </a:endParaRPr>
          </a:p>
        </p:txBody>
      </p:sp>
      <p:sp>
        <p:nvSpPr>
          <p:cNvPr id="142341" name="Rectangle 2">
            <a:extLst>
              <a:ext uri="{FF2B5EF4-FFF2-40B4-BE49-F238E27FC236}">
                <a16:creationId xmlns:a16="http://schemas.microsoft.com/office/drawing/2014/main" id="{F94374F7-2207-4E7F-B710-0226EC10396E}"/>
              </a:ext>
            </a:extLst>
          </p:cNvPr>
          <p:cNvSpPr>
            <a:spLocks noGrp="1" noRot="1" noChangeAspect="1" noChangeArrowheads="1" noTextEdit="1"/>
          </p:cNvSpPr>
          <p:nvPr>
            <p:ph type="sldImg"/>
          </p:nvPr>
        </p:nvSpPr>
        <p:spPr>
          <a:xfrm>
            <a:off x="917575" y="744538"/>
            <a:ext cx="4962525" cy="3722687"/>
          </a:xfrm>
          <a:ln/>
        </p:spPr>
      </p:sp>
      <p:sp>
        <p:nvSpPr>
          <p:cNvPr id="142342" name="Rectangle 3">
            <a:extLst>
              <a:ext uri="{FF2B5EF4-FFF2-40B4-BE49-F238E27FC236}">
                <a16:creationId xmlns:a16="http://schemas.microsoft.com/office/drawing/2014/main" id="{6FF08EA7-154D-4C05-A6EA-A10C49933A9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04792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12995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63</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1477335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64</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4063237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65</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4087474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66</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5134957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67</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538868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68</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1093073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69</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4974378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1" name="Rectangle 6">
            <a:extLst>
              <a:ext uri="{FF2B5EF4-FFF2-40B4-BE49-F238E27FC236}">
                <a16:creationId xmlns:a16="http://schemas.microsoft.com/office/drawing/2014/main" id="{EBB496C1-57BA-4A6C-B1BE-05D84D3A22B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70</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1348187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71</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9868170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72</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66604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75C9FB4-2AD6-4840-B96D-3D1362489556}"/>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44035" name="Rectangle 6">
            <a:extLst>
              <a:ext uri="{FF2B5EF4-FFF2-40B4-BE49-F238E27FC236}">
                <a16:creationId xmlns:a16="http://schemas.microsoft.com/office/drawing/2014/main" id="{39404609-C7DC-4615-A48D-AE3227B7E1E3}"/>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44036" name="Rectangle 7">
            <a:extLst>
              <a:ext uri="{FF2B5EF4-FFF2-40B4-BE49-F238E27FC236}">
                <a16:creationId xmlns:a16="http://schemas.microsoft.com/office/drawing/2014/main" id="{78E93383-750F-4588-889C-CA64F131C89E}"/>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B92C7592-3D4B-4F91-8967-E0E493298980}" type="slidenum">
              <a:rPr lang="en-US" altLang="ja-JP" sz="1200" smtClean="0">
                <a:solidFill>
                  <a:schemeClr val="tx1"/>
                </a:solidFill>
                <a:ea typeface="ＭＳ Ｐゴシック" panose="020B0600070205080204" pitchFamily="50" charset="-128"/>
              </a:rPr>
              <a:pPr/>
              <a:t>7</a:t>
            </a:fld>
            <a:endParaRPr lang="en-US" altLang="ja-JP" sz="1200">
              <a:solidFill>
                <a:schemeClr val="tx1"/>
              </a:solidFill>
              <a:ea typeface="ＭＳ Ｐゴシック" panose="020B0600070205080204" pitchFamily="50" charset="-128"/>
            </a:endParaRPr>
          </a:p>
        </p:txBody>
      </p:sp>
      <p:sp>
        <p:nvSpPr>
          <p:cNvPr id="44037" name="Rectangle 2">
            <a:extLst>
              <a:ext uri="{FF2B5EF4-FFF2-40B4-BE49-F238E27FC236}">
                <a16:creationId xmlns:a16="http://schemas.microsoft.com/office/drawing/2014/main" id="{0EE72658-7714-4928-A89E-2EB23003CAD7}"/>
              </a:ext>
            </a:extLst>
          </p:cNvPr>
          <p:cNvSpPr>
            <a:spLocks noGrp="1" noRot="1" noChangeAspect="1" noChangeArrowheads="1" noTextEdit="1"/>
          </p:cNvSpPr>
          <p:nvPr>
            <p:ph type="sldImg"/>
          </p:nvPr>
        </p:nvSpPr>
        <p:spPr>
          <a:xfrm>
            <a:off x="917575" y="744538"/>
            <a:ext cx="4962525" cy="3722687"/>
          </a:xfrm>
          <a:ln/>
        </p:spPr>
      </p:sp>
      <p:sp>
        <p:nvSpPr>
          <p:cNvPr id="44038" name="Rectangle 3">
            <a:extLst>
              <a:ext uri="{FF2B5EF4-FFF2-40B4-BE49-F238E27FC236}">
                <a16:creationId xmlns:a16="http://schemas.microsoft.com/office/drawing/2014/main" id="{9955D1D3-8AE7-4089-8F0E-455A5F87D9E5}"/>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5705200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2BCF564-2B58-4DEB-8D24-C78FC51FE16D}"/>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17412" name="Rectangle 7">
            <a:extLst>
              <a:ext uri="{FF2B5EF4-FFF2-40B4-BE49-F238E27FC236}">
                <a16:creationId xmlns:a16="http://schemas.microsoft.com/office/drawing/2014/main" id="{94F97AF3-E32D-4E4C-81FA-8105953292FD}"/>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96305BBA-D5D6-49DA-A047-515D42DD1CEF}" type="slidenum">
              <a:rPr lang="en-US" altLang="ja-JP" sz="1200" smtClean="0">
                <a:solidFill>
                  <a:schemeClr val="tx1"/>
                </a:solidFill>
                <a:ea typeface="ＭＳ Ｐゴシック" panose="020B0600070205080204" pitchFamily="50" charset="-128"/>
              </a:rPr>
              <a:pPr/>
              <a:t>73</a:t>
            </a:fld>
            <a:endParaRPr lang="en-US" altLang="ja-JP" sz="1200">
              <a:solidFill>
                <a:schemeClr val="tx1"/>
              </a:solidFill>
              <a:ea typeface="ＭＳ Ｐゴシック" panose="020B0600070205080204" pitchFamily="50" charset="-128"/>
            </a:endParaRPr>
          </a:p>
        </p:txBody>
      </p:sp>
      <p:sp>
        <p:nvSpPr>
          <p:cNvPr id="17413" name="Rectangle 2">
            <a:extLst>
              <a:ext uri="{FF2B5EF4-FFF2-40B4-BE49-F238E27FC236}">
                <a16:creationId xmlns:a16="http://schemas.microsoft.com/office/drawing/2014/main" id="{0D9D6F86-E9C1-408D-BD35-991E50015B7B}"/>
              </a:ext>
            </a:extLst>
          </p:cNvPr>
          <p:cNvSpPr>
            <a:spLocks noGrp="1" noRot="1" noChangeAspect="1" noChangeArrowheads="1" noTextEdit="1"/>
          </p:cNvSpPr>
          <p:nvPr>
            <p:ph type="sldImg"/>
          </p:nvPr>
        </p:nvSpPr>
        <p:spPr>
          <a:xfrm>
            <a:off x="917575" y="744538"/>
            <a:ext cx="4962525" cy="3722687"/>
          </a:xfrm>
          <a:ln/>
        </p:spPr>
      </p:sp>
      <p:sp>
        <p:nvSpPr>
          <p:cNvPr id="17414" name="Rectangle 3">
            <a:extLst>
              <a:ext uri="{FF2B5EF4-FFF2-40B4-BE49-F238E27FC236}">
                <a16:creationId xmlns:a16="http://schemas.microsoft.com/office/drawing/2014/main" id="{C415E667-BF1E-41B1-8576-5D5A8001FEF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13743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43FC483-77D4-4AD1-9E6F-217DB0F2903C}"/>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46083" name="Rectangle 6">
            <a:extLst>
              <a:ext uri="{FF2B5EF4-FFF2-40B4-BE49-F238E27FC236}">
                <a16:creationId xmlns:a16="http://schemas.microsoft.com/office/drawing/2014/main" id="{1B3DAA5F-8AF4-4687-B15F-78488945FA1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46084" name="Rectangle 7">
            <a:extLst>
              <a:ext uri="{FF2B5EF4-FFF2-40B4-BE49-F238E27FC236}">
                <a16:creationId xmlns:a16="http://schemas.microsoft.com/office/drawing/2014/main" id="{5ABC0A58-4B3A-42D2-9F6A-F2DE055510F1}"/>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A4C479C-2503-411F-96A0-B4A0023280AB}" type="slidenum">
              <a:rPr lang="en-US" altLang="ja-JP" sz="1200" smtClean="0">
                <a:solidFill>
                  <a:schemeClr val="tx1"/>
                </a:solidFill>
                <a:ea typeface="ＭＳ Ｐゴシック" panose="020B0600070205080204" pitchFamily="50" charset="-128"/>
              </a:rPr>
              <a:pPr/>
              <a:t>8</a:t>
            </a:fld>
            <a:endParaRPr lang="en-US" altLang="ja-JP" sz="1200">
              <a:solidFill>
                <a:schemeClr val="tx1"/>
              </a:solidFill>
              <a:ea typeface="ＭＳ Ｐゴシック" panose="020B0600070205080204" pitchFamily="50" charset="-128"/>
            </a:endParaRPr>
          </a:p>
        </p:txBody>
      </p:sp>
      <p:sp>
        <p:nvSpPr>
          <p:cNvPr id="46085" name="Rectangle 2">
            <a:extLst>
              <a:ext uri="{FF2B5EF4-FFF2-40B4-BE49-F238E27FC236}">
                <a16:creationId xmlns:a16="http://schemas.microsoft.com/office/drawing/2014/main" id="{E4BA910E-B37B-40FD-9835-6DF89422E0D0}"/>
              </a:ext>
            </a:extLst>
          </p:cNvPr>
          <p:cNvSpPr>
            <a:spLocks noGrp="1" noRot="1" noChangeAspect="1" noChangeArrowheads="1" noTextEdit="1"/>
          </p:cNvSpPr>
          <p:nvPr>
            <p:ph type="sldImg"/>
          </p:nvPr>
        </p:nvSpPr>
        <p:spPr>
          <a:xfrm>
            <a:off x="917575" y="744538"/>
            <a:ext cx="4962525" cy="3722687"/>
          </a:xfrm>
          <a:ln/>
        </p:spPr>
      </p:sp>
      <p:sp>
        <p:nvSpPr>
          <p:cNvPr id="46086" name="Rectangle 3">
            <a:extLst>
              <a:ext uri="{FF2B5EF4-FFF2-40B4-BE49-F238E27FC236}">
                <a16:creationId xmlns:a16="http://schemas.microsoft.com/office/drawing/2014/main" id="{E022D5BB-4111-48B9-B153-B99FEF67A8AC}"/>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3013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43FC483-77D4-4AD1-9E6F-217DB0F2903C}"/>
              </a:ext>
            </a:extLst>
          </p:cNvPr>
          <p:cNvSpPr>
            <a:spLocks noGrp="1" noChangeArrowheads="1"/>
          </p:cNvSpPr>
          <p:nvPr>
            <p:ph type="hdr" sz="quarter"/>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ja-JP" altLang="en-US" sz="1200">
                <a:solidFill>
                  <a:schemeClr val="tx1"/>
                </a:solidFill>
                <a:ea typeface="ＭＳ Ｐゴシック" panose="020B0600070205080204" pitchFamily="50" charset="-128"/>
              </a:rPr>
              <a:t>人口減少社会における江津市の持続可能な姿を考える</a:t>
            </a:r>
            <a:endParaRPr lang="en-US" altLang="ja-JP" sz="1200">
              <a:solidFill>
                <a:schemeClr val="tx1"/>
              </a:solidFill>
              <a:ea typeface="ＭＳ Ｐゴシック" panose="020B0600070205080204" pitchFamily="50" charset="-128"/>
            </a:endParaRPr>
          </a:p>
        </p:txBody>
      </p:sp>
      <p:sp>
        <p:nvSpPr>
          <p:cNvPr id="46083" name="Rectangle 6">
            <a:extLst>
              <a:ext uri="{FF2B5EF4-FFF2-40B4-BE49-F238E27FC236}">
                <a16:creationId xmlns:a16="http://schemas.microsoft.com/office/drawing/2014/main" id="{1B3DAA5F-8AF4-4687-B15F-78488945FA1C}"/>
              </a:ext>
            </a:extLst>
          </p:cNvPr>
          <p:cNvSpPr>
            <a:spLocks noGrp="1" noChangeArrowheads="1"/>
          </p:cNvSpPr>
          <p:nvPr>
            <p:ph type="ftr" sz="quarter" idx="4"/>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r>
              <a:rPr lang="en-US" altLang="ja-JP" sz="1200">
                <a:solidFill>
                  <a:schemeClr val="tx1"/>
                </a:solidFill>
                <a:ea typeface="ＭＳ Ｐゴシック" panose="020B0600070205080204" pitchFamily="50" charset="-128"/>
              </a:rPr>
              <a:t>(株)日本総合研究所 藻谷浩介 </a:t>
            </a:r>
          </a:p>
        </p:txBody>
      </p:sp>
      <p:sp>
        <p:nvSpPr>
          <p:cNvPr id="46084" name="Rectangle 7">
            <a:extLst>
              <a:ext uri="{FF2B5EF4-FFF2-40B4-BE49-F238E27FC236}">
                <a16:creationId xmlns:a16="http://schemas.microsoft.com/office/drawing/2014/main" id="{5ABC0A58-4B3A-42D2-9F6A-F2DE055510F1}"/>
              </a:ext>
            </a:extLst>
          </p:cNvPr>
          <p:cNvSpPr>
            <a:spLocks noGrp="1" noChangeArrowheads="1"/>
          </p:cNvSpPr>
          <p:nvPr>
            <p:ph type="sldNum" sz="quarter" idx="5"/>
          </p:nvPr>
        </p:nvSpPr>
        <p:spPr>
          <a:noFill/>
        </p:spPr>
        <p:txBody>
          <a:bodyPr/>
          <a:lstStyle>
            <a:lvl1pPr>
              <a:defRPr kumimoji="1" sz="1600">
                <a:solidFill>
                  <a:srgbClr val="CC0000"/>
                </a:solidFill>
                <a:latin typeface="Arial" panose="020B0604020202020204" pitchFamily="34" charset="0"/>
                <a:ea typeface="HGP創英角ﾎﾟｯﾌﾟ体" panose="040B0A00000000000000" pitchFamily="50" charset="-128"/>
              </a:defRPr>
            </a:lvl1pPr>
            <a:lvl2pPr marL="742950" indent="-285750">
              <a:defRPr kumimoji="1" sz="1600">
                <a:solidFill>
                  <a:srgbClr val="CC0000"/>
                </a:solidFill>
                <a:latin typeface="Arial" panose="020B0604020202020204" pitchFamily="34" charset="0"/>
                <a:ea typeface="HGP創英角ﾎﾟｯﾌﾟ体" panose="040B0A00000000000000" pitchFamily="50" charset="-128"/>
              </a:defRPr>
            </a:lvl2pPr>
            <a:lvl3pPr marL="1143000" indent="-228600">
              <a:defRPr kumimoji="1" sz="1600">
                <a:solidFill>
                  <a:srgbClr val="CC0000"/>
                </a:solidFill>
                <a:latin typeface="Arial" panose="020B0604020202020204" pitchFamily="34" charset="0"/>
                <a:ea typeface="HGP創英角ﾎﾟｯﾌﾟ体" panose="040B0A00000000000000" pitchFamily="50" charset="-128"/>
              </a:defRPr>
            </a:lvl3pPr>
            <a:lvl4pPr marL="1600200" indent="-228600">
              <a:defRPr kumimoji="1" sz="1600">
                <a:solidFill>
                  <a:srgbClr val="CC0000"/>
                </a:solidFill>
                <a:latin typeface="Arial" panose="020B0604020202020204" pitchFamily="34" charset="0"/>
                <a:ea typeface="HGP創英角ﾎﾟｯﾌﾟ体" panose="040B0A00000000000000" pitchFamily="50" charset="-128"/>
              </a:defRPr>
            </a:lvl4pPr>
            <a:lvl5pPr marL="2057400" indent="-228600">
              <a:defRPr kumimoji="1" sz="1600">
                <a:solidFill>
                  <a:srgbClr val="CC0000"/>
                </a:solidFill>
                <a:latin typeface="Arial" panose="020B0604020202020204" pitchFamily="34" charset="0"/>
                <a:ea typeface="HGP創英角ﾎﾟｯﾌﾟ体" panose="040B0A00000000000000" pitchFamily="50" charset="-128"/>
              </a:defRPr>
            </a:lvl5pPr>
            <a:lvl6pPr marL="25146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6pPr>
            <a:lvl7pPr marL="29718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7pPr>
            <a:lvl8pPr marL="34290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8pPr>
            <a:lvl9pPr marL="3886200" indent="-228600" eaLnBrk="0" fontAlgn="base" hangingPunct="0">
              <a:spcBef>
                <a:spcPct val="0"/>
              </a:spcBef>
              <a:spcAft>
                <a:spcPct val="0"/>
              </a:spcAft>
              <a:defRPr kumimoji="1" sz="1600">
                <a:solidFill>
                  <a:srgbClr val="CC0000"/>
                </a:solidFill>
                <a:latin typeface="Arial" panose="020B0604020202020204" pitchFamily="34" charset="0"/>
                <a:ea typeface="HGP創英角ﾎﾟｯﾌﾟ体" panose="040B0A00000000000000" pitchFamily="50" charset="-128"/>
              </a:defRPr>
            </a:lvl9pPr>
          </a:lstStyle>
          <a:p>
            <a:fld id="{5A4C479C-2503-411F-96A0-B4A0023280AB}" type="slidenum">
              <a:rPr lang="en-US" altLang="ja-JP" sz="1200" smtClean="0">
                <a:solidFill>
                  <a:schemeClr val="tx1"/>
                </a:solidFill>
                <a:ea typeface="ＭＳ Ｐゴシック" panose="020B0600070205080204" pitchFamily="50" charset="-128"/>
              </a:rPr>
              <a:pPr/>
              <a:t>9</a:t>
            </a:fld>
            <a:endParaRPr lang="en-US" altLang="ja-JP" sz="1200">
              <a:solidFill>
                <a:schemeClr val="tx1"/>
              </a:solidFill>
              <a:ea typeface="ＭＳ Ｐゴシック" panose="020B0600070205080204" pitchFamily="50" charset="-128"/>
            </a:endParaRPr>
          </a:p>
        </p:txBody>
      </p:sp>
      <p:sp>
        <p:nvSpPr>
          <p:cNvPr id="46085" name="Rectangle 2">
            <a:extLst>
              <a:ext uri="{FF2B5EF4-FFF2-40B4-BE49-F238E27FC236}">
                <a16:creationId xmlns:a16="http://schemas.microsoft.com/office/drawing/2014/main" id="{E4BA910E-B37B-40FD-9835-6DF89422E0D0}"/>
              </a:ext>
            </a:extLst>
          </p:cNvPr>
          <p:cNvSpPr>
            <a:spLocks noGrp="1" noRot="1" noChangeAspect="1" noChangeArrowheads="1" noTextEdit="1"/>
          </p:cNvSpPr>
          <p:nvPr>
            <p:ph type="sldImg"/>
          </p:nvPr>
        </p:nvSpPr>
        <p:spPr>
          <a:xfrm>
            <a:off x="917575" y="744538"/>
            <a:ext cx="4962525" cy="3722687"/>
          </a:xfrm>
          <a:ln/>
        </p:spPr>
      </p:sp>
      <p:sp>
        <p:nvSpPr>
          <p:cNvPr id="46086" name="Rectangle 3">
            <a:extLst>
              <a:ext uri="{FF2B5EF4-FFF2-40B4-BE49-F238E27FC236}">
                <a16:creationId xmlns:a16="http://schemas.microsoft.com/office/drawing/2014/main" id="{E022D5BB-4111-48B9-B153-B99FEF67A8AC}"/>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685301715"/>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a:extLst>
              <a:ext uri="{FF2B5EF4-FFF2-40B4-BE49-F238E27FC236}">
                <a16:creationId xmlns:a16="http://schemas.microsoft.com/office/drawing/2014/main" id="{34EBB620-F211-4764-839A-8CBE719926A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A8A5408-90D9-4AE6-AF86-0D853D0CC85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744F8C-B5A6-4161-B064-5FD2BEAF55C1}"/>
              </a:ext>
            </a:extLst>
          </p:cNvPr>
          <p:cNvSpPr>
            <a:spLocks noGrp="1" noChangeArrowheads="1"/>
          </p:cNvSpPr>
          <p:nvPr>
            <p:ph type="sldNum" sz="quarter" idx="12"/>
          </p:nvPr>
        </p:nvSpPr>
        <p:spPr>
          <a:ln/>
        </p:spPr>
        <p:txBody>
          <a:bodyPr/>
          <a:lstStyle>
            <a:lvl1pPr>
              <a:defRPr/>
            </a:lvl1pPr>
          </a:lstStyle>
          <a:p>
            <a:fld id="{0799CB79-22FA-431A-AB36-33F73E1592A7}" type="slidenum">
              <a:rPr lang="en-US" altLang="ja-JP"/>
              <a:pPr/>
              <a:t>‹#›</a:t>
            </a:fld>
            <a:endParaRPr lang="en-US" altLang="ja-JP"/>
          </a:p>
        </p:txBody>
      </p:sp>
    </p:spTree>
    <p:extLst>
      <p:ext uri="{BB962C8B-B14F-4D97-AF65-F5344CB8AC3E}">
        <p14:creationId xmlns:p14="http://schemas.microsoft.com/office/powerpoint/2010/main" val="53613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37D8153-0246-41A5-B893-D58E9DB2E24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9C3807E-02D7-40FB-8683-54EBA97292A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00CC434-395D-4B56-AF65-ABBBA2209FBE}"/>
              </a:ext>
            </a:extLst>
          </p:cNvPr>
          <p:cNvSpPr>
            <a:spLocks noGrp="1" noChangeArrowheads="1"/>
          </p:cNvSpPr>
          <p:nvPr>
            <p:ph type="sldNum" sz="quarter" idx="12"/>
          </p:nvPr>
        </p:nvSpPr>
        <p:spPr>
          <a:ln/>
        </p:spPr>
        <p:txBody>
          <a:bodyPr/>
          <a:lstStyle>
            <a:lvl1pPr>
              <a:defRPr/>
            </a:lvl1pPr>
          </a:lstStyle>
          <a:p>
            <a:fld id="{801EAC74-D57C-4E51-B9F7-22970C404624}" type="slidenum">
              <a:rPr lang="en-US" altLang="ja-JP"/>
              <a:pPr/>
              <a:t>‹#›</a:t>
            </a:fld>
            <a:endParaRPr lang="en-US" altLang="ja-JP"/>
          </a:p>
        </p:txBody>
      </p:sp>
    </p:spTree>
    <p:extLst>
      <p:ext uri="{BB962C8B-B14F-4D97-AF65-F5344CB8AC3E}">
        <p14:creationId xmlns:p14="http://schemas.microsoft.com/office/powerpoint/2010/main" val="413511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1B8B3FC-489F-4C60-B3C0-FE23C4F268E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DCFC27-5EC8-44A7-AC99-812DF3BF51C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566C789-1A62-4FC6-A50C-B7E07DD5BD42}"/>
              </a:ext>
            </a:extLst>
          </p:cNvPr>
          <p:cNvSpPr>
            <a:spLocks noGrp="1" noChangeArrowheads="1"/>
          </p:cNvSpPr>
          <p:nvPr>
            <p:ph type="sldNum" sz="quarter" idx="12"/>
          </p:nvPr>
        </p:nvSpPr>
        <p:spPr>
          <a:ln/>
        </p:spPr>
        <p:txBody>
          <a:bodyPr/>
          <a:lstStyle>
            <a:lvl1pPr>
              <a:defRPr/>
            </a:lvl1pPr>
          </a:lstStyle>
          <a:p>
            <a:fld id="{67C676AB-B08B-415E-9340-315809E0B320}" type="slidenum">
              <a:rPr lang="en-US" altLang="ja-JP"/>
              <a:pPr/>
              <a:t>‹#›</a:t>
            </a:fld>
            <a:endParaRPr lang="en-US" altLang="ja-JP"/>
          </a:p>
        </p:txBody>
      </p:sp>
    </p:spTree>
    <p:extLst>
      <p:ext uri="{BB962C8B-B14F-4D97-AF65-F5344CB8AC3E}">
        <p14:creationId xmlns:p14="http://schemas.microsoft.com/office/powerpoint/2010/main" val="92974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B9F4C98-06A0-4772-8AA7-9C62A539BB6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9C828E7-40A1-4545-A8C1-A246BC7A46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32112D6-7D34-4EDF-9D19-13E99DD5E711}"/>
              </a:ext>
            </a:extLst>
          </p:cNvPr>
          <p:cNvSpPr>
            <a:spLocks noGrp="1" noChangeArrowheads="1"/>
          </p:cNvSpPr>
          <p:nvPr>
            <p:ph type="sldNum" sz="quarter" idx="12"/>
          </p:nvPr>
        </p:nvSpPr>
        <p:spPr>
          <a:ln/>
        </p:spPr>
        <p:txBody>
          <a:bodyPr/>
          <a:lstStyle>
            <a:lvl1pPr>
              <a:defRPr/>
            </a:lvl1pPr>
          </a:lstStyle>
          <a:p>
            <a:fld id="{EBF1BBD2-B098-4876-8D87-0AA47A44D543}" type="slidenum">
              <a:rPr lang="en-US" altLang="ja-JP"/>
              <a:pPr/>
              <a:t>‹#›</a:t>
            </a:fld>
            <a:endParaRPr lang="en-US" altLang="ja-JP"/>
          </a:p>
        </p:txBody>
      </p:sp>
    </p:spTree>
    <p:extLst>
      <p:ext uri="{BB962C8B-B14F-4D97-AF65-F5344CB8AC3E}">
        <p14:creationId xmlns:p14="http://schemas.microsoft.com/office/powerpoint/2010/main" val="192615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8613C077-C67B-4F9F-8FEF-F3525673360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55149B5-1EC2-4E42-B7A9-F6ABABD27C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F56B693-1098-4C53-B1A5-4C2EFBBD25EA}"/>
              </a:ext>
            </a:extLst>
          </p:cNvPr>
          <p:cNvSpPr>
            <a:spLocks noGrp="1" noChangeArrowheads="1"/>
          </p:cNvSpPr>
          <p:nvPr>
            <p:ph type="sldNum" sz="quarter" idx="12"/>
          </p:nvPr>
        </p:nvSpPr>
        <p:spPr>
          <a:ln/>
        </p:spPr>
        <p:txBody>
          <a:bodyPr/>
          <a:lstStyle>
            <a:lvl1pPr>
              <a:defRPr/>
            </a:lvl1pPr>
          </a:lstStyle>
          <a:p>
            <a:fld id="{51A19C15-F320-45C5-96E4-10D2D3600764}" type="slidenum">
              <a:rPr lang="en-US" altLang="ja-JP"/>
              <a:pPr/>
              <a:t>‹#›</a:t>
            </a:fld>
            <a:endParaRPr lang="en-US" altLang="ja-JP"/>
          </a:p>
        </p:txBody>
      </p:sp>
    </p:spTree>
    <p:extLst>
      <p:ext uri="{BB962C8B-B14F-4D97-AF65-F5344CB8AC3E}">
        <p14:creationId xmlns:p14="http://schemas.microsoft.com/office/powerpoint/2010/main" val="15606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A897D8F8-182B-48D1-A990-731ECC2AA54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994F464-4163-4ED2-874F-B4AD5C1A1A7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D6F4BDA-9D94-4972-BF05-7D7603ADC39F}"/>
              </a:ext>
            </a:extLst>
          </p:cNvPr>
          <p:cNvSpPr>
            <a:spLocks noGrp="1" noChangeArrowheads="1"/>
          </p:cNvSpPr>
          <p:nvPr>
            <p:ph type="sldNum" sz="quarter" idx="12"/>
          </p:nvPr>
        </p:nvSpPr>
        <p:spPr>
          <a:ln/>
        </p:spPr>
        <p:txBody>
          <a:bodyPr/>
          <a:lstStyle>
            <a:lvl1pPr>
              <a:defRPr/>
            </a:lvl1pPr>
          </a:lstStyle>
          <a:p>
            <a:fld id="{9925F15C-586B-4B4F-A207-86CFFB17FAA1}" type="slidenum">
              <a:rPr lang="en-US" altLang="ja-JP"/>
              <a:pPr/>
              <a:t>‹#›</a:t>
            </a:fld>
            <a:endParaRPr lang="en-US" altLang="ja-JP"/>
          </a:p>
        </p:txBody>
      </p:sp>
    </p:spTree>
    <p:extLst>
      <p:ext uri="{BB962C8B-B14F-4D97-AF65-F5344CB8AC3E}">
        <p14:creationId xmlns:p14="http://schemas.microsoft.com/office/powerpoint/2010/main" val="32740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14CBE71-08C9-4D24-85EA-7DDC3CA5D64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B33CAF5F-E4EB-43C3-B7FB-F712E098146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F8AB231-DA65-4498-BFEC-EEC3B9577CB0}"/>
              </a:ext>
            </a:extLst>
          </p:cNvPr>
          <p:cNvSpPr>
            <a:spLocks noGrp="1" noChangeArrowheads="1"/>
          </p:cNvSpPr>
          <p:nvPr>
            <p:ph type="sldNum" sz="quarter" idx="12"/>
          </p:nvPr>
        </p:nvSpPr>
        <p:spPr>
          <a:ln/>
        </p:spPr>
        <p:txBody>
          <a:bodyPr/>
          <a:lstStyle>
            <a:lvl1pPr>
              <a:defRPr/>
            </a:lvl1pPr>
          </a:lstStyle>
          <a:p>
            <a:fld id="{027F6311-C07E-4C9B-9B71-297C3F1B1C63}" type="slidenum">
              <a:rPr lang="en-US" altLang="ja-JP"/>
              <a:pPr/>
              <a:t>‹#›</a:t>
            </a:fld>
            <a:endParaRPr lang="en-US" altLang="ja-JP"/>
          </a:p>
        </p:txBody>
      </p:sp>
    </p:spTree>
    <p:extLst>
      <p:ext uri="{BB962C8B-B14F-4D97-AF65-F5344CB8AC3E}">
        <p14:creationId xmlns:p14="http://schemas.microsoft.com/office/powerpoint/2010/main" val="81659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DFA1D318-4F85-444B-80F2-7852EA03B9F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EA57E025-D537-44E2-BFDF-14D0E21B57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C135BE5-D7FB-4671-BB9C-A82AA73CBCE5}"/>
              </a:ext>
            </a:extLst>
          </p:cNvPr>
          <p:cNvSpPr>
            <a:spLocks noGrp="1" noChangeArrowheads="1"/>
          </p:cNvSpPr>
          <p:nvPr>
            <p:ph type="sldNum" sz="quarter" idx="12"/>
          </p:nvPr>
        </p:nvSpPr>
        <p:spPr>
          <a:ln/>
        </p:spPr>
        <p:txBody>
          <a:bodyPr/>
          <a:lstStyle>
            <a:lvl1pPr>
              <a:defRPr/>
            </a:lvl1pPr>
          </a:lstStyle>
          <a:p>
            <a:fld id="{16BD0015-D7B0-45F4-B8E3-DF0AC5310CB5}" type="slidenum">
              <a:rPr lang="en-US" altLang="ja-JP"/>
              <a:pPr/>
              <a:t>‹#›</a:t>
            </a:fld>
            <a:endParaRPr lang="en-US" altLang="ja-JP"/>
          </a:p>
        </p:txBody>
      </p:sp>
    </p:spTree>
    <p:extLst>
      <p:ext uri="{BB962C8B-B14F-4D97-AF65-F5344CB8AC3E}">
        <p14:creationId xmlns:p14="http://schemas.microsoft.com/office/powerpoint/2010/main" val="404818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AEE41A-B1F9-4214-B0D1-993F194EA9C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F4326DA-EB90-47C3-AC94-F90BD45C6C1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9D27397D-1620-4AAB-9F5D-74BE84171E87}"/>
              </a:ext>
            </a:extLst>
          </p:cNvPr>
          <p:cNvSpPr>
            <a:spLocks noGrp="1" noChangeArrowheads="1"/>
          </p:cNvSpPr>
          <p:nvPr>
            <p:ph type="sldNum" sz="quarter" idx="12"/>
          </p:nvPr>
        </p:nvSpPr>
        <p:spPr>
          <a:ln/>
        </p:spPr>
        <p:txBody>
          <a:bodyPr/>
          <a:lstStyle>
            <a:lvl1pPr>
              <a:defRPr/>
            </a:lvl1pPr>
          </a:lstStyle>
          <a:p>
            <a:fld id="{A378E203-9F2C-4B44-A855-860C193B8279}" type="slidenum">
              <a:rPr lang="en-US" altLang="ja-JP"/>
              <a:pPr/>
              <a:t>‹#›</a:t>
            </a:fld>
            <a:endParaRPr lang="en-US" altLang="ja-JP"/>
          </a:p>
        </p:txBody>
      </p:sp>
    </p:spTree>
    <p:extLst>
      <p:ext uri="{BB962C8B-B14F-4D97-AF65-F5344CB8AC3E}">
        <p14:creationId xmlns:p14="http://schemas.microsoft.com/office/powerpoint/2010/main" val="178389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33BC3E6F-755D-41E6-B4C5-35F8CEEFDC7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72FDED48-2C8B-4B2D-B1EC-600E78D8D7D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387EB60-1531-4447-90B0-1DEE2DE9BC39}"/>
              </a:ext>
            </a:extLst>
          </p:cNvPr>
          <p:cNvSpPr>
            <a:spLocks noGrp="1" noChangeArrowheads="1"/>
          </p:cNvSpPr>
          <p:nvPr>
            <p:ph type="sldNum" sz="quarter" idx="12"/>
          </p:nvPr>
        </p:nvSpPr>
        <p:spPr>
          <a:ln/>
        </p:spPr>
        <p:txBody>
          <a:bodyPr/>
          <a:lstStyle>
            <a:lvl1pPr>
              <a:defRPr/>
            </a:lvl1pPr>
          </a:lstStyle>
          <a:p>
            <a:fld id="{DF9CFD28-B034-4B3B-915D-6BDF26835E1F}" type="slidenum">
              <a:rPr lang="en-US" altLang="ja-JP"/>
              <a:pPr/>
              <a:t>‹#›</a:t>
            </a:fld>
            <a:endParaRPr lang="en-US" altLang="ja-JP"/>
          </a:p>
        </p:txBody>
      </p:sp>
    </p:spTree>
    <p:extLst>
      <p:ext uri="{BB962C8B-B14F-4D97-AF65-F5344CB8AC3E}">
        <p14:creationId xmlns:p14="http://schemas.microsoft.com/office/powerpoint/2010/main" val="325902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DAD4DF-99AB-45DC-A569-B5D2C952518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116CD7E-C75D-4E1C-884B-CEFA5AE9E21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9EF8A6B-756B-48E1-8F9F-206F998AB40B}"/>
              </a:ext>
            </a:extLst>
          </p:cNvPr>
          <p:cNvSpPr>
            <a:spLocks noGrp="1" noChangeArrowheads="1"/>
          </p:cNvSpPr>
          <p:nvPr>
            <p:ph type="sldNum" sz="quarter" idx="12"/>
          </p:nvPr>
        </p:nvSpPr>
        <p:spPr>
          <a:ln/>
        </p:spPr>
        <p:txBody>
          <a:bodyPr/>
          <a:lstStyle>
            <a:lvl1pPr>
              <a:defRPr/>
            </a:lvl1pPr>
          </a:lstStyle>
          <a:p>
            <a:fld id="{91305C8F-DEB9-413D-B594-94468D0E5633}" type="slidenum">
              <a:rPr lang="en-US" altLang="ja-JP"/>
              <a:pPr/>
              <a:t>‹#›</a:t>
            </a:fld>
            <a:endParaRPr lang="en-US" altLang="ja-JP"/>
          </a:p>
        </p:txBody>
      </p:sp>
    </p:spTree>
    <p:extLst>
      <p:ext uri="{BB962C8B-B14F-4D97-AF65-F5344CB8AC3E}">
        <p14:creationId xmlns:p14="http://schemas.microsoft.com/office/powerpoint/2010/main" val="171510103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463967-7CDE-4858-8747-9344C4CC7FF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6E7578EC-7679-48FE-A9C4-2B85E9FA447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BE9B4E6D-EB1E-46E6-9036-EADE03473B6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a typeface="+mn-ea"/>
              </a:defRPr>
            </a:lvl1pPr>
          </a:lstStyle>
          <a:p>
            <a:pPr>
              <a:defRPr/>
            </a:pPr>
            <a:endParaRPr lang="en-US" altLang="ja-JP"/>
          </a:p>
        </p:txBody>
      </p:sp>
      <p:sp>
        <p:nvSpPr>
          <p:cNvPr id="1029" name="Rectangle 5">
            <a:extLst>
              <a:ext uri="{FF2B5EF4-FFF2-40B4-BE49-F238E27FC236}">
                <a16:creationId xmlns:a16="http://schemas.microsoft.com/office/drawing/2014/main" id="{348C5314-8F92-4205-BCFA-1D1D6B390A5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a typeface="+mn-ea"/>
              </a:defRPr>
            </a:lvl1pPr>
          </a:lstStyle>
          <a:p>
            <a:pPr>
              <a:defRPr/>
            </a:pPr>
            <a:endParaRPr lang="en-US" altLang="ja-JP"/>
          </a:p>
        </p:txBody>
      </p:sp>
      <p:sp>
        <p:nvSpPr>
          <p:cNvPr id="1030" name="Rectangle 6">
            <a:extLst>
              <a:ext uri="{FF2B5EF4-FFF2-40B4-BE49-F238E27FC236}">
                <a16:creationId xmlns:a16="http://schemas.microsoft.com/office/drawing/2014/main" id="{026AFBB3-11BB-41A8-B6BB-D658025497B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a typeface="ＭＳ Ｐゴシック" panose="020B0600070205080204" pitchFamily="50" charset="-128"/>
              </a:defRPr>
            </a:lvl1pPr>
          </a:lstStyle>
          <a:p>
            <a:fld id="{807CA658-235F-421D-8451-9DCA90D6E48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wmf"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2" Type="http://schemas.openxmlformats.org/officeDocument/2006/relationships/notesSlide" Target="../notesSlides/notesSlide12.xml" />
  <Relationship Id="rId1" Type="http://schemas.openxmlformats.org/officeDocument/2006/relationships/slideLayout" Target="../slideLayouts/slideLayout1.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1.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7.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16.xml" />
  <Relationship Id="rId1" Type="http://schemas.openxmlformats.org/officeDocument/2006/relationships/slideLayout" Target="../slideLayouts/slideLayout1.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17.xml" />
  <Relationship Id="rId1" Type="http://schemas.openxmlformats.org/officeDocument/2006/relationships/slideLayout" Target="../slideLayouts/slideLayout1.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18.xml" />
  <Relationship Id="rId1" Type="http://schemas.openxmlformats.org/officeDocument/2006/relationships/slideLayout" Target="../slideLayouts/slideLayout1.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7.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7.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1.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1.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1.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1.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1.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7.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7.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7.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1.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1.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1.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7.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7.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7.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7.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7.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7.xml" />
</Relationships>
</file>

<file path=ppt/slides/_rels/slide39.xml.rels>&#65279;<?xml version="1.0" encoding="utf-8" standalone="yes"?>
<Relationships xmlns="http://schemas.openxmlformats.org/package/2006/relationships">
  <Relationship Id="rId2" Type="http://schemas.openxmlformats.org/officeDocument/2006/relationships/notesSlide" Target="../notesSlides/notesSlide39.xml"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7.xml" />
</Relationships>
</file>

<file path=ppt/slides/_rels/slide41.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41.xml" />
  <Relationship Id="rId1" Type="http://schemas.openxmlformats.org/officeDocument/2006/relationships/slideLayout" Target="../slideLayouts/slideLayout7.xml" />
  <Relationship Id="rId4" Type="http://schemas.openxmlformats.org/officeDocument/2006/relationships/image" Target="../media/image7.png" />
</Relationships>
</file>

<file path=ppt/slides/_rels/slide42.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42.xml" />
  <Relationship Id="rId1" Type="http://schemas.openxmlformats.org/officeDocument/2006/relationships/slideLayout" Target="../slideLayouts/slideLayout7.xml" />
  <Relationship Id="rId4" Type="http://schemas.openxmlformats.org/officeDocument/2006/relationships/image" Target="../media/image9.png" />
</Relationships>
</file>

<file path=ppt/slides/_rels/slide43.xml.rels>&#65279;<?xml version="1.0" encoding="utf-8" standalone="yes"?>
<Relationships xmlns="http://schemas.openxmlformats.org/package/2006/relationships">
  <Relationship Id="rId2" Type="http://schemas.openxmlformats.org/officeDocument/2006/relationships/notesSlide" Target="../notesSlides/notesSlide43.xml" />
  <Relationship Id="rId1" Type="http://schemas.openxmlformats.org/officeDocument/2006/relationships/slideLayout" Target="../slideLayouts/slideLayout7.xml" />
</Relationships>
</file>

<file path=ppt/slides/_rels/slide44.xml.rels>&#65279;<?xml version="1.0" encoding="utf-8" standalone="yes"?>
<Relationships xmlns="http://schemas.openxmlformats.org/package/2006/relationships">
  <Relationship Id="rId2" Type="http://schemas.openxmlformats.org/officeDocument/2006/relationships/notesSlide" Target="../notesSlides/notesSlide44.xml" />
  <Relationship Id="rId1" Type="http://schemas.openxmlformats.org/officeDocument/2006/relationships/slideLayout" Target="../slideLayouts/slideLayout7.xml" />
</Relationships>
</file>

<file path=ppt/slides/_rels/slide45.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45.xml" />
  <Relationship Id="rId1" Type="http://schemas.openxmlformats.org/officeDocument/2006/relationships/slideLayout" Target="../slideLayouts/slideLayout1.xml" />
</Relationships>
</file>

<file path=ppt/slides/_rels/slide46.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46.xml" />
  <Relationship Id="rId1" Type="http://schemas.openxmlformats.org/officeDocument/2006/relationships/slideLayout" Target="../slideLayouts/slideLayout1.xml" />
</Relationships>
</file>

<file path=ppt/slides/_rels/slide47.xml.rels>&#65279;<?xml version="1.0" encoding="utf-8" standalone="yes"?>
<Relationships xmlns="http://schemas.openxmlformats.org/package/2006/relationships">
  <Relationship Id="rId3" Type="http://schemas.openxmlformats.org/officeDocument/2006/relationships/image" Target="../media/image12.wmf" />
  <Relationship Id="rId2" Type="http://schemas.openxmlformats.org/officeDocument/2006/relationships/notesSlide" Target="../notesSlides/notesSlide47.xml" />
  <Relationship Id="rId1" Type="http://schemas.openxmlformats.org/officeDocument/2006/relationships/slideLayout" Target="../slideLayouts/slideLayout7.xml" />
</Relationships>
</file>

<file path=ppt/slides/_rels/slide48.xml.rels>&#65279;<?xml version="1.0" encoding="utf-8" standalone="yes"?>
<Relationships xmlns="http://schemas.openxmlformats.org/package/2006/relationships">
  <Relationship Id="rId3" Type="http://schemas.openxmlformats.org/officeDocument/2006/relationships/image" Target="../media/image13.wmf" />
  <Relationship Id="rId2" Type="http://schemas.openxmlformats.org/officeDocument/2006/relationships/notesSlide" Target="../notesSlides/notesSlide48.xml" />
  <Relationship Id="rId1" Type="http://schemas.openxmlformats.org/officeDocument/2006/relationships/slideLayout" Target="../slideLayouts/slideLayout7.xml" />
</Relationships>
</file>

<file path=ppt/slides/_rels/slide49.xml.rels>&#65279;<?xml version="1.0" encoding="utf-8" standalone="yes"?>
<Relationships xmlns="http://schemas.openxmlformats.org/package/2006/relationships">
  <Relationship Id="rId3" Type="http://schemas.openxmlformats.org/officeDocument/2006/relationships/image" Target="../media/image14.wmf" />
  <Relationship Id="rId2" Type="http://schemas.openxmlformats.org/officeDocument/2006/relationships/notesSlide" Target="../notesSlides/notesSlide49.xml"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50.xml.rels>&#65279;<?xml version="1.0" encoding="utf-8" standalone="yes"?>
<Relationships xmlns="http://schemas.openxmlformats.org/package/2006/relationships">
  <Relationship Id="rId3" Type="http://schemas.openxmlformats.org/officeDocument/2006/relationships/image" Target="../media/image14.wmf" />
  <Relationship Id="rId2" Type="http://schemas.openxmlformats.org/officeDocument/2006/relationships/notesSlide" Target="../notesSlides/notesSlide50.xml" />
  <Relationship Id="rId1" Type="http://schemas.openxmlformats.org/officeDocument/2006/relationships/slideLayout" Target="../slideLayouts/slideLayout7.xml" />
</Relationships>
</file>

<file path=ppt/slides/_rels/slide51.xml.rels>&#65279;<?xml version="1.0" encoding="utf-8" standalone="yes"?>
<Relationships xmlns="http://schemas.openxmlformats.org/package/2006/relationships">
  <Relationship Id="rId2" Type="http://schemas.openxmlformats.org/officeDocument/2006/relationships/notesSlide" Target="../notesSlides/notesSlide51.xml" />
  <Relationship Id="rId1" Type="http://schemas.openxmlformats.org/officeDocument/2006/relationships/slideLayout" Target="../slideLayouts/slideLayout7.xml" />
</Relationships>
</file>

<file path=ppt/slides/_rels/slide52.xml.rels>&#65279;<?xml version="1.0" encoding="utf-8" standalone="yes"?>
<Relationships xmlns="http://schemas.openxmlformats.org/package/2006/relationships">
  <Relationship Id="rId2" Type="http://schemas.openxmlformats.org/officeDocument/2006/relationships/notesSlide" Target="../notesSlides/notesSlide52.xml" />
  <Relationship Id="rId1" Type="http://schemas.openxmlformats.org/officeDocument/2006/relationships/slideLayout" Target="../slideLayouts/slideLayout7.xml" />
</Relationships>
</file>

<file path=ppt/slides/_rels/slide53.xml.rels>&#65279;<?xml version="1.0" encoding="utf-8" standalone="yes"?>
<Relationships xmlns="http://schemas.openxmlformats.org/package/2006/relationships">
  <Relationship Id="rId2" Type="http://schemas.openxmlformats.org/officeDocument/2006/relationships/notesSlide" Target="../notesSlides/notesSlide53.xml" />
  <Relationship Id="rId1" Type="http://schemas.openxmlformats.org/officeDocument/2006/relationships/slideLayout" Target="../slideLayouts/slideLayout1.xml" />
</Relationships>
</file>

<file path=ppt/slides/_rels/slide54.xml.rels>&#65279;<?xml version="1.0" encoding="utf-8" standalone="yes"?>
<Relationships xmlns="http://schemas.openxmlformats.org/package/2006/relationships">
  <Relationship Id="rId2" Type="http://schemas.openxmlformats.org/officeDocument/2006/relationships/notesSlide" Target="../notesSlides/notesSlide54.xml" />
  <Relationship Id="rId1" Type="http://schemas.openxmlformats.org/officeDocument/2006/relationships/slideLayout" Target="../slideLayouts/slideLayout7.xml" />
</Relationships>
</file>

<file path=ppt/slides/_rels/slide55.xml.rels>&#65279;<?xml version="1.0" encoding="utf-8" standalone="yes"?>
<Relationships xmlns="http://schemas.openxmlformats.org/package/2006/relationships">
  <Relationship Id="rId2" Type="http://schemas.openxmlformats.org/officeDocument/2006/relationships/notesSlide" Target="../notesSlides/notesSlide55.xml" />
  <Relationship Id="rId1" Type="http://schemas.openxmlformats.org/officeDocument/2006/relationships/slideLayout" Target="../slideLayouts/slideLayout7.xml" />
</Relationships>
</file>

<file path=ppt/slides/_rels/slide56.xml.rels>&#65279;<?xml version="1.0" encoding="utf-8" standalone="yes"?>
<Relationships xmlns="http://schemas.openxmlformats.org/package/2006/relationships">
  <Relationship Id="rId2" Type="http://schemas.openxmlformats.org/officeDocument/2006/relationships/notesSlide" Target="../notesSlides/notesSlide56.xml" />
  <Relationship Id="rId1" Type="http://schemas.openxmlformats.org/officeDocument/2006/relationships/slideLayout" Target="../slideLayouts/slideLayout7.xml" />
</Relationships>
</file>

<file path=ppt/slides/_rels/slide57.xml.rels>&#65279;<?xml version="1.0" encoding="utf-8" standalone="yes"?>
<Relationships xmlns="http://schemas.openxmlformats.org/package/2006/relationships">
  <Relationship Id="rId2" Type="http://schemas.openxmlformats.org/officeDocument/2006/relationships/notesSlide" Target="../notesSlides/notesSlide57.xml" />
  <Relationship Id="rId1" Type="http://schemas.openxmlformats.org/officeDocument/2006/relationships/slideLayout" Target="../slideLayouts/slideLayout7.xml" />
</Relationships>
</file>

<file path=ppt/slides/_rels/slide58.xml.rels>&#65279;<?xml version="1.0" encoding="utf-8" standalone="yes"?>
<Relationships xmlns="http://schemas.openxmlformats.org/package/2006/relationships">
  <Relationship Id="rId2" Type="http://schemas.openxmlformats.org/officeDocument/2006/relationships/notesSlide" Target="../notesSlides/notesSlide58.xml" />
  <Relationship Id="rId1" Type="http://schemas.openxmlformats.org/officeDocument/2006/relationships/slideLayout" Target="../slideLayouts/slideLayout7.xml" />
</Relationships>
</file>

<file path=ppt/slides/_rels/slide59.xml.rels>&#65279;<?xml version="1.0" encoding="utf-8" standalone="yes"?>
<Relationships xmlns="http://schemas.openxmlformats.org/package/2006/relationships">
  <Relationship Id="rId2" Type="http://schemas.openxmlformats.org/officeDocument/2006/relationships/notesSlide" Target="../notesSlides/notesSlide59.xml" />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7.xml" />
</Relationships>
</file>

<file path=ppt/slides/_rels/slide60.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6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62.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63.xml.rels>&#65279;<?xml version="1.0" encoding="utf-8" standalone="yes"?>
<Relationships xmlns="http://schemas.openxmlformats.org/package/2006/relationships">
  <Relationship Id="rId2" Type="http://schemas.openxmlformats.org/officeDocument/2006/relationships/notesSlide" Target="../notesSlides/notesSlide60.xml" />
  <Relationship Id="rId1" Type="http://schemas.openxmlformats.org/officeDocument/2006/relationships/slideLayout" Target="../slideLayouts/slideLayout7.xml" />
</Relationships>
</file>

<file path=ppt/slides/_rels/slide64.xml.rels>&#65279;<?xml version="1.0" encoding="utf-8" standalone="yes"?>
<Relationships xmlns="http://schemas.openxmlformats.org/package/2006/relationships">
  <Relationship Id="rId2" Type="http://schemas.openxmlformats.org/officeDocument/2006/relationships/notesSlide" Target="../notesSlides/notesSlide61.xml" />
  <Relationship Id="rId1" Type="http://schemas.openxmlformats.org/officeDocument/2006/relationships/slideLayout" Target="../slideLayouts/slideLayout7.xml" />
</Relationships>
</file>

<file path=ppt/slides/_rels/slide65.xml.rels>&#65279;<?xml version="1.0" encoding="utf-8" standalone="yes"?>
<Relationships xmlns="http://schemas.openxmlformats.org/package/2006/relationships">
  <Relationship Id="rId2" Type="http://schemas.openxmlformats.org/officeDocument/2006/relationships/notesSlide" Target="../notesSlides/notesSlide62.xml" />
  <Relationship Id="rId1" Type="http://schemas.openxmlformats.org/officeDocument/2006/relationships/slideLayout" Target="../slideLayouts/slideLayout7.xml" />
</Relationships>
</file>

<file path=ppt/slides/_rels/slide66.xml.rels>&#65279;<?xml version="1.0" encoding="utf-8" standalone="yes"?>
<Relationships xmlns="http://schemas.openxmlformats.org/package/2006/relationships">
  <Relationship Id="rId2" Type="http://schemas.openxmlformats.org/officeDocument/2006/relationships/notesSlide" Target="../notesSlides/notesSlide63.xml" />
  <Relationship Id="rId1" Type="http://schemas.openxmlformats.org/officeDocument/2006/relationships/slideLayout" Target="../slideLayouts/slideLayout7.xml" />
</Relationships>
</file>

<file path=ppt/slides/_rels/slide67.xml.rels>&#65279;<?xml version="1.0" encoding="utf-8" standalone="yes"?>
<Relationships xmlns="http://schemas.openxmlformats.org/package/2006/relationships">
  <Relationship Id="rId2" Type="http://schemas.openxmlformats.org/officeDocument/2006/relationships/notesSlide" Target="../notesSlides/notesSlide64.xml" />
  <Relationship Id="rId1" Type="http://schemas.openxmlformats.org/officeDocument/2006/relationships/slideLayout" Target="../slideLayouts/slideLayout7.xml" />
</Relationships>
</file>

<file path=ppt/slides/_rels/slide68.xml.rels>&#65279;<?xml version="1.0" encoding="utf-8" standalone="yes"?>
<Relationships xmlns="http://schemas.openxmlformats.org/package/2006/relationships">
  <Relationship Id="rId2" Type="http://schemas.openxmlformats.org/officeDocument/2006/relationships/notesSlide" Target="../notesSlides/notesSlide65.xml" />
  <Relationship Id="rId1" Type="http://schemas.openxmlformats.org/officeDocument/2006/relationships/slideLayout" Target="../slideLayouts/slideLayout7.xml" />
</Relationships>
</file>

<file path=ppt/slides/_rels/slide69.xml.rels>&#65279;<?xml version="1.0" encoding="utf-8" standalone="yes"?>
<Relationships xmlns="http://schemas.openxmlformats.org/package/2006/relationships">
  <Relationship Id="rId2" Type="http://schemas.openxmlformats.org/officeDocument/2006/relationships/notesSlide" Target="../notesSlides/notesSlide66.xml" />
  <Relationship Id="rId1" Type="http://schemas.openxmlformats.org/officeDocument/2006/relationships/slideLayout" Target="../slideLayouts/slideLayout7.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7.xml" />
  <Relationship Id="rId1" Type="http://schemas.openxmlformats.org/officeDocument/2006/relationships/slideLayout" Target="../slideLayouts/slideLayout7.xml" />
</Relationships>
</file>

<file path=ppt/slides/_rels/slide70.xml.rels>&#65279;<?xml version="1.0" encoding="utf-8" standalone="yes"?>
<Relationships xmlns="http://schemas.openxmlformats.org/package/2006/relationships">
  <Relationship Id="rId2" Type="http://schemas.openxmlformats.org/officeDocument/2006/relationships/notesSlide" Target="../notesSlides/notesSlide67.xml" />
  <Relationship Id="rId1" Type="http://schemas.openxmlformats.org/officeDocument/2006/relationships/slideLayout" Target="../slideLayouts/slideLayout7.xml" />
</Relationships>
</file>

<file path=ppt/slides/_rels/slide71.xml.rels>&#65279;<?xml version="1.0" encoding="utf-8" standalone="yes"?>
<Relationships xmlns="http://schemas.openxmlformats.org/package/2006/relationships">
  <Relationship Id="rId2" Type="http://schemas.openxmlformats.org/officeDocument/2006/relationships/notesSlide" Target="../notesSlides/notesSlide68.xml" />
  <Relationship Id="rId1" Type="http://schemas.openxmlformats.org/officeDocument/2006/relationships/slideLayout" Target="../slideLayouts/slideLayout7.xml" />
</Relationships>
</file>

<file path=ppt/slides/_rels/slide72.xml.rels>&#65279;<?xml version="1.0" encoding="utf-8" standalone="yes"?>
<Relationships xmlns="http://schemas.openxmlformats.org/package/2006/relationships">
  <Relationship Id="rId2" Type="http://schemas.openxmlformats.org/officeDocument/2006/relationships/notesSlide" Target="../notesSlides/notesSlide69.xml" />
  <Relationship Id="rId1" Type="http://schemas.openxmlformats.org/officeDocument/2006/relationships/slideLayout" Target="../slideLayouts/slideLayout7.xml" />
</Relationships>
</file>

<file path=ppt/slides/_rels/slide73.xml.rels>&#65279;<?xml version="1.0" encoding="utf-8" standalone="yes"?>
<Relationships xmlns="http://schemas.openxmlformats.org/package/2006/relationships">
  <Relationship Id="rId2" Type="http://schemas.openxmlformats.org/officeDocument/2006/relationships/notesSlide" Target="../notesSlides/notesSlide70.xml"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8.xml" />
  <Relationship Id="rId1" Type="http://schemas.openxmlformats.org/officeDocument/2006/relationships/slideLayout" Target="../slideLayouts/slideLayout7.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9.xml" />
  <Relationship Id="rId1" Type="http://schemas.openxmlformats.org/officeDocument/2006/relationships/slideLayout" Target="../slideLayouts/slideLayout7.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B246313B-E36B-4EC1-B805-DC8BDA0D7E27}"/>
              </a:ext>
            </a:extLst>
          </p:cNvPr>
          <p:cNvSpPr>
            <a:spLocks noGrp="1"/>
          </p:cNvSpPr>
          <p:nvPr>
            <p:ph type="sldNum" sz="quarter" idx="12"/>
          </p:nvPr>
        </p:nvSpPr>
        <p:spPr/>
        <p:txBody>
          <a:bodyPr/>
          <a:lstStyle/>
          <a:p>
            <a:pPr>
              <a:defRPr/>
            </a:pPr>
            <a:fld id="{23E6C9FC-802E-46B1-B38C-FA0B546A7E3C}" type="slidenum">
              <a:rPr lang="en-US" altLang="ja-JP"/>
              <a:pPr>
                <a:defRPr/>
              </a:pPr>
              <a:t>1</a:t>
            </a:fld>
            <a:endParaRPr lang="en-US" altLang="ja-JP" dirty="0"/>
          </a:p>
        </p:txBody>
      </p:sp>
      <p:pic>
        <p:nvPicPr>
          <p:cNvPr id="4099" name="Picture 2" descr="BD06663_">
            <a:extLst>
              <a:ext uri="{FF2B5EF4-FFF2-40B4-BE49-F238E27FC236}">
                <a16:creationId xmlns:a16="http://schemas.microsoft.com/office/drawing/2014/main" id="{F0B6FF9D-12AD-4D1C-A235-F84A63186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4433714"/>
            <a:ext cx="27432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2FDF40AB-7109-43E5-9012-308BEDADB09A}"/>
              </a:ext>
            </a:extLst>
          </p:cNvPr>
          <p:cNvSpPr>
            <a:spLocks noGrp="1" noChangeArrowheads="1"/>
          </p:cNvSpPr>
          <p:nvPr>
            <p:ph type="ctrTitle"/>
          </p:nvPr>
        </p:nvSpPr>
        <p:spPr>
          <a:xfrm>
            <a:off x="0" y="2276872"/>
            <a:ext cx="9144000" cy="1143000"/>
          </a:xfrm>
          <a:noFill/>
        </p:spPr>
        <p:txBody>
          <a:bodyPr lIns="92075" tIns="46038" rIns="92075" bIns="46038" anchor="ctr"/>
          <a:lstStyle/>
          <a:p>
            <a:pPr eaLnBrk="1" hangingPunct="1">
              <a:spcBef>
                <a:spcPts val="1200"/>
              </a:spcBef>
            </a:pPr>
            <a:r>
              <a:rPr lang="ja-JP" altLang="en-US" sz="4400" dirty="0">
                <a:solidFill>
                  <a:srgbClr val="000000"/>
                </a:solidFill>
                <a:latin typeface="HGP創英角ｺﾞｼｯｸUB" panose="020B0900000000000000" pitchFamily="50" charset="-128"/>
                <a:ea typeface="HGP創英角ｺﾞｼｯｸUB" panose="020B0900000000000000" pitchFamily="50" charset="-128"/>
              </a:rPr>
              <a:t>人口減少社会における</a:t>
            </a:r>
            <a:r>
              <a:rPr lang="ja-JP" altLang="en-US" sz="5400" dirty="0">
                <a:solidFill>
                  <a:srgbClr val="000000"/>
                </a:solidFill>
                <a:latin typeface="HGP創英角ｺﾞｼｯｸUB" panose="020B0900000000000000" pitchFamily="50" charset="-128"/>
                <a:ea typeface="HGP創英角ｺﾞｼｯｸUB" panose="020B0900000000000000" pitchFamily="50" charset="-128"/>
              </a:rPr>
              <a:t>江津市の  持続可能な姿を考える</a:t>
            </a:r>
            <a:endParaRPr lang="ja-JP" altLang="en-US" sz="540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6" name="Text Box 4">
            <a:extLst>
              <a:ext uri="{FF2B5EF4-FFF2-40B4-BE49-F238E27FC236}">
                <a16:creationId xmlns:a16="http://schemas.microsoft.com/office/drawing/2014/main" id="{6116CD0C-2CAC-4098-90DF-3D15AFF233C7}"/>
              </a:ext>
            </a:extLst>
          </p:cNvPr>
          <p:cNvSpPr txBox="1">
            <a:spLocks noChangeArrowheads="1"/>
          </p:cNvSpPr>
          <p:nvPr/>
        </p:nvSpPr>
        <p:spPr bwMode="auto">
          <a:xfrm>
            <a:off x="323528" y="4221088"/>
            <a:ext cx="6265168"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latin typeface="HG丸ｺﾞｼｯｸM-PRO" panose="020F0600000000000000" pitchFamily="50" charset="-128"/>
                <a:ea typeface="HG丸ｺﾞｼｯｸM-PRO" panose="020F0600000000000000" pitchFamily="50" charset="-128"/>
              </a:rPr>
              <a:t>2023</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11</a:t>
            </a:r>
            <a:r>
              <a:rPr lang="ja-JP" altLang="en-US" sz="2400" dirty="0">
                <a:latin typeface="HG丸ｺﾞｼｯｸM-PRO" panose="020F0600000000000000" pitchFamily="50" charset="-128"/>
                <a:ea typeface="HG丸ｺﾞｼｯｸM-PRO" panose="020F0600000000000000" pitchFamily="50" charset="-128"/>
              </a:rPr>
              <a:t>月</a:t>
            </a:r>
            <a:r>
              <a:rPr lang="en-US" altLang="ja-JP" sz="2400" dirty="0">
                <a:latin typeface="HG丸ｺﾞｼｯｸM-PRO" panose="020F0600000000000000" pitchFamily="50" charset="-128"/>
                <a:ea typeface="HG丸ｺﾞｼｯｸM-PRO" panose="020F0600000000000000" pitchFamily="50" charset="-128"/>
              </a:rPr>
              <a:t>16</a:t>
            </a:r>
            <a:r>
              <a:rPr lang="ja-JP" altLang="en-US" sz="2400" dirty="0">
                <a:latin typeface="HG丸ｺﾞｼｯｸM-PRO" panose="020F0600000000000000" pitchFamily="50" charset="-128"/>
                <a:ea typeface="HG丸ｺﾞｼｯｸM-PRO" panose="020F0600000000000000" pitchFamily="50" charset="-128"/>
              </a:rPr>
              <a:t>日</a:t>
            </a:r>
            <a:endParaRPr lang="ja-JP" altLang="en-US" sz="1600" dirty="0">
              <a:latin typeface="HG丸ｺﾞｼｯｸM-PRO" panose="020F0600000000000000" pitchFamily="50" charset="-128"/>
              <a:ea typeface="HG丸ｺﾞｼｯｸM-PRO" panose="020F0600000000000000" pitchFamily="50" charset="-128"/>
            </a:endParaRPr>
          </a:p>
          <a:p>
            <a:pPr eaLnBrk="1" hangingPunct="1">
              <a:buFontTx/>
              <a:buNone/>
            </a:pPr>
            <a:endParaRPr lang="ja-JP" altLang="en-US" sz="1000"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1600" dirty="0">
                <a:latin typeface="HG丸ｺﾞｼｯｸM-PRO" panose="020F0600000000000000" pitchFamily="50" charset="-128"/>
                <a:ea typeface="HG丸ｺﾞｼｯｸM-PRO" panose="020F0600000000000000" pitchFamily="50" charset="-128"/>
              </a:rPr>
              <a:t>株式会社 </a:t>
            </a:r>
            <a:r>
              <a:rPr lang="en-US" altLang="en-US" sz="2000" dirty="0" err="1">
                <a:latin typeface="HG丸ｺﾞｼｯｸM-PRO" panose="020F0600000000000000" pitchFamily="50" charset="-128"/>
                <a:ea typeface="HG丸ｺﾞｼｯｸM-PRO" panose="020F0600000000000000" pitchFamily="50" charset="-128"/>
              </a:rPr>
              <a:t>日本</a:t>
            </a:r>
            <a:r>
              <a:rPr lang="ja-JP" altLang="en-US" sz="2000" dirty="0">
                <a:latin typeface="HG丸ｺﾞｼｯｸM-PRO" panose="020F0600000000000000" pitchFamily="50" charset="-128"/>
                <a:ea typeface="HG丸ｺﾞｼｯｸM-PRO" panose="020F0600000000000000" pitchFamily="50" charset="-128"/>
              </a:rPr>
              <a:t>総合研究所 主席研究員</a:t>
            </a:r>
          </a:p>
          <a:p>
            <a:pPr eaLnBrk="1" hangingPunct="1">
              <a:buFontTx/>
              <a:buNone/>
            </a:pPr>
            <a:r>
              <a:rPr lang="ja-JP" altLang="en-US" sz="1600" dirty="0">
                <a:latin typeface="HG丸ｺﾞｼｯｸM-PRO" panose="020F0600000000000000" pitchFamily="50" charset="-128"/>
                <a:ea typeface="HG丸ｺﾞｼｯｸM-PRO" panose="020F0600000000000000" pitchFamily="50" charset="-128"/>
              </a:rPr>
              <a:t>株式会社 </a:t>
            </a:r>
            <a:r>
              <a:rPr lang="en-US" altLang="en-US" sz="1800" dirty="0" err="1">
                <a:latin typeface="HG丸ｺﾞｼｯｸM-PRO" panose="020F0600000000000000" pitchFamily="50" charset="-128"/>
                <a:ea typeface="HG丸ｺﾞｼｯｸM-PRO" panose="020F0600000000000000" pitchFamily="50" charset="-128"/>
              </a:rPr>
              <a:t>日本</a:t>
            </a:r>
            <a:r>
              <a:rPr lang="ja-JP" altLang="en-US" sz="1800" dirty="0">
                <a:latin typeface="HG丸ｺﾞｼｯｸM-PRO" panose="020F0600000000000000" pitchFamily="50" charset="-128"/>
                <a:ea typeface="HG丸ｺﾞｼｯｸM-PRO" panose="020F0600000000000000" pitchFamily="50" charset="-128"/>
              </a:rPr>
              <a:t>政策投資銀行</a:t>
            </a:r>
            <a:r>
              <a:rPr lang="en-US" altLang="en-US" sz="18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地域調査部 特任顧問</a:t>
            </a:r>
            <a:endParaRPr lang="en-US" altLang="ja-JP" sz="1800" dirty="0">
              <a:latin typeface="HG丸ｺﾞｼｯｸM-PRO" panose="020F0600000000000000" pitchFamily="50" charset="-128"/>
              <a:ea typeface="HG丸ｺﾞｼｯｸM-PRO" panose="020F0600000000000000" pitchFamily="50" charset="-128"/>
            </a:endParaRPr>
          </a:p>
          <a:p>
            <a:pPr eaLnBrk="1" hangingPunct="1">
              <a:spcBef>
                <a:spcPts val="600"/>
              </a:spcBef>
              <a:buFontTx/>
              <a:buNone/>
            </a:pPr>
            <a:r>
              <a:rPr lang="ja-JP" altLang="en-US" sz="1200" b="1" i="1" dirty="0">
                <a:latin typeface="HG丸ｺﾞｼｯｸM-PRO" panose="020F0600000000000000" pitchFamily="50" charset="-128"/>
                <a:ea typeface="HG丸ｺﾞｼｯｸM-PRO" panose="020F0600000000000000" pitchFamily="50" charset="-128"/>
              </a:rPr>
              <a:t>　 みきわめ　・ 　みとおす</a:t>
            </a:r>
            <a:endParaRPr lang="en-US" altLang="ja-JP" sz="1200" b="1" i="1" dirty="0">
              <a:latin typeface="HG丸ｺﾞｼｯｸM-PRO" panose="020F0600000000000000" pitchFamily="50" charset="-128"/>
              <a:ea typeface="HG丸ｺﾞｼｯｸM-PRO" panose="020F0600000000000000" pitchFamily="50" charset="-128"/>
            </a:endParaRPr>
          </a:p>
          <a:p>
            <a:pPr eaLnBrk="1" hangingPunct="1">
              <a:spcBef>
                <a:spcPts val="0"/>
              </a:spcBef>
              <a:buFontTx/>
              <a:buNone/>
            </a:pPr>
            <a:r>
              <a:rPr lang="ja-JP" altLang="en-US" sz="1800" b="1" i="1" dirty="0">
                <a:latin typeface="HG丸ｺﾞｼｯｸM-PRO" panose="020F0600000000000000" pitchFamily="50" charset="-128"/>
                <a:ea typeface="HG丸ｺﾞｼｯｸM-PRO" panose="020F0600000000000000" pitchFamily="50" charset="-128"/>
              </a:rPr>
              <a:t>事実発見＆構造把握業</a:t>
            </a:r>
          </a:p>
          <a:p>
            <a:pPr eaLnBrk="1" hangingPunct="1">
              <a:spcBef>
                <a:spcPct val="0"/>
              </a:spcBef>
              <a:buFontTx/>
              <a:buNone/>
            </a:pPr>
            <a:endParaRPr lang="ja-JP" altLang="en-US" sz="300" b="1"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  も た に</a:t>
            </a:r>
          </a:p>
          <a:p>
            <a:pPr eaLnBrk="1" hangingPunct="1">
              <a:lnSpc>
                <a:spcPct val="80000"/>
              </a:lnSpc>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藻谷浩介</a:t>
            </a:r>
            <a:r>
              <a:rPr lang="ja-JP" altLang="en-US" sz="16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kosuke@motani.com</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108520" y="873838"/>
            <a:ext cx="9144000" cy="66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200"/>
              </a:spcBef>
              <a:buFontTx/>
              <a:buNone/>
            </a:pPr>
            <a:r>
              <a:rPr lang="ja-JP" altLang="en-US" sz="4000" dirty="0">
                <a:solidFill>
                  <a:srgbClr val="FF6600"/>
                </a:solidFill>
                <a:latin typeface="UD デジタル 教科書体 NK-B" panose="02020700000000000000" pitchFamily="18" charset="-128"/>
                <a:ea typeface="UD デジタル 教科書体 NK-B" panose="02020700000000000000" pitchFamily="18" charset="-128"/>
              </a:rPr>
              <a:t>√ｎ（ルートエヌ）の法則： クリエイティブな人</a:t>
            </a:r>
            <a:r>
              <a:rPr lang="en-US" altLang="ja-JP" sz="2800"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FF6600"/>
                </a:solidFill>
                <a:latin typeface="UD デジタル 教科書体 NK-B" panose="02020700000000000000" pitchFamily="18" charset="-128"/>
                <a:ea typeface="UD デジタル 教科書体 NK-B" panose="02020700000000000000" pitchFamily="18" charset="-128"/>
              </a:rPr>
              <a:t>変な人</a:t>
            </a:r>
            <a:r>
              <a:rPr lang="en-US" altLang="ja-JP" sz="2800"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6600"/>
                </a:solidFill>
                <a:latin typeface="UD デジタル 教科書体 NK-B" panose="02020700000000000000" pitchFamily="18" charset="-128"/>
                <a:ea typeface="UD デジタル 教科書体 NK-B" panose="02020700000000000000" pitchFamily="18" charset="-128"/>
              </a:rPr>
              <a:t>は、ｎ人の中に√ｎ人生まれる。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百人の村なら、変人は√百人＝十人</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十人</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百人＝十分の１ → 変人が上に立つことも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120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１万人の町なら、変人は√</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万人＝百人</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百人</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１万人＝百分の１ → 変人でも表に出る</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百万都市なら、変人は√百万人＝千人</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千人</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百万人＝千分の１ → 変人は埋もれる</a:t>
            </a:r>
            <a:endParaRPr lang="en-US" altLang="ja-JP" sz="1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１億人の国なら、変人は√</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億人＝１万人</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１万人</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１億人＝</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万分の１ → 変人は消される</a:t>
            </a:r>
          </a:p>
          <a:p>
            <a:pPr eaLnBrk="1" hangingPunct="1">
              <a:spcBef>
                <a:spcPts val="1200"/>
              </a:spcBef>
              <a:buNone/>
            </a:pP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5" name="Text Box 2">
            <a:extLst>
              <a:ext uri="{FF2B5EF4-FFF2-40B4-BE49-F238E27FC236}">
                <a16:creationId xmlns:a16="http://schemas.microsoft.com/office/drawing/2014/main" id="{0666E55C-2B25-417C-A473-1FD4CB3D0E1C}"/>
              </a:ext>
            </a:extLst>
          </p:cNvPr>
          <p:cNvSpPr txBox="1">
            <a:spLocks noChangeArrowheads="1"/>
          </p:cNvSpPr>
          <p:nvPr/>
        </p:nvSpPr>
        <p:spPr bwMode="auto">
          <a:xfrm>
            <a:off x="1" y="116632"/>
            <a:ext cx="91440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クリエイティブな人は田舎から出る</a:t>
            </a:r>
          </a:p>
        </p:txBody>
      </p:sp>
    </p:spTree>
    <p:extLst>
      <p:ext uri="{BB962C8B-B14F-4D97-AF65-F5344CB8AC3E}">
        <p14:creationId xmlns:p14="http://schemas.microsoft.com/office/powerpoint/2010/main" val="1806591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5" end="5"/>
                                            </p:txEl>
                                          </p:spTgt>
                                        </p:tgtEl>
                                        <p:attrNameLst>
                                          <p:attrName>style.visibility</p:attrName>
                                        </p:attrNameLst>
                                      </p:cBhvr>
                                      <p:to>
                                        <p:strVal val="visible"/>
                                      </p:to>
                                    </p:set>
                                    <p:animEffect transition="in" filter="wipe(left)">
                                      <p:cBhvr>
                                        <p:cTn id="32" dur="500"/>
                                        <p:tgtEl>
                                          <p:spTgt spid="33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443">
                                            <p:txEl>
                                              <p:pRg st="6" end="6"/>
                                            </p:txEl>
                                          </p:spTgt>
                                        </p:tgtEl>
                                        <p:attrNameLst>
                                          <p:attrName>style.visibility</p:attrName>
                                        </p:attrNameLst>
                                      </p:cBhvr>
                                      <p:to>
                                        <p:strVal val="visible"/>
                                      </p:to>
                                    </p:set>
                                    <p:animEffect transition="in" filter="wipe(left)">
                                      <p:cBhvr>
                                        <p:cTn id="37" dur="500"/>
                                        <p:tgtEl>
                                          <p:spTgt spid="3389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89443">
                                            <p:txEl>
                                              <p:pRg st="7" end="7"/>
                                            </p:txEl>
                                          </p:spTgt>
                                        </p:tgtEl>
                                        <p:attrNameLst>
                                          <p:attrName>style.visibility</p:attrName>
                                        </p:attrNameLst>
                                      </p:cBhvr>
                                      <p:to>
                                        <p:strVal val="visible"/>
                                      </p:to>
                                    </p:set>
                                    <p:animEffect transition="in" filter="wipe(left)">
                                      <p:cBhvr>
                                        <p:cTn id="42" dur="500"/>
                                        <p:tgtEl>
                                          <p:spTgt spid="3389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89443">
                                            <p:txEl>
                                              <p:pRg st="8" end="8"/>
                                            </p:txEl>
                                          </p:spTgt>
                                        </p:tgtEl>
                                        <p:attrNameLst>
                                          <p:attrName>style.visibility</p:attrName>
                                        </p:attrNameLst>
                                      </p:cBhvr>
                                      <p:to>
                                        <p:strVal val="visible"/>
                                      </p:to>
                                    </p:set>
                                    <p:animEffect transition="in" filter="wipe(left)">
                                      <p:cBhvr>
                                        <p:cTn id="47" dur="500"/>
                                        <p:tgtEl>
                                          <p:spTgt spid="3389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108520" y="873838"/>
            <a:ext cx="9144000" cy="66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200"/>
              </a:spcBef>
              <a:buFontTx/>
              <a:buNone/>
            </a:pPr>
            <a:r>
              <a:rPr lang="ja-JP" altLang="en-US" sz="4000" dirty="0">
                <a:solidFill>
                  <a:srgbClr val="FF6600"/>
                </a:solidFill>
                <a:latin typeface="UD デジタル 教科書体 NK-B" panose="02020700000000000000" pitchFamily="18" charset="-128"/>
                <a:ea typeface="UD デジタル 教科書体 NK-B" panose="02020700000000000000" pitchFamily="18" charset="-128"/>
              </a:rPr>
              <a:t>√ｎ（ルートエヌ）の法則： クリエイティブな人</a:t>
            </a:r>
            <a:r>
              <a:rPr lang="en-US" altLang="ja-JP" sz="2800"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FF6600"/>
                </a:solidFill>
                <a:latin typeface="UD デジタル 教科書体 NK-B" panose="02020700000000000000" pitchFamily="18" charset="-128"/>
                <a:ea typeface="UD デジタル 教科書体 NK-B" panose="02020700000000000000" pitchFamily="18" charset="-128"/>
              </a:rPr>
              <a:t>変な人</a:t>
            </a:r>
            <a:r>
              <a:rPr lang="en-US" altLang="ja-JP" sz="2800"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FF6600"/>
                </a:solidFill>
                <a:latin typeface="UD デジタル 教科書体 NK-B" panose="02020700000000000000" pitchFamily="18" charset="-128"/>
                <a:ea typeface="UD デジタル 教科書体 NK-B" panose="02020700000000000000" pitchFamily="18" charset="-128"/>
              </a:rPr>
              <a:t>は、ｎ人の中に√ｎ人生まれる。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百人の村なら、変人は√百人＝十人</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十人</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百人＝十分の１ → 変人が上に立つことも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120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１万人の町なら、変人は√</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万人＝百人</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百人</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１万人＝百分の１ → 変人でも表に出る</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百万都市なら、変人は√百万人＝千人</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千人</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百万人＝千分の１ → 変人は埋もれる</a:t>
            </a:r>
            <a:endParaRPr lang="en-US" altLang="ja-JP" sz="1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１億人の国なら、変人は√</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億人＝１万人</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１万人</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１億人＝</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万分の１ → 変人は消される</a:t>
            </a:r>
          </a:p>
          <a:p>
            <a:pPr eaLnBrk="1" hangingPunct="1">
              <a:spcBef>
                <a:spcPts val="1200"/>
              </a:spcBef>
              <a:buNone/>
            </a:pP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5" name="Text Box 2">
            <a:extLst>
              <a:ext uri="{FF2B5EF4-FFF2-40B4-BE49-F238E27FC236}">
                <a16:creationId xmlns:a16="http://schemas.microsoft.com/office/drawing/2014/main" id="{0666E55C-2B25-417C-A473-1FD4CB3D0E1C}"/>
              </a:ext>
            </a:extLst>
          </p:cNvPr>
          <p:cNvSpPr txBox="1">
            <a:spLocks noChangeArrowheads="1"/>
          </p:cNvSpPr>
          <p:nvPr/>
        </p:nvSpPr>
        <p:spPr bwMode="auto">
          <a:xfrm>
            <a:off x="1" y="116632"/>
            <a:ext cx="91440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クリエイティブな人は田舎から出る</a:t>
            </a:r>
          </a:p>
        </p:txBody>
      </p:sp>
      <p:sp>
        <p:nvSpPr>
          <p:cNvPr id="2" name="AutoShape 26">
            <a:extLst>
              <a:ext uri="{FF2B5EF4-FFF2-40B4-BE49-F238E27FC236}">
                <a16:creationId xmlns:a16="http://schemas.microsoft.com/office/drawing/2014/main" id="{F5255423-D6C3-4F7C-E877-5B8DA7DEFF29}"/>
              </a:ext>
            </a:extLst>
          </p:cNvPr>
          <p:cNvSpPr>
            <a:spLocks noChangeArrowheads="1"/>
          </p:cNvSpPr>
          <p:nvPr/>
        </p:nvSpPr>
        <p:spPr bwMode="auto">
          <a:xfrm>
            <a:off x="-70721" y="-27384"/>
            <a:ext cx="9214721" cy="683260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a:lstStyle>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東京都だと</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変人は３</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８００人に１人。</a:t>
            </a: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18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大阪府だと１</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７００人に１人。</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松江市だと</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45</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０人に１人。</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1800"/>
              </a:spcBef>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浜田市だと２５</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0</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人に１人。</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1800"/>
              </a:spcBef>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江津市だと</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150</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人に１人。</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29844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5" end="5"/>
                                            </p:txEl>
                                          </p:spTgt>
                                        </p:tgtEl>
                                        <p:attrNameLst>
                                          <p:attrName>style.visibility</p:attrName>
                                        </p:attrNameLst>
                                      </p:cBhvr>
                                      <p:to>
                                        <p:strVal val="visible"/>
                                      </p:to>
                                    </p:set>
                                    <p:animEffect transition="in" filter="wipe(left)">
                                      <p:cBhvr>
                                        <p:cTn id="32" dur="500"/>
                                        <p:tgtEl>
                                          <p:spTgt spid="33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443">
                                            <p:txEl>
                                              <p:pRg st="6" end="6"/>
                                            </p:txEl>
                                          </p:spTgt>
                                        </p:tgtEl>
                                        <p:attrNameLst>
                                          <p:attrName>style.visibility</p:attrName>
                                        </p:attrNameLst>
                                      </p:cBhvr>
                                      <p:to>
                                        <p:strVal val="visible"/>
                                      </p:to>
                                    </p:set>
                                    <p:animEffect transition="in" filter="wipe(left)">
                                      <p:cBhvr>
                                        <p:cTn id="37" dur="500"/>
                                        <p:tgtEl>
                                          <p:spTgt spid="3389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89443">
                                            <p:txEl>
                                              <p:pRg st="7" end="7"/>
                                            </p:txEl>
                                          </p:spTgt>
                                        </p:tgtEl>
                                        <p:attrNameLst>
                                          <p:attrName>style.visibility</p:attrName>
                                        </p:attrNameLst>
                                      </p:cBhvr>
                                      <p:to>
                                        <p:strVal val="visible"/>
                                      </p:to>
                                    </p:set>
                                    <p:animEffect transition="in" filter="wipe(left)">
                                      <p:cBhvr>
                                        <p:cTn id="42" dur="500"/>
                                        <p:tgtEl>
                                          <p:spTgt spid="3389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89443">
                                            <p:txEl>
                                              <p:pRg st="8" end="8"/>
                                            </p:txEl>
                                          </p:spTgt>
                                        </p:tgtEl>
                                        <p:attrNameLst>
                                          <p:attrName>style.visibility</p:attrName>
                                        </p:attrNameLst>
                                      </p:cBhvr>
                                      <p:to>
                                        <p:strVal val="visible"/>
                                      </p:to>
                                    </p:set>
                                    <p:animEffect transition="in" filter="wipe(left)">
                                      <p:cBhvr>
                                        <p:cTn id="47" dur="500"/>
                                        <p:tgtEl>
                                          <p:spTgt spid="33894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bg/>
                                          </p:spTgt>
                                        </p:tgtEl>
                                        <p:attrNameLst>
                                          <p:attrName>style.visibility</p:attrName>
                                        </p:attrNameLst>
                                      </p:cBhvr>
                                      <p:to>
                                        <p:strVal val="visible"/>
                                      </p:to>
                                    </p:set>
                                    <p:animEffect transition="in" filter="wipe(left)">
                                      <p:cBhvr>
                                        <p:cTn id="52" dur="500"/>
                                        <p:tgtEl>
                                          <p:spTgt spid="2">
                                            <p:bg/>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6" end="6"/>
                                            </p:txEl>
                                          </p:spTgt>
                                        </p:tgtEl>
                                        <p:attrNameLst>
                                          <p:attrName>style.visibility</p:attrName>
                                        </p:attrNameLst>
                                      </p:cBhvr>
                                      <p:to>
                                        <p:strVal val="visible"/>
                                      </p:to>
                                    </p:set>
                                    <p:animEffect transition="in" filter="wipe(left)">
                                      <p:cBhvr>
                                        <p:cTn id="72" dur="500"/>
                                        <p:tgtEl>
                                          <p:spTgt spid="2">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xEl>
                                              <p:pRg st="7" end="7"/>
                                            </p:txEl>
                                          </p:spTgt>
                                        </p:tgtEl>
                                        <p:attrNameLst>
                                          <p:attrName>style.visibility</p:attrName>
                                        </p:attrNameLst>
                                      </p:cBhvr>
                                      <p:to>
                                        <p:strVal val="visible"/>
                                      </p:to>
                                    </p:set>
                                    <p:animEffect transition="in" filter="wipe(left)">
                                      <p:cBhvr>
                                        <p:cTn id="77" dur="500"/>
                                        <p:tgtEl>
                                          <p:spTgt spid="2">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8" end="8"/>
                                            </p:txEl>
                                          </p:spTgt>
                                        </p:tgtEl>
                                        <p:attrNameLst>
                                          <p:attrName>style.visibility</p:attrName>
                                        </p:attrNameLst>
                                      </p:cBhvr>
                                      <p:to>
                                        <p:strVal val="visible"/>
                                      </p:to>
                                    </p:set>
                                    <p:animEffect transition="in" filter="wipe(left)">
                                      <p:cBhvr>
                                        <p:cTn id="8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2FDF40AB-7109-43E5-9012-308BEDADB09A}"/>
              </a:ext>
            </a:extLst>
          </p:cNvPr>
          <p:cNvSpPr>
            <a:spLocks noGrp="1" noChangeArrowheads="1"/>
          </p:cNvSpPr>
          <p:nvPr>
            <p:ph type="ctrTitle"/>
          </p:nvPr>
        </p:nvSpPr>
        <p:spPr>
          <a:xfrm>
            <a:off x="251520" y="2862064"/>
            <a:ext cx="8748464" cy="1143000"/>
          </a:xfrm>
          <a:noFill/>
        </p:spPr>
        <p:txBody>
          <a:bodyPr lIns="92075" tIns="46038" rIns="92075" bIns="46038" anchor="ctr"/>
          <a:lstStyle/>
          <a:p>
            <a:pPr eaLnBrk="1" hangingPunct="1">
              <a:lnSpc>
                <a:spcPct val="90000"/>
              </a:lnSpc>
            </a:pP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昭和は終わった。</a:t>
            </a:r>
            <a:br>
              <a:rPr lang="en-US" altLang="ja-JP" sz="88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気付いてますか？</a:t>
            </a:r>
            <a:endParaRPr lang="ja-JP" altLang="en-US" sz="8800"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82152419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4BDC8D-55F6-41F5-AA97-4E5C615B6983}"/>
              </a:ext>
            </a:extLst>
          </p:cNvPr>
          <p:cNvSpPr txBox="1"/>
          <p:nvPr/>
        </p:nvSpPr>
        <p:spPr>
          <a:xfrm>
            <a:off x="0" y="44624"/>
            <a:ext cx="9144000" cy="1034129"/>
          </a:xfrm>
          <a:prstGeom prst="rect">
            <a:avLst/>
          </a:prstGeom>
          <a:noFill/>
        </p:spPr>
        <p:txBody>
          <a:bodyPr wrap="square" rtlCol="0">
            <a:spAutoFit/>
          </a:bodyPr>
          <a:lstStyle/>
          <a:p>
            <a:pPr algn="ctr">
              <a:lnSpc>
                <a:spcPct val="85000"/>
              </a:lnSpc>
            </a:pPr>
            <a:r>
              <a:rPr lang="ja-JP" altLang="en-US" sz="7200" dirty="0">
                <a:solidFill>
                  <a:srgbClr val="663300"/>
                </a:solidFill>
                <a:latin typeface="HGP創英角ｺﾞｼｯｸUB" panose="020B0900000000000000" pitchFamily="50" charset="-128"/>
                <a:ea typeface="HGP創英角ｺﾞｼｯｸUB" panose="020B0900000000000000" pitchFamily="50" charset="-128"/>
              </a:rPr>
              <a:t>文字情報ではなく</a:t>
            </a:r>
            <a:endParaRPr kumimoji="1" lang="ja-JP" altLang="en-US" sz="8800" dirty="0"/>
          </a:p>
        </p:txBody>
      </p:sp>
      <p:sp>
        <p:nvSpPr>
          <p:cNvPr id="3" name="テキスト ボックス 2">
            <a:extLst>
              <a:ext uri="{FF2B5EF4-FFF2-40B4-BE49-F238E27FC236}">
                <a16:creationId xmlns:a16="http://schemas.microsoft.com/office/drawing/2014/main" id="{57F3227A-A631-4F51-B19C-A09E97A9C4C6}"/>
              </a:ext>
            </a:extLst>
          </p:cNvPr>
          <p:cNvSpPr txBox="1"/>
          <p:nvPr/>
        </p:nvSpPr>
        <p:spPr>
          <a:xfrm>
            <a:off x="10329" y="1033455"/>
            <a:ext cx="9144000" cy="1243417"/>
          </a:xfrm>
          <a:prstGeom prst="rect">
            <a:avLst/>
          </a:prstGeom>
          <a:noFill/>
        </p:spPr>
        <p:txBody>
          <a:bodyPr wrap="square" rtlCol="0">
            <a:spAutoFit/>
          </a:bodyPr>
          <a:lstStyle/>
          <a:p>
            <a:pPr algn="ctr">
              <a:lnSpc>
                <a:spcPct val="85000"/>
              </a:lnSpc>
            </a:pPr>
            <a:r>
              <a:rPr lang="ja-JP" altLang="en-US" sz="6600" dirty="0">
                <a:solidFill>
                  <a:srgbClr val="002060"/>
                </a:solidFill>
                <a:latin typeface="HGP創英角ｺﾞｼｯｸUB" panose="020B0900000000000000" pitchFamily="50" charset="-128"/>
                <a:ea typeface="HGP創英角ｺﾞｼｯｸUB" panose="020B0900000000000000" pitchFamily="50" charset="-128"/>
              </a:rPr>
              <a:t>全数調査の</a:t>
            </a:r>
            <a:r>
              <a:rPr lang="ja-JP" altLang="en-US" sz="8800" dirty="0">
                <a:solidFill>
                  <a:srgbClr val="002060"/>
                </a:solidFill>
                <a:latin typeface="HGP創英角ｺﾞｼｯｸUB" panose="020B0900000000000000" pitchFamily="50" charset="-128"/>
                <a:ea typeface="HGP創英角ｺﾞｼｯｸUB" panose="020B0900000000000000" pitchFamily="50" charset="-128"/>
              </a:rPr>
              <a:t>数字から</a:t>
            </a:r>
            <a:endParaRPr kumimoji="1" lang="ja-JP" altLang="en-US" sz="8800" dirty="0">
              <a:solidFill>
                <a:srgbClr val="002060"/>
              </a:solidFill>
            </a:endParaRPr>
          </a:p>
        </p:txBody>
      </p:sp>
      <p:sp>
        <p:nvSpPr>
          <p:cNvPr id="4" name="テキスト ボックス 3">
            <a:extLst>
              <a:ext uri="{FF2B5EF4-FFF2-40B4-BE49-F238E27FC236}">
                <a16:creationId xmlns:a16="http://schemas.microsoft.com/office/drawing/2014/main" id="{E3F8B37A-CE34-4B93-9308-2B370DC1B6E5}"/>
              </a:ext>
            </a:extLst>
          </p:cNvPr>
          <p:cNvSpPr txBox="1"/>
          <p:nvPr/>
        </p:nvSpPr>
        <p:spPr>
          <a:xfrm>
            <a:off x="-11345" y="3354489"/>
            <a:ext cx="9144000" cy="1243417"/>
          </a:xfrm>
          <a:prstGeom prst="rect">
            <a:avLst/>
          </a:prstGeom>
          <a:noFill/>
        </p:spPr>
        <p:txBody>
          <a:bodyPr wrap="square" rtlCol="0">
            <a:spAutoFit/>
          </a:bodyPr>
          <a:lstStyle/>
          <a:p>
            <a:pPr algn="ctr">
              <a:lnSpc>
                <a:spcPct val="85000"/>
              </a:lnSpc>
            </a:pPr>
            <a:r>
              <a:rPr lang="ja-JP" altLang="en-US" sz="8800" dirty="0">
                <a:solidFill>
                  <a:srgbClr val="002060"/>
                </a:solidFill>
                <a:latin typeface="HGP創英角ｺﾞｼｯｸUB" panose="020B0900000000000000" pitchFamily="50" charset="-128"/>
                <a:ea typeface="HGP創英角ｺﾞｼｯｸUB" panose="020B0900000000000000" pitchFamily="50" charset="-128"/>
              </a:rPr>
              <a:t>小学校の算数で</a:t>
            </a:r>
            <a:endParaRPr kumimoji="1" lang="ja-JP" altLang="en-US" sz="8800" dirty="0">
              <a:solidFill>
                <a:srgbClr val="002060"/>
              </a:solidFill>
            </a:endParaRPr>
          </a:p>
        </p:txBody>
      </p:sp>
      <p:sp>
        <p:nvSpPr>
          <p:cNvPr id="5" name="テキスト ボックス 4">
            <a:extLst>
              <a:ext uri="{FF2B5EF4-FFF2-40B4-BE49-F238E27FC236}">
                <a16:creationId xmlns:a16="http://schemas.microsoft.com/office/drawing/2014/main" id="{00D57FB3-469D-4369-BDED-4B27768411CE}"/>
              </a:ext>
            </a:extLst>
          </p:cNvPr>
          <p:cNvSpPr txBox="1"/>
          <p:nvPr/>
        </p:nvSpPr>
        <p:spPr>
          <a:xfrm>
            <a:off x="36512" y="4509120"/>
            <a:ext cx="9144000" cy="1243417"/>
          </a:xfrm>
          <a:prstGeom prst="rect">
            <a:avLst/>
          </a:prstGeom>
          <a:noFill/>
        </p:spPr>
        <p:txBody>
          <a:bodyPr wrap="square" rtlCol="0">
            <a:spAutoFit/>
          </a:bodyPr>
          <a:lstStyle/>
          <a:p>
            <a:pPr algn="ctr">
              <a:lnSpc>
                <a:spcPct val="85000"/>
              </a:lnSpc>
            </a:pPr>
            <a:r>
              <a:rPr lang="ja-JP" altLang="en-US" sz="8800" dirty="0">
                <a:solidFill>
                  <a:srgbClr val="002060"/>
                </a:solidFill>
                <a:latin typeface="HGP創英角ｺﾞｼｯｸUB" panose="020B0900000000000000" pitchFamily="50" charset="-128"/>
                <a:ea typeface="HGP創英角ｺﾞｼｯｸUB" panose="020B0900000000000000" pitchFamily="50" charset="-128"/>
              </a:rPr>
              <a:t>事実を理解</a:t>
            </a:r>
            <a:r>
              <a:rPr lang="ja-JP" altLang="en-US" sz="6600" dirty="0">
                <a:solidFill>
                  <a:srgbClr val="002060"/>
                </a:solidFill>
                <a:latin typeface="HGP創英角ｺﾞｼｯｸUB" panose="020B0900000000000000" pitchFamily="50" charset="-128"/>
                <a:ea typeface="HGP創英角ｺﾞｼｯｸUB" panose="020B0900000000000000" pitchFamily="50" charset="-128"/>
              </a:rPr>
              <a:t>（＝入力）</a:t>
            </a:r>
            <a:endParaRPr kumimoji="1" lang="ja-JP" altLang="en-US" sz="6600" dirty="0">
              <a:solidFill>
                <a:srgbClr val="002060"/>
              </a:solidFill>
            </a:endParaRPr>
          </a:p>
        </p:txBody>
      </p:sp>
      <p:sp>
        <p:nvSpPr>
          <p:cNvPr id="6" name="テキスト ボックス 5">
            <a:extLst>
              <a:ext uri="{FF2B5EF4-FFF2-40B4-BE49-F238E27FC236}">
                <a16:creationId xmlns:a16="http://schemas.microsoft.com/office/drawing/2014/main" id="{9600DA71-8B9B-42E7-9F51-8F621DD11251}"/>
              </a:ext>
            </a:extLst>
          </p:cNvPr>
          <p:cNvSpPr txBox="1"/>
          <p:nvPr/>
        </p:nvSpPr>
        <p:spPr>
          <a:xfrm>
            <a:off x="-36512" y="2420888"/>
            <a:ext cx="9144000" cy="978729"/>
          </a:xfrm>
          <a:prstGeom prst="rect">
            <a:avLst/>
          </a:prstGeom>
          <a:noFill/>
        </p:spPr>
        <p:txBody>
          <a:bodyPr wrap="square" rtlCol="0">
            <a:spAutoFit/>
          </a:bodyPr>
          <a:lstStyle/>
          <a:p>
            <a:pPr algn="ctr">
              <a:lnSpc>
                <a:spcPct val="80000"/>
              </a:lnSpc>
            </a:pPr>
            <a:r>
              <a:rPr lang="ja-JP" altLang="en-US" sz="7200" dirty="0">
                <a:solidFill>
                  <a:srgbClr val="663300"/>
                </a:solidFill>
                <a:latin typeface="HGP創英角ｺﾞｼｯｸUB" panose="020B0900000000000000" pitchFamily="50" charset="-128"/>
                <a:ea typeface="HGP創英角ｺﾞｼｯｸUB" panose="020B0900000000000000" pitchFamily="50" charset="-128"/>
              </a:rPr>
              <a:t>複雑な分析ではなく</a:t>
            </a:r>
            <a:endParaRPr lang="en-US" altLang="ja-JP" sz="72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37A12152-98A7-4E01-A179-B575D86E9F2C}"/>
              </a:ext>
            </a:extLst>
          </p:cNvPr>
          <p:cNvSpPr txBox="1"/>
          <p:nvPr/>
        </p:nvSpPr>
        <p:spPr>
          <a:xfrm>
            <a:off x="-28123" y="5877272"/>
            <a:ext cx="9144000" cy="904863"/>
          </a:xfrm>
          <a:prstGeom prst="rect">
            <a:avLst/>
          </a:prstGeom>
          <a:noFill/>
        </p:spPr>
        <p:txBody>
          <a:bodyPr wrap="square" rtlCol="0">
            <a:spAutoFit/>
          </a:bodyPr>
          <a:lstStyle/>
          <a:p>
            <a:pPr algn="ctr">
              <a:lnSpc>
                <a:spcPct val="80000"/>
              </a:lnSpc>
            </a:pPr>
            <a:r>
              <a:rPr lang="ja-JP" altLang="en-US" sz="4800" dirty="0">
                <a:solidFill>
                  <a:srgbClr val="663300"/>
                </a:solidFill>
                <a:latin typeface="HGP創英角ｺﾞｼｯｸUB" panose="020B0900000000000000" pitchFamily="50" charset="-128"/>
                <a:ea typeface="HGP創英角ｺﾞｼｯｸUB" panose="020B0900000000000000" pitchFamily="50" charset="-128"/>
              </a:rPr>
              <a:t>一呼吸置いて</a:t>
            </a:r>
            <a:r>
              <a:rPr lang="ja-JP" altLang="en-US" sz="6600" dirty="0">
                <a:solidFill>
                  <a:srgbClr val="663300"/>
                </a:solidFill>
                <a:latin typeface="HGP創英角ｺﾞｼｯｸUB" panose="020B0900000000000000" pitchFamily="50" charset="-128"/>
                <a:ea typeface="HGP創英角ｺﾞｼｯｸUB" panose="020B0900000000000000" pitchFamily="50" charset="-128"/>
              </a:rPr>
              <a:t>解釈</a:t>
            </a:r>
            <a:r>
              <a:rPr lang="ja-JP" altLang="en-US" sz="5400" dirty="0">
                <a:solidFill>
                  <a:srgbClr val="663300"/>
                </a:solidFill>
                <a:latin typeface="HGP創英角ｺﾞｼｯｸUB" panose="020B0900000000000000" pitchFamily="50" charset="-128"/>
                <a:ea typeface="HGP創英角ｺﾞｼｯｸUB" panose="020B0900000000000000" pitchFamily="50" charset="-128"/>
              </a:rPr>
              <a:t>（＝出力）</a:t>
            </a:r>
            <a:r>
              <a:rPr lang="ja-JP" altLang="en-US" sz="6600" dirty="0">
                <a:solidFill>
                  <a:srgbClr val="663300"/>
                </a:solidFill>
                <a:latin typeface="HGP創英角ｺﾞｼｯｸUB" panose="020B0900000000000000" pitchFamily="50" charset="-128"/>
                <a:ea typeface="HGP創英角ｺﾞｼｯｸUB" panose="020B0900000000000000" pitchFamily="50" charset="-128"/>
              </a:rPr>
              <a:t>へ</a:t>
            </a:r>
            <a:endParaRPr lang="en-US" altLang="ja-JP" sz="6600" dirty="0">
              <a:solidFill>
                <a:srgbClr val="6633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897179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1" y="46131"/>
            <a:ext cx="91440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2800" dirty="0">
                <a:latin typeface="HGP創英角ｺﾞｼｯｸUB" panose="020B0900000000000000" pitchFamily="50" charset="-128"/>
                <a:ea typeface="HGP創英角ｺﾞｼｯｸUB" panose="020B0900000000000000" pitchFamily="50" charset="-128"/>
              </a:rPr>
              <a:t>２０１０年から２０年に、以下で一番 </a:t>
            </a:r>
            <a:r>
              <a:rPr lang="ja-JP" altLang="en-US" sz="4400" dirty="0">
                <a:latin typeface="HGP創英角ｺﾞｼｯｸUB" panose="020B0900000000000000" pitchFamily="50" charset="-128"/>
                <a:ea typeface="HGP創英角ｺﾞｼｯｸUB" panose="020B0900000000000000" pitchFamily="50" charset="-128"/>
              </a:rPr>
              <a:t>売上の伸びた産業は、地方</a:t>
            </a:r>
            <a:r>
              <a:rPr lang="en-US" altLang="ja-JP" sz="4400" dirty="0">
                <a:latin typeface="HGP創英角ｺﾞｼｯｸUB" panose="020B0900000000000000" pitchFamily="50" charset="-128"/>
                <a:ea typeface="HGP創英角ｺﾞｼｯｸUB" panose="020B0900000000000000" pitchFamily="50" charset="-128"/>
              </a:rPr>
              <a:t>/</a:t>
            </a:r>
            <a:r>
              <a:rPr lang="ja-JP" altLang="en-US" sz="4400" dirty="0">
                <a:latin typeface="HGP創英角ｺﾞｼｯｸUB" panose="020B0900000000000000" pitchFamily="50" charset="-128"/>
                <a:ea typeface="HGP創英角ｺﾞｼｯｸUB" panose="020B0900000000000000" pitchFamily="50" charset="-128"/>
              </a:rPr>
              <a:t>都会、どっちの産業？</a:t>
            </a:r>
            <a:endParaRPr lang="en-US" altLang="ja-JP" sz="4400" dirty="0">
              <a:latin typeface="HGP創英角ｺﾞｼｯｸUB" panose="020B0900000000000000" pitchFamily="50" charset="-128"/>
              <a:ea typeface="HGP創英角ｺﾞｼｯｸUB" panose="020B0900000000000000" pitchFamily="50" charset="-128"/>
            </a:endParaRP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251520" y="1545461"/>
            <a:ext cx="8820472" cy="507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農業</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6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林業</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6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漁業</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6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④ 製造業（工業）</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6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⑤ 小売・サービス業</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　　  </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日本人向けの</a:t>
            </a:r>
            <a:r>
              <a:rPr lang="en-US" altLang="ja-JP" sz="4000" dirty="0" err="1">
                <a:solidFill>
                  <a:srgbClr val="006699"/>
                </a:solidFill>
                <a:latin typeface="UD デジタル 教科書体 NK-B" panose="02020700000000000000" pitchFamily="18" charset="-128"/>
                <a:ea typeface="UD デジタル 教科書体 NK-B" panose="02020700000000000000" pitchFamily="18" charset="-128"/>
              </a:rPr>
              <a:t>BtoC</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 name="楕円 3">
            <a:extLst>
              <a:ext uri="{FF2B5EF4-FFF2-40B4-BE49-F238E27FC236}">
                <a16:creationId xmlns:a16="http://schemas.microsoft.com/office/drawing/2014/main" id="{D4D79601-67AB-4CF4-95B5-C172956B87B6}"/>
              </a:ext>
            </a:extLst>
          </p:cNvPr>
          <p:cNvSpPr/>
          <p:nvPr/>
        </p:nvSpPr>
        <p:spPr bwMode="auto">
          <a:xfrm>
            <a:off x="354709" y="2548126"/>
            <a:ext cx="663732" cy="638133"/>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3DB00A2F-DE4F-4FD5-92EF-23D9DD1D86B5}"/>
              </a:ext>
            </a:extLst>
          </p:cNvPr>
          <p:cNvSpPr txBox="1"/>
          <p:nvPr/>
        </p:nvSpPr>
        <p:spPr>
          <a:xfrm>
            <a:off x="258420" y="5200539"/>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B67B2E73-E3A5-4E89-923C-5C9C9C0F01BF}"/>
              </a:ext>
            </a:extLst>
          </p:cNvPr>
          <p:cNvSpPr txBox="1"/>
          <p:nvPr/>
        </p:nvSpPr>
        <p:spPr>
          <a:xfrm>
            <a:off x="258420" y="3402430"/>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3" name="Text Box 3">
            <a:extLst>
              <a:ext uri="{FF2B5EF4-FFF2-40B4-BE49-F238E27FC236}">
                <a16:creationId xmlns:a16="http://schemas.microsoft.com/office/drawing/2014/main" id="{E332F278-1ACB-1AED-AD32-C7D227CECA4C}"/>
              </a:ext>
            </a:extLst>
          </p:cNvPr>
          <p:cNvSpPr txBox="1">
            <a:spLocks noChangeArrowheads="1"/>
          </p:cNvSpPr>
          <p:nvPr/>
        </p:nvSpPr>
        <p:spPr bwMode="auto">
          <a:xfrm>
            <a:off x="6084168" y="1525579"/>
            <a:ext cx="27718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１０％</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algn="r" eaLnBrk="1" hangingPunct="1">
              <a:spcBef>
                <a:spcPts val="6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１３％</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algn="r" eaLnBrk="1" hangingPunct="1">
              <a:spcBef>
                <a:spcPts val="6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△１０％</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algn="r" eaLnBrk="1" hangingPunct="1">
              <a:spcBef>
                <a:spcPts val="6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１２％</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algn="r" eaLnBrk="1" hangingPunct="1">
              <a:spcBef>
                <a:spcPts val="6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△０</a:t>
            </a: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.2</a:t>
            </a: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2" name="吹き出し: 角を丸めた四角形 1">
            <a:extLst>
              <a:ext uri="{FF2B5EF4-FFF2-40B4-BE49-F238E27FC236}">
                <a16:creationId xmlns:a16="http://schemas.microsoft.com/office/drawing/2014/main" id="{2912192E-ACB6-E859-33EE-4029F4360991}"/>
              </a:ext>
            </a:extLst>
          </p:cNvPr>
          <p:cNvSpPr/>
          <p:nvPr/>
        </p:nvSpPr>
        <p:spPr bwMode="auto">
          <a:xfrm>
            <a:off x="4299921" y="3363425"/>
            <a:ext cx="2016224" cy="576066"/>
          </a:xfrm>
          <a:prstGeom prst="wedgeRoundRectCallout">
            <a:avLst>
              <a:gd name="adj1" fmla="val 57108"/>
              <a:gd name="adj2" fmla="val 32402"/>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rgbClr val="000066"/>
                </a:solidFill>
                <a:latin typeface="HGP創英角ﾎﾟｯﾌﾟ体" panose="040B0A00000000000000" pitchFamily="50" charset="-128"/>
              </a:rPr>
              <a:t>乱獲や気候変動</a:t>
            </a:r>
            <a:endParaRPr lang="en-US" altLang="ja-JP" sz="18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80000"/>
              </a:lnSpc>
              <a:spcBef>
                <a:spcPct val="0"/>
              </a:spcBef>
              <a:spcAft>
                <a:spcPct val="0"/>
              </a:spcAft>
              <a:buClrTx/>
              <a:buSzTx/>
              <a:buFontTx/>
              <a:buNone/>
              <a:tabLst/>
            </a:pPr>
            <a:r>
              <a:rPr kumimoji="1" lang="ja-JP" altLang="en-US" sz="1800" b="0" i="0" u="none" strike="noStrike" cap="none" normalizeH="0" baseline="0" dirty="0">
                <a:ln>
                  <a:noFill/>
                </a:ln>
                <a:solidFill>
                  <a:srgbClr val="000066"/>
                </a:solidFill>
                <a:effectLst/>
                <a:latin typeface="HGP創英角ﾎﾟｯﾌﾟ体" panose="040B0A00000000000000" pitchFamily="50" charset="-128"/>
              </a:rPr>
              <a:t>で漁業資源が減少</a:t>
            </a:r>
          </a:p>
        </p:txBody>
      </p:sp>
      <p:sp>
        <p:nvSpPr>
          <p:cNvPr id="7" name="吹き出し: 角を丸めた四角形 6">
            <a:extLst>
              <a:ext uri="{FF2B5EF4-FFF2-40B4-BE49-F238E27FC236}">
                <a16:creationId xmlns:a16="http://schemas.microsoft.com/office/drawing/2014/main" id="{BE692E6C-3B16-EC2E-9D2F-FD95BB900D67}"/>
              </a:ext>
            </a:extLst>
          </p:cNvPr>
          <p:cNvSpPr/>
          <p:nvPr/>
        </p:nvSpPr>
        <p:spPr bwMode="auto">
          <a:xfrm>
            <a:off x="5977681" y="5883158"/>
            <a:ext cx="3058815" cy="858210"/>
          </a:xfrm>
          <a:prstGeom prst="wedgeRoundRectCallout">
            <a:avLst>
              <a:gd name="adj1" fmla="val 14674"/>
              <a:gd name="adj2" fmla="val -5910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1800" dirty="0">
                <a:solidFill>
                  <a:srgbClr val="000066"/>
                </a:solidFill>
                <a:latin typeface="HGP創英角ﾎﾟｯﾌﾟ体" panose="040B0A00000000000000" pitchFamily="50" charset="-128"/>
              </a:rPr>
              <a:t>人口成熟と賃金停滞で伸びず</a:t>
            </a:r>
            <a:endParaRPr lang="en-US" altLang="ja-JP" sz="1800" dirty="0">
              <a:solidFill>
                <a:srgbClr val="000066"/>
              </a:solidFill>
              <a:latin typeface="HGP創英角ﾎﾟｯﾌﾟ体" panose="040B0A00000000000000" pitchFamily="50" charset="-128"/>
            </a:endParaRPr>
          </a:p>
          <a:p>
            <a:pPr algn="ctr" eaLnBrk="1" hangingPunct="1">
              <a:lnSpc>
                <a:spcPct val="90000"/>
              </a:lnSpc>
            </a:pPr>
            <a:r>
              <a:rPr lang="ja-JP" altLang="en-US" sz="1800" dirty="0">
                <a:solidFill>
                  <a:srgbClr val="000066"/>
                </a:solidFill>
                <a:latin typeface="HGP創英角ﾎﾟｯﾌﾟ体" panose="040B0A00000000000000" pitchFamily="50" charset="-128"/>
              </a:rPr>
              <a:t>ゼロサムの消耗戦</a:t>
            </a:r>
            <a:r>
              <a:rPr lang="en-US" altLang="ja-JP" sz="1800" dirty="0">
                <a:solidFill>
                  <a:srgbClr val="000066"/>
                </a:solidFill>
                <a:latin typeface="HGP創英角ﾎﾟｯﾌﾟ体" panose="040B0A00000000000000" pitchFamily="50" charset="-128"/>
              </a:rPr>
              <a:t>+</a:t>
            </a:r>
            <a:r>
              <a:rPr lang="ja-JP" altLang="en-US" sz="1800" dirty="0">
                <a:solidFill>
                  <a:srgbClr val="000066"/>
                </a:solidFill>
                <a:latin typeface="HGP創英角ﾎﾟｯﾌﾟ体" panose="040B0A00000000000000" pitchFamily="50" charset="-128"/>
              </a:rPr>
              <a:t>人工知能</a:t>
            </a:r>
            <a:endParaRPr lang="en-US" altLang="ja-JP" sz="1800" dirty="0">
              <a:solidFill>
                <a:srgbClr val="000066"/>
              </a:solidFill>
              <a:latin typeface="HGP創英角ﾎﾟｯﾌﾟ体" panose="040B0A00000000000000" pitchFamily="50" charset="-128"/>
            </a:endParaRPr>
          </a:p>
          <a:p>
            <a:pPr algn="ctr" eaLnBrk="1" hangingPunct="1">
              <a:lnSpc>
                <a:spcPct val="90000"/>
              </a:lnSpc>
            </a:pPr>
            <a:r>
              <a:rPr lang="ja-JP" altLang="en-US" sz="1800" dirty="0">
                <a:solidFill>
                  <a:srgbClr val="000066"/>
                </a:solidFill>
                <a:latin typeface="HGP創英角ﾎﾟｯﾌﾟ体" panose="040B0A00000000000000" pitchFamily="50" charset="-128"/>
              </a:rPr>
              <a:t>登場でオフィスワーカーはピンチ</a:t>
            </a:r>
          </a:p>
        </p:txBody>
      </p:sp>
      <p:sp>
        <p:nvSpPr>
          <p:cNvPr id="8" name="吹き出し: 角を丸めた四角形 7">
            <a:extLst>
              <a:ext uri="{FF2B5EF4-FFF2-40B4-BE49-F238E27FC236}">
                <a16:creationId xmlns:a16="http://schemas.microsoft.com/office/drawing/2014/main" id="{A88F6FA3-DA43-1116-652D-706ADB78A1EC}"/>
              </a:ext>
            </a:extLst>
          </p:cNvPr>
          <p:cNvSpPr/>
          <p:nvPr/>
        </p:nvSpPr>
        <p:spPr bwMode="auto">
          <a:xfrm>
            <a:off x="5436096" y="4359214"/>
            <a:ext cx="1800200" cy="576066"/>
          </a:xfrm>
          <a:prstGeom prst="wedgeRoundRectCallout">
            <a:avLst>
              <a:gd name="adj1" fmla="val 52570"/>
              <a:gd name="adj2" fmla="val -1834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rgbClr val="000066"/>
                </a:solidFill>
                <a:latin typeface="HGP創英角ﾎﾟｯﾌﾟ体" panose="040B0A00000000000000" pitchFamily="50" charset="-128"/>
              </a:rPr>
              <a:t>輸出増加で成長</a:t>
            </a:r>
            <a:endParaRPr lang="en-US" altLang="ja-JP" sz="18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rgbClr val="000066"/>
                </a:solidFill>
                <a:latin typeface="HGP創英角ﾎﾟｯﾌﾟ体" panose="040B0A00000000000000" pitchFamily="50" charset="-128"/>
              </a:rPr>
              <a:t>まだまだ増える</a:t>
            </a:r>
            <a:endParaRPr lang="en-US" altLang="ja-JP" sz="1800" dirty="0">
              <a:solidFill>
                <a:srgbClr val="000066"/>
              </a:solidFill>
              <a:latin typeface="HGP創英角ﾎﾟｯﾌﾟ体" panose="040B0A00000000000000" pitchFamily="50" charset="-128"/>
            </a:endParaRPr>
          </a:p>
        </p:txBody>
      </p:sp>
      <p:sp>
        <p:nvSpPr>
          <p:cNvPr id="9" name="吹き出し: 角を丸めた四角形 8">
            <a:extLst>
              <a:ext uri="{FF2B5EF4-FFF2-40B4-BE49-F238E27FC236}">
                <a16:creationId xmlns:a16="http://schemas.microsoft.com/office/drawing/2014/main" id="{B591A080-A0E8-5F1E-314D-AE046034691B}"/>
              </a:ext>
            </a:extLst>
          </p:cNvPr>
          <p:cNvSpPr/>
          <p:nvPr/>
        </p:nvSpPr>
        <p:spPr bwMode="auto">
          <a:xfrm>
            <a:off x="3563888" y="1772815"/>
            <a:ext cx="3599952" cy="576065"/>
          </a:xfrm>
          <a:prstGeom prst="wedgeRoundRectCallout">
            <a:avLst>
              <a:gd name="adj1" fmla="val 53442"/>
              <a:gd name="adj2" fmla="val 4732"/>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rgbClr val="000066"/>
                </a:solidFill>
                <a:latin typeface="HGP創英角ﾎﾟｯﾌﾟ体" panose="040B0A00000000000000" pitchFamily="50" charset="-128"/>
              </a:rPr>
              <a:t>米以外は自給率が低く伸びしろあり</a:t>
            </a:r>
            <a:endParaRPr lang="en-US" altLang="ja-JP" sz="18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solidFill>
                  <a:srgbClr val="000066"/>
                </a:solidFill>
                <a:latin typeface="HGP創英角ﾎﾟｯﾌﾟ体" panose="040B0A00000000000000" pitchFamily="50" charset="-128"/>
              </a:rPr>
              <a:t>肥料と飼料の自給拡大でまだ伸びる</a:t>
            </a:r>
            <a:endParaRPr kumimoji="1" lang="ja-JP" altLang="en-US" sz="1800" b="0" i="0" u="none" strike="noStrike" cap="none" normalizeH="0" baseline="0" dirty="0">
              <a:ln>
                <a:noFill/>
              </a:ln>
              <a:solidFill>
                <a:srgbClr val="000066"/>
              </a:solidFill>
              <a:effectLst/>
              <a:latin typeface="HGP創英角ﾎﾟｯﾌﾟ体" panose="040B0A00000000000000" pitchFamily="50" charset="-128"/>
            </a:endParaRPr>
          </a:p>
        </p:txBody>
      </p:sp>
      <p:sp>
        <p:nvSpPr>
          <p:cNvPr id="10" name="吹き出し: 角を丸めた四角形 9">
            <a:extLst>
              <a:ext uri="{FF2B5EF4-FFF2-40B4-BE49-F238E27FC236}">
                <a16:creationId xmlns:a16="http://schemas.microsoft.com/office/drawing/2014/main" id="{B5D4C797-7BC0-A450-6BB8-A21F112B08DE}"/>
              </a:ext>
            </a:extLst>
          </p:cNvPr>
          <p:cNvSpPr/>
          <p:nvPr/>
        </p:nvSpPr>
        <p:spPr bwMode="auto">
          <a:xfrm>
            <a:off x="2555776" y="2492895"/>
            <a:ext cx="2689463" cy="576065"/>
          </a:xfrm>
          <a:prstGeom prst="wedgeRoundRectCallout">
            <a:avLst>
              <a:gd name="adj1" fmla="val 53005"/>
              <a:gd name="adj2" fmla="val -400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66"/>
                </a:solidFill>
                <a:effectLst/>
                <a:latin typeface="HGP創英角ﾎﾟｯﾌﾟ体" panose="040B0A00000000000000" pitchFamily="50" charset="-128"/>
              </a:rPr>
              <a:t>自給率が</a:t>
            </a:r>
            <a:r>
              <a:rPr lang="ja-JP" altLang="en-US" sz="1800" dirty="0">
                <a:solidFill>
                  <a:srgbClr val="000066"/>
                </a:solidFill>
                <a:latin typeface="HGP創英角ﾎﾟｯﾌﾟ体" panose="040B0A00000000000000" pitchFamily="50" charset="-128"/>
              </a:rPr>
              <a:t>低く伸びしろあり</a:t>
            </a:r>
            <a:endParaRPr kumimoji="1" lang="en-US" altLang="ja-JP" sz="1800" b="0" i="0" u="none" strike="noStrike" cap="none" normalizeH="0" baseline="0" dirty="0">
              <a:ln>
                <a:noFill/>
              </a:ln>
              <a:solidFill>
                <a:srgbClr val="000066"/>
              </a:solidFill>
              <a:effectLst/>
              <a:latin typeface="HGP創英角ﾎﾟｯﾌﾟ体" panose="040B0A00000000000000" pitchFamily="50" charset="-128"/>
            </a:endParaRPr>
          </a:p>
          <a:p>
            <a:pPr marL="0" marR="0" indent="0" algn="ctr" defTabSz="914400" rtl="0" eaLnBrk="1" fontAlgn="base" latinLnBrk="0" hangingPunct="1">
              <a:lnSpc>
                <a:spcPct val="90000"/>
              </a:lnSpc>
              <a:spcBef>
                <a:spcPct val="0"/>
              </a:spcBef>
              <a:spcAft>
                <a:spcPct val="0"/>
              </a:spcAft>
              <a:buClrTx/>
              <a:buSzTx/>
              <a:buFontTx/>
              <a:buNone/>
              <a:tabLst/>
            </a:pPr>
            <a:r>
              <a:rPr lang="ja-JP" altLang="en-US" sz="1800" dirty="0">
                <a:solidFill>
                  <a:srgbClr val="000066"/>
                </a:solidFill>
                <a:latin typeface="HGP創英角ﾎﾟｯﾌﾟ体" panose="040B0A00000000000000" pitchFamily="50" charset="-128"/>
              </a:rPr>
              <a:t>日本の緑は世界的に貴重</a:t>
            </a:r>
            <a:endParaRPr kumimoji="1" lang="ja-JP" altLang="en-US" sz="1800" b="0" i="0" u="none" strike="noStrike" cap="none" normalizeH="0" baseline="0" dirty="0">
              <a:ln>
                <a:noFill/>
              </a:ln>
              <a:solidFill>
                <a:srgbClr val="000066"/>
              </a:solidFill>
              <a:effectLst/>
              <a:latin typeface="HGP創英角ﾎﾟｯﾌﾟ体" panose="040B0A00000000000000" pitchFamily="50" charset="-128"/>
            </a:endParaRPr>
          </a:p>
        </p:txBody>
      </p:sp>
      <p:sp>
        <p:nvSpPr>
          <p:cNvPr id="11" name="吹き出し: 角を丸めた四角形 10">
            <a:extLst>
              <a:ext uri="{FF2B5EF4-FFF2-40B4-BE49-F238E27FC236}">
                <a16:creationId xmlns:a16="http://schemas.microsoft.com/office/drawing/2014/main" id="{8AD31647-67A4-93ED-8278-E6E6D16DAED2}"/>
              </a:ext>
            </a:extLst>
          </p:cNvPr>
          <p:cNvSpPr/>
          <p:nvPr/>
        </p:nvSpPr>
        <p:spPr bwMode="auto">
          <a:xfrm>
            <a:off x="5322143" y="2492896"/>
            <a:ext cx="1872203" cy="576064"/>
          </a:xfrm>
          <a:prstGeom prst="wedgeRoundRectCallout">
            <a:avLst>
              <a:gd name="adj1" fmla="val 53005"/>
              <a:gd name="adj2" fmla="val -400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000066"/>
                </a:solidFill>
                <a:effectLst/>
                <a:latin typeface="HGP創英角ﾎﾟｯﾌﾟ体" panose="040B0A00000000000000" pitchFamily="50" charset="-128"/>
              </a:rPr>
              <a:t>ＳＤＧ</a:t>
            </a:r>
            <a:r>
              <a:rPr kumimoji="1" lang="en-US" altLang="ja-JP" sz="1800" b="0" i="0" u="none" strike="noStrike" cap="none" normalizeH="0" baseline="0" dirty="0">
                <a:ln>
                  <a:noFill/>
                </a:ln>
                <a:solidFill>
                  <a:srgbClr val="000066"/>
                </a:solidFill>
                <a:effectLst/>
                <a:latin typeface="HGP創英角ﾎﾟｯﾌﾟ体" panose="040B0A00000000000000" pitchFamily="50" charset="-128"/>
              </a:rPr>
              <a:t>s</a:t>
            </a:r>
            <a:r>
              <a:rPr kumimoji="1" lang="ja-JP" altLang="en-US" sz="1800" b="0" i="0" u="none" strike="noStrike" cap="none" normalizeH="0" baseline="0" dirty="0">
                <a:ln>
                  <a:noFill/>
                </a:ln>
                <a:solidFill>
                  <a:srgbClr val="000066"/>
                </a:solidFill>
                <a:effectLst/>
                <a:latin typeface="HGP創英角ﾎﾟｯﾌﾟ体" panose="040B0A00000000000000" pitchFamily="50" charset="-128"/>
              </a:rPr>
              <a:t>の時代に</a:t>
            </a:r>
            <a:endParaRPr kumimoji="1" lang="en-US" altLang="ja-JP" sz="1800" b="0" i="0" u="none" strike="noStrike" cap="none" normalizeH="0" baseline="0" dirty="0">
              <a:ln>
                <a:noFill/>
              </a:ln>
              <a:solidFill>
                <a:srgbClr val="000066"/>
              </a:solidFill>
              <a:effectLst/>
              <a:latin typeface="HGP創英角ﾎﾟｯﾌﾟ体" panose="040B0A00000000000000" pitchFamily="50" charset="-128"/>
            </a:endParaRPr>
          </a:p>
          <a:p>
            <a:pPr marL="0" marR="0" indent="0" algn="ctr" defTabSz="914400" rtl="0" eaLnBrk="1" fontAlgn="base" latinLnBrk="0" hangingPunct="1">
              <a:lnSpc>
                <a:spcPct val="80000"/>
              </a:lnSpc>
              <a:spcBef>
                <a:spcPct val="0"/>
              </a:spcBef>
              <a:spcAft>
                <a:spcPct val="0"/>
              </a:spcAft>
              <a:buClrTx/>
              <a:buSzTx/>
              <a:buFontTx/>
              <a:buNone/>
              <a:tabLst/>
            </a:pPr>
            <a:r>
              <a:rPr lang="ja-JP" altLang="en-US" sz="1800" dirty="0">
                <a:solidFill>
                  <a:srgbClr val="000066"/>
                </a:solidFill>
                <a:latin typeface="HGP創英角ﾎﾟｯﾌﾟ体" panose="040B0A00000000000000" pitchFamily="50" charset="-128"/>
              </a:rPr>
              <a:t>木材利用が再評価</a:t>
            </a:r>
            <a:endParaRPr kumimoji="1" lang="ja-JP" altLang="en-US" sz="1800" b="0" i="0" u="none" strike="noStrike" cap="none" normalizeH="0" baseline="0" dirty="0">
              <a:ln>
                <a:noFill/>
              </a:ln>
              <a:solidFill>
                <a:srgbClr val="000066"/>
              </a:solidFill>
              <a:effectLst/>
              <a:latin typeface="HGP創英角ﾎﾟｯﾌﾟ体" panose="040B0A00000000000000" pitchFamily="50" charset="-128"/>
            </a:endParaRPr>
          </a:p>
        </p:txBody>
      </p:sp>
      <p:sp>
        <p:nvSpPr>
          <p:cNvPr id="12" name="楕円 11">
            <a:extLst>
              <a:ext uri="{FF2B5EF4-FFF2-40B4-BE49-F238E27FC236}">
                <a16:creationId xmlns:a16="http://schemas.microsoft.com/office/drawing/2014/main" id="{40CB9C5F-C64F-FFF6-23CF-103B0CFCB113}"/>
              </a:ext>
            </a:extLst>
          </p:cNvPr>
          <p:cNvSpPr/>
          <p:nvPr/>
        </p:nvSpPr>
        <p:spPr bwMode="auto">
          <a:xfrm>
            <a:off x="340306" y="4333098"/>
            <a:ext cx="663732" cy="638133"/>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3" name="楕円 12">
            <a:extLst>
              <a:ext uri="{FF2B5EF4-FFF2-40B4-BE49-F238E27FC236}">
                <a16:creationId xmlns:a16="http://schemas.microsoft.com/office/drawing/2014/main" id="{668D62AA-92FF-BCAF-D107-7B2D3E811FF5}"/>
              </a:ext>
            </a:extLst>
          </p:cNvPr>
          <p:cNvSpPr/>
          <p:nvPr/>
        </p:nvSpPr>
        <p:spPr bwMode="auto">
          <a:xfrm>
            <a:off x="363098" y="1638739"/>
            <a:ext cx="663732" cy="638133"/>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Tree>
    <p:extLst>
      <p:ext uri="{BB962C8B-B14F-4D97-AF65-F5344CB8AC3E}">
        <p14:creationId xmlns:p14="http://schemas.microsoft.com/office/powerpoint/2010/main" val="576611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5" end="5"/>
                                            </p:txEl>
                                          </p:spTgt>
                                        </p:tgtEl>
                                        <p:attrNameLst>
                                          <p:attrName>style.visibility</p:attrName>
                                        </p:attrNameLst>
                                      </p:cBhvr>
                                      <p:to>
                                        <p:strVal val="visible"/>
                                      </p:to>
                                    </p:set>
                                    <p:animEffect transition="in" filter="wipe(left)">
                                      <p:cBhvr>
                                        <p:cTn id="32" dur="500"/>
                                        <p:tgtEl>
                                          <p:spTgt spid="33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par>
                          <p:cTn id="38" fill="hold">
                            <p:stCondLst>
                              <p:cond delay="500"/>
                            </p:stCondLst>
                            <p:childTnLst>
                              <p:par>
                                <p:cTn id="39" presetID="45"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anim calcmode="lin" valueType="num">
                                      <p:cBhvr>
                                        <p:cTn id="42" dur="2000" fill="hold"/>
                                        <p:tgtEl>
                                          <p:spTgt spid="2"/>
                                        </p:tgtEl>
                                        <p:attrNameLst>
                                          <p:attrName>ppt_w</p:attrName>
                                        </p:attrNameLst>
                                      </p:cBhvr>
                                      <p:tavLst>
                                        <p:tav tm="0" fmla="#ppt_w*sin(2.5*pi*$)">
                                          <p:val>
                                            <p:fltVal val="0"/>
                                          </p:val>
                                        </p:tav>
                                        <p:tav tm="100000">
                                          <p:val>
                                            <p:fltVal val="1"/>
                                          </p:val>
                                        </p:tav>
                                      </p:tavLst>
                                    </p:anim>
                                    <p:anim calcmode="lin" valueType="num">
                                      <p:cBhvr>
                                        <p:cTn id="43" dur="2000" fill="hold"/>
                                        <p:tgtEl>
                                          <p:spTgt spid="2"/>
                                        </p:tgtEl>
                                        <p:attrNameLst>
                                          <p:attrName>ppt_h</p:attrName>
                                        </p:attrNameLst>
                                      </p:cBhvr>
                                      <p:tavLst>
                                        <p:tav tm="0">
                                          <p:val>
                                            <p:strVal val="#ppt_h"/>
                                          </p:val>
                                        </p:tav>
                                        <p:tav tm="100000">
                                          <p:val>
                                            <p:strVal val="#ppt_h"/>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wipe(left)">
                                      <p:cBhvr>
                                        <p:cTn id="52" dur="500"/>
                                        <p:tgtEl>
                                          <p:spTgt spid="3">
                                            <p:txEl>
                                              <p:pRg st="4" end="4"/>
                                            </p:txEl>
                                          </p:spTgt>
                                        </p:tgtEl>
                                      </p:cBhvr>
                                    </p:animEffect>
                                  </p:childTnLst>
                                </p:cTn>
                              </p:par>
                            </p:childTnLst>
                          </p:cTn>
                        </p:par>
                        <p:par>
                          <p:cTn id="53" fill="hold">
                            <p:stCondLst>
                              <p:cond delay="500"/>
                            </p:stCondLst>
                            <p:childTnLst>
                              <p:par>
                                <p:cTn id="54" presetID="45"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000"/>
                                        <p:tgtEl>
                                          <p:spTgt spid="7"/>
                                        </p:tgtEl>
                                      </p:cBhvr>
                                    </p:animEffect>
                                    <p:anim calcmode="lin" valueType="num">
                                      <p:cBhvr>
                                        <p:cTn id="57" dur="2000" fill="hold"/>
                                        <p:tgtEl>
                                          <p:spTgt spid="7"/>
                                        </p:tgtEl>
                                        <p:attrNameLst>
                                          <p:attrName>ppt_w</p:attrName>
                                        </p:attrNameLst>
                                      </p:cBhvr>
                                      <p:tavLst>
                                        <p:tav tm="0" fmla="#ppt_w*sin(2.5*pi*$)">
                                          <p:val>
                                            <p:fltVal val="0"/>
                                          </p:val>
                                        </p:tav>
                                        <p:tav tm="100000">
                                          <p:val>
                                            <p:fltVal val="1"/>
                                          </p:val>
                                        </p:tav>
                                      </p:tavLst>
                                    </p:anim>
                                    <p:anim calcmode="lin" valueType="num">
                                      <p:cBhvr>
                                        <p:cTn id="58" dur="2000" fill="hold"/>
                                        <p:tgtEl>
                                          <p:spTgt spid="7"/>
                                        </p:tgtEl>
                                        <p:attrNameLst>
                                          <p:attrName>ppt_h</p:attrName>
                                        </p:attrNameLst>
                                      </p:cBhvr>
                                      <p:tavLst>
                                        <p:tav tm="0">
                                          <p:val>
                                            <p:strVal val="#ppt_h"/>
                                          </p:val>
                                        </p:tav>
                                        <p:tav tm="100000">
                                          <p:val>
                                            <p:strVal val="#ppt_h"/>
                                          </p:val>
                                        </p:tav>
                                      </p:tavLst>
                                    </p:anim>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left)">
                                      <p:cBhvr>
                                        <p:cTn id="67" dur="500"/>
                                        <p:tgtEl>
                                          <p:spTgt spid="3">
                                            <p:txEl>
                                              <p:pRg st="3" end="3"/>
                                            </p:txEl>
                                          </p:spTgt>
                                        </p:tgtEl>
                                      </p:cBhvr>
                                    </p:animEffect>
                                  </p:childTnLst>
                                </p:cTn>
                              </p:par>
                            </p:childTnLst>
                          </p:cTn>
                        </p:par>
                        <p:par>
                          <p:cTn id="68" fill="hold">
                            <p:stCondLst>
                              <p:cond delay="500"/>
                            </p:stCondLst>
                            <p:childTnLst>
                              <p:par>
                                <p:cTn id="69" presetID="45"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2000"/>
                                        <p:tgtEl>
                                          <p:spTgt spid="8"/>
                                        </p:tgtEl>
                                      </p:cBhvr>
                                    </p:animEffect>
                                    <p:anim calcmode="lin" valueType="num">
                                      <p:cBhvr>
                                        <p:cTn id="72" dur="2000" fill="hold"/>
                                        <p:tgtEl>
                                          <p:spTgt spid="8"/>
                                        </p:tgtEl>
                                        <p:attrNameLst>
                                          <p:attrName>ppt_w</p:attrName>
                                        </p:attrNameLst>
                                      </p:cBhvr>
                                      <p:tavLst>
                                        <p:tav tm="0" fmla="#ppt_w*sin(2.5*pi*$)">
                                          <p:val>
                                            <p:fltVal val="0"/>
                                          </p:val>
                                        </p:tav>
                                        <p:tav tm="100000">
                                          <p:val>
                                            <p:fltVal val="1"/>
                                          </p:val>
                                        </p:tav>
                                      </p:tavLst>
                                    </p:anim>
                                    <p:anim calcmode="lin" valueType="num">
                                      <p:cBhvr>
                                        <p:cTn id="73" dur="2000" fill="hold"/>
                                        <p:tgtEl>
                                          <p:spTgt spid="8"/>
                                        </p:tgtEl>
                                        <p:attrNameLst>
                                          <p:attrName>ppt_h</p:attrName>
                                        </p:attrNameLst>
                                      </p:cBhvr>
                                      <p:tavLst>
                                        <p:tav tm="0">
                                          <p:val>
                                            <p:strVal val="#ppt_h"/>
                                          </p:val>
                                        </p:tav>
                                        <p:tav tm="100000">
                                          <p:val>
                                            <p:strVal val="#ppt_h"/>
                                          </p:val>
                                        </p:tav>
                                      </p:tavLst>
                                    </p:anim>
                                  </p:childTnLst>
                                </p:cTn>
                              </p:par>
                            </p:childTnLst>
                          </p:cTn>
                        </p:par>
                        <p:par>
                          <p:cTn id="74" fill="hold">
                            <p:stCondLst>
                              <p:cond delay="2500"/>
                            </p:stCondLst>
                            <p:childTnLst>
                              <p:par>
                                <p:cTn id="75" presetID="21" presetClass="entr" presetSubtype="8"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heel(8)">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animEffect transition="in" filter="wipe(left)">
                                      <p:cBhvr>
                                        <p:cTn id="82" dur="500"/>
                                        <p:tgtEl>
                                          <p:spTgt spid="3">
                                            <p:txEl>
                                              <p:pRg st="0" end="0"/>
                                            </p:txEl>
                                          </p:spTgt>
                                        </p:tgtEl>
                                      </p:cBhvr>
                                    </p:animEffect>
                                  </p:childTnLst>
                                </p:cTn>
                              </p:par>
                            </p:childTnLst>
                          </p:cTn>
                        </p:par>
                        <p:par>
                          <p:cTn id="83" fill="hold">
                            <p:stCondLst>
                              <p:cond delay="500"/>
                            </p:stCondLst>
                            <p:childTnLst>
                              <p:par>
                                <p:cTn id="84" presetID="45"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2000"/>
                                        <p:tgtEl>
                                          <p:spTgt spid="9"/>
                                        </p:tgtEl>
                                      </p:cBhvr>
                                    </p:animEffect>
                                    <p:anim calcmode="lin" valueType="num">
                                      <p:cBhvr>
                                        <p:cTn id="87" dur="2000" fill="hold"/>
                                        <p:tgtEl>
                                          <p:spTgt spid="9"/>
                                        </p:tgtEl>
                                        <p:attrNameLst>
                                          <p:attrName>ppt_w</p:attrName>
                                        </p:attrNameLst>
                                      </p:cBhvr>
                                      <p:tavLst>
                                        <p:tav tm="0" fmla="#ppt_w*sin(2.5*pi*$)">
                                          <p:val>
                                            <p:fltVal val="0"/>
                                          </p:val>
                                        </p:tav>
                                        <p:tav tm="100000">
                                          <p:val>
                                            <p:fltVal val="1"/>
                                          </p:val>
                                        </p:tav>
                                      </p:tavLst>
                                    </p:anim>
                                    <p:anim calcmode="lin" valueType="num">
                                      <p:cBhvr>
                                        <p:cTn id="88" dur="2000" fill="hold"/>
                                        <p:tgtEl>
                                          <p:spTgt spid="9"/>
                                        </p:tgtEl>
                                        <p:attrNameLst>
                                          <p:attrName>ppt_h</p:attrName>
                                        </p:attrNameLst>
                                      </p:cBhvr>
                                      <p:tavLst>
                                        <p:tav tm="0">
                                          <p:val>
                                            <p:strVal val="#ppt_h"/>
                                          </p:val>
                                        </p:tav>
                                        <p:tav tm="100000">
                                          <p:val>
                                            <p:strVal val="#ppt_h"/>
                                          </p:val>
                                        </p:tav>
                                      </p:tavLst>
                                    </p:anim>
                                  </p:childTnLst>
                                </p:cTn>
                              </p:par>
                            </p:childTnLst>
                          </p:cTn>
                        </p:par>
                        <p:par>
                          <p:cTn id="89" fill="hold">
                            <p:stCondLst>
                              <p:cond delay="2500"/>
                            </p:stCondLst>
                            <p:childTnLst>
                              <p:par>
                                <p:cTn id="90" presetID="21" presetClass="entr" presetSubtype="8"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heel(8)">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Effect transition="in" filter="wipe(left)">
                                      <p:cBhvr>
                                        <p:cTn id="97" dur="500"/>
                                        <p:tgtEl>
                                          <p:spTgt spid="3">
                                            <p:txEl>
                                              <p:pRg st="1" end="1"/>
                                            </p:txEl>
                                          </p:spTgt>
                                        </p:tgtEl>
                                      </p:cBhvr>
                                    </p:animEffect>
                                  </p:childTnLst>
                                </p:cTn>
                              </p:par>
                            </p:childTnLst>
                          </p:cTn>
                        </p:par>
                        <p:par>
                          <p:cTn id="98" fill="hold">
                            <p:stCondLst>
                              <p:cond delay="1000"/>
                            </p:stCondLst>
                            <p:childTnLst>
                              <p:par>
                                <p:cTn id="99" presetID="45" presetClass="entr" presetSubtype="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2000"/>
                                        <p:tgtEl>
                                          <p:spTgt spid="11"/>
                                        </p:tgtEl>
                                      </p:cBhvr>
                                    </p:animEffect>
                                    <p:anim calcmode="lin" valueType="num">
                                      <p:cBhvr>
                                        <p:cTn id="102" dur="2000" fill="hold"/>
                                        <p:tgtEl>
                                          <p:spTgt spid="11"/>
                                        </p:tgtEl>
                                        <p:attrNameLst>
                                          <p:attrName>ppt_w</p:attrName>
                                        </p:attrNameLst>
                                      </p:cBhvr>
                                      <p:tavLst>
                                        <p:tav tm="0" fmla="#ppt_w*sin(2.5*pi*$)">
                                          <p:val>
                                            <p:fltVal val="0"/>
                                          </p:val>
                                        </p:tav>
                                        <p:tav tm="100000">
                                          <p:val>
                                            <p:fltVal val="1"/>
                                          </p:val>
                                        </p:tav>
                                      </p:tavLst>
                                    </p:anim>
                                    <p:anim calcmode="lin" valueType="num">
                                      <p:cBhvr>
                                        <p:cTn id="103" dur="2000" fill="hold"/>
                                        <p:tgtEl>
                                          <p:spTgt spid="11"/>
                                        </p:tgtEl>
                                        <p:attrNameLst>
                                          <p:attrName>ppt_h</p:attrName>
                                        </p:attrNameLst>
                                      </p:cBhvr>
                                      <p:tavLst>
                                        <p:tav tm="0">
                                          <p:val>
                                            <p:strVal val="#ppt_h"/>
                                          </p:val>
                                        </p:tav>
                                        <p:tav tm="100000">
                                          <p:val>
                                            <p:strVal val="#ppt_h"/>
                                          </p:val>
                                        </p:tav>
                                      </p:tavLst>
                                    </p:anim>
                                  </p:childTnLst>
                                </p:cTn>
                              </p:par>
                            </p:childTnLst>
                          </p:cTn>
                        </p:par>
                        <p:par>
                          <p:cTn id="104" fill="hold">
                            <p:stCondLst>
                              <p:cond delay="3000"/>
                            </p:stCondLst>
                            <p:childTnLst>
                              <p:par>
                                <p:cTn id="105" presetID="45" presetClass="entr" presetSubtype="0"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2000"/>
                                        <p:tgtEl>
                                          <p:spTgt spid="10"/>
                                        </p:tgtEl>
                                      </p:cBhvr>
                                    </p:animEffect>
                                    <p:anim calcmode="lin" valueType="num">
                                      <p:cBhvr>
                                        <p:cTn id="108" dur="2000" fill="hold"/>
                                        <p:tgtEl>
                                          <p:spTgt spid="10"/>
                                        </p:tgtEl>
                                        <p:attrNameLst>
                                          <p:attrName>ppt_w</p:attrName>
                                        </p:attrNameLst>
                                      </p:cBhvr>
                                      <p:tavLst>
                                        <p:tav tm="0" fmla="#ppt_w*sin(2.5*pi*$)">
                                          <p:val>
                                            <p:fltVal val="0"/>
                                          </p:val>
                                        </p:tav>
                                        <p:tav tm="100000">
                                          <p:val>
                                            <p:fltVal val="1"/>
                                          </p:val>
                                        </p:tav>
                                      </p:tavLst>
                                    </p:anim>
                                    <p:anim calcmode="lin" valueType="num">
                                      <p:cBhvr>
                                        <p:cTn id="109" dur="2000" fill="hold"/>
                                        <p:tgtEl>
                                          <p:spTgt spid="10"/>
                                        </p:tgtEl>
                                        <p:attrNameLst>
                                          <p:attrName>ppt_h</p:attrName>
                                        </p:attrNameLst>
                                      </p:cBhvr>
                                      <p:tavLst>
                                        <p:tav tm="0">
                                          <p:val>
                                            <p:strVal val="#ppt_h"/>
                                          </p:val>
                                        </p:tav>
                                        <p:tav tm="100000">
                                          <p:val>
                                            <p:strVal val="#ppt_h"/>
                                          </p:val>
                                        </p:tav>
                                      </p:tavLst>
                                    </p:anim>
                                  </p:childTnLst>
                                </p:cTn>
                              </p:par>
                            </p:childTnLst>
                          </p:cTn>
                        </p:par>
                        <p:par>
                          <p:cTn id="110" fill="hold">
                            <p:stCondLst>
                              <p:cond delay="5000"/>
                            </p:stCondLst>
                            <p:childTnLst>
                              <p:par>
                                <p:cTn id="111" presetID="21" presetClass="entr" presetSubtype="8"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heel(8)">
                                      <p:cBhvr>
                                        <p:cTn id="1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uiExpand="1" build="p"/>
      <p:bldP spid="4" grpId="0" animBg="1"/>
      <p:bldP spid="5" grpId="0" animBg="1"/>
      <p:bldP spid="6" grpId="0" animBg="1"/>
      <p:bldP spid="3" grpId="0" uiExpand="1" build="p"/>
      <p:bldP spid="2"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4937E4-24B0-BC1C-8A41-72CDC5D1ABC8}"/>
              </a:ext>
            </a:extLst>
          </p:cNvPr>
          <p:cNvSpPr txBox="1">
            <a:spLocks noChangeArrowheads="1"/>
          </p:cNvSpPr>
          <p:nvPr/>
        </p:nvSpPr>
        <p:spPr bwMode="auto">
          <a:xfrm>
            <a:off x="35496" y="3200196"/>
            <a:ext cx="3880043"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半減以下</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同水準</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倍増以上</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1" y="1028650"/>
            <a:ext cx="9144000" cy="153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バブル最盛期の</a:t>
            </a: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90</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年と、昨年</a:t>
            </a: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(22</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年</a:t>
            </a:r>
            <a:r>
              <a:rPr lang="en-US" altLang="ja-JP" sz="40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を　　　　　比べると</a:t>
            </a: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日本の輸出額（兆円）は？</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algn="r" eaLnBrk="1" hangingPunct="1">
              <a:lnSpc>
                <a:spcPct val="90000"/>
              </a:lnSpc>
              <a:spcBef>
                <a:spcPts val="0"/>
              </a:spcBef>
              <a:buFontTx/>
              <a:buNone/>
            </a:pPr>
            <a:r>
              <a:rPr lang="ja-JP" altLang="en-US" sz="1600" dirty="0">
                <a:solidFill>
                  <a:srgbClr val="663300"/>
                </a:solidFill>
                <a:latin typeface="UD デジタル 教科書体 NK-B" panose="02020700000000000000" pitchFamily="18" charset="-128"/>
                <a:ea typeface="UD デジタル 教科書体 NK-B" panose="02020700000000000000" pitchFamily="18" charset="-128"/>
              </a:rPr>
              <a:t>＠財務省 国際収支状況</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3757795" y="2420888"/>
            <a:ext cx="5350709" cy="442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ヒント</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a:t>
            </a:r>
          </a:p>
          <a:p>
            <a:pPr marL="536575" indent="-536575" eaLnBrk="1" hangingPunct="1">
              <a:lnSpc>
                <a:spcPct val="90000"/>
              </a:lnSpc>
              <a:spcBef>
                <a:spcPts val="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① 輸出は「㈱日本の売上」のようなものです</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lnSpc>
                <a:spcPct val="90000"/>
              </a:lnSpc>
              <a:spcBef>
                <a:spcPts val="12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② 輸出は日本で生産され、　　税関を通って海外に売られた商品の額で、９９％が　　　　</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ハイテク</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工業製品です</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lnSpc>
                <a:spcPct val="90000"/>
              </a:lnSpc>
              <a:spcBef>
                <a:spcPts val="12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③ 海外移転した工場の売上は、輸出に入らなくなります</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 name="楕円 3">
            <a:extLst>
              <a:ext uri="{FF2B5EF4-FFF2-40B4-BE49-F238E27FC236}">
                <a16:creationId xmlns:a16="http://schemas.microsoft.com/office/drawing/2014/main" id="{D4D79601-67AB-4CF4-95B5-C172956B87B6}"/>
              </a:ext>
            </a:extLst>
          </p:cNvPr>
          <p:cNvSpPr/>
          <p:nvPr/>
        </p:nvSpPr>
        <p:spPr bwMode="auto">
          <a:xfrm>
            <a:off x="140617" y="5236494"/>
            <a:ext cx="663732" cy="638133"/>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3DB00A2F-DE4F-4FD5-92EF-23D9DD1D86B5}"/>
              </a:ext>
            </a:extLst>
          </p:cNvPr>
          <p:cNvSpPr txBox="1"/>
          <p:nvPr/>
        </p:nvSpPr>
        <p:spPr>
          <a:xfrm>
            <a:off x="27107" y="4243266"/>
            <a:ext cx="927831"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B67B2E73-E3A5-4E89-923C-5C9C9C0F01BF}"/>
              </a:ext>
            </a:extLst>
          </p:cNvPr>
          <p:cNvSpPr txBox="1"/>
          <p:nvPr/>
        </p:nvSpPr>
        <p:spPr>
          <a:xfrm>
            <a:off x="18718" y="3285342"/>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2" name="Text Box 2">
            <a:extLst>
              <a:ext uri="{FF2B5EF4-FFF2-40B4-BE49-F238E27FC236}">
                <a16:creationId xmlns:a16="http://schemas.microsoft.com/office/drawing/2014/main" id="{A71DB3FB-7434-C139-EC2D-64CF7D8437D7}"/>
              </a:ext>
            </a:extLst>
          </p:cNvPr>
          <p:cNvSpPr txBox="1">
            <a:spLocks noChangeArrowheads="1"/>
          </p:cNvSpPr>
          <p:nvPr/>
        </p:nvSpPr>
        <p:spPr bwMode="auto">
          <a:xfrm>
            <a:off x="89693" y="116632"/>
            <a:ext cx="89646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ガラパゴス日本の国際競争①</a:t>
            </a:r>
            <a:endParaRPr lang="en-US" altLang="ja-JP" sz="3600" u="sng"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45121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0" end="0"/>
                                            </p:txEl>
                                          </p:spTgt>
                                        </p:tgtEl>
                                        <p:attrNameLst>
                                          <p:attrName>style.visibility</p:attrName>
                                        </p:attrNameLst>
                                      </p:cBhvr>
                                      <p:to>
                                        <p:strVal val="visible"/>
                                      </p:to>
                                    </p:set>
                                    <p:animEffect transition="in" filter="wipe(left)">
                                      <p:cBhvr>
                                        <p:cTn id="22" dur="500"/>
                                        <p:tgtEl>
                                          <p:spTgt spid="33894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1" end="1"/>
                                            </p:txEl>
                                          </p:spTgt>
                                        </p:tgtEl>
                                        <p:attrNameLst>
                                          <p:attrName>style.visibility</p:attrName>
                                        </p:attrNameLst>
                                      </p:cBhvr>
                                      <p:to>
                                        <p:strVal val="visible"/>
                                      </p:to>
                                    </p:set>
                                    <p:animEffect transition="in" filter="wipe(left)">
                                      <p:cBhvr>
                                        <p:cTn id="27" dur="500"/>
                                        <p:tgtEl>
                                          <p:spTgt spid="33894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2" end="2"/>
                                            </p:txEl>
                                          </p:spTgt>
                                        </p:tgtEl>
                                        <p:attrNameLst>
                                          <p:attrName>style.visibility</p:attrName>
                                        </p:attrNameLst>
                                      </p:cBhvr>
                                      <p:to>
                                        <p:strVal val="visible"/>
                                      </p:to>
                                    </p:set>
                                    <p:animEffect transition="in" filter="wipe(left)">
                                      <p:cBhvr>
                                        <p:cTn id="32" dur="500"/>
                                        <p:tgtEl>
                                          <p:spTgt spid="33894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443">
                                            <p:txEl>
                                              <p:pRg st="3" end="3"/>
                                            </p:txEl>
                                          </p:spTgt>
                                        </p:tgtEl>
                                        <p:attrNameLst>
                                          <p:attrName>style.visibility</p:attrName>
                                        </p:attrNameLst>
                                      </p:cBhvr>
                                      <p:to>
                                        <p:strVal val="visible"/>
                                      </p:to>
                                    </p:set>
                                    <p:animEffect transition="in" filter="wipe(left)">
                                      <p:cBhvr>
                                        <p:cTn id="37" dur="500"/>
                                        <p:tgtEl>
                                          <p:spTgt spid="338944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8)">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389443" grpId="0" uiExpand="1" build="p"/>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EA6F806-2B58-6583-965B-61C0C0DA0EF4}"/>
              </a:ext>
            </a:extLst>
          </p:cNvPr>
          <p:cNvPicPr>
            <a:picLocks noChangeAspect="1"/>
          </p:cNvPicPr>
          <p:nvPr/>
        </p:nvPicPr>
        <p:blipFill>
          <a:blip r:embed="rId3"/>
          <a:stretch>
            <a:fillRect/>
          </a:stretch>
        </p:blipFill>
        <p:spPr>
          <a:xfrm>
            <a:off x="47153" y="980728"/>
            <a:ext cx="9061351" cy="5701524"/>
          </a:xfrm>
          <a:prstGeom prst="rect">
            <a:avLst/>
          </a:prstGeom>
        </p:spPr>
      </p:pic>
      <p:sp>
        <p:nvSpPr>
          <p:cNvPr id="2" name="Rectangle 3">
            <a:extLst>
              <a:ext uri="{FF2B5EF4-FFF2-40B4-BE49-F238E27FC236}">
                <a16:creationId xmlns:a16="http://schemas.microsoft.com/office/drawing/2014/main" id="{C819E74F-99A4-E431-34CA-B1DA67EF8B0C}"/>
              </a:ext>
            </a:extLst>
          </p:cNvPr>
          <p:cNvSpPr>
            <a:spLocks noChangeArrowheads="1"/>
          </p:cNvSpPr>
          <p:nvPr/>
        </p:nvSpPr>
        <p:spPr bwMode="auto">
          <a:xfrm>
            <a:off x="0" y="18864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日本の輸出はバブル期の２</a:t>
            </a:r>
            <a:r>
              <a:rPr lang="en-US" altLang="ja-JP" sz="4800" dirty="0">
                <a:solidFill>
                  <a:schemeClr val="tx2"/>
                </a:solidFill>
                <a:latin typeface="HGP創英角ｺﾞｼｯｸUB" panose="020B0900000000000000" pitchFamily="50" charset="-128"/>
                <a:ea typeface="HGP創英角ｺﾞｼｯｸUB" panose="020B0900000000000000" pitchFamily="50" charset="-128"/>
              </a:rPr>
              <a:t>.</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５倍</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3" name="AutoShape 4">
            <a:extLst>
              <a:ext uri="{FF2B5EF4-FFF2-40B4-BE49-F238E27FC236}">
                <a16:creationId xmlns:a16="http://schemas.microsoft.com/office/drawing/2014/main" id="{3163D641-1F53-8AF0-F13C-83E94DFD9F4E}"/>
              </a:ext>
            </a:extLst>
          </p:cNvPr>
          <p:cNvSpPr>
            <a:spLocks noChangeArrowheads="1"/>
          </p:cNvSpPr>
          <p:nvPr/>
        </p:nvSpPr>
        <p:spPr bwMode="auto">
          <a:xfrm>
            <a:off x="8122195" y="5993244"/>
            <a:ext cx="232430" cy="620886"/>
          </a:xfrm>
          <a:prstGeom prst="roundRect">
            <a:avLst>
              <a:gd name="adj"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4" name="AutoShape 4">
            <a:extLst>
              <a:ext uri="{FF2B5EF4-FFF2-40B4-BE49-F238E27FC236}">
                <a16:creationId xmlns:a16="http://schemas.microsoft.com/office/drawing/2014/main" id="{FAB3B43F-0AF0-C914-2FC6-3C72EDA0A7C8}"/>
              </a:ext>
            </a:extLst>
          </p:cNvPr>
          <p:cNvSpPr>
            <a:spLocks noChangeArrowheads="1"/>
          </p:cNvSpPr>
          <p:nvPr/>
        </p:nvSpPr>
        <p:spPr bwMode="auto">
          <a:xfrm>
            <a:off x="8021898" y="2201987"/>
            <a:ext cx="304438" cy="260846"/>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6" name="矢印: 下 5">
            <a:extLst>
              <a:ext uri="{FF2B5EF4-FFF2-40B4-BE49-F238E27FC236}">
                <a16:creationId xmlns:a16="http://schemas.microsoft.com/office/drawing/2014/main" id="{4B8D1623-190C-EAB7-C77E-8C81B4A73238}"/>
              </a:ext>
            </a:extLst>
          </p:cNvPr>
          <p:cNvSpPr/>
          <p:nvPr/>
        </p:nvSpPr>
        <p:spPr bwMode="auto">
          <a:xfrm rot="19509697">
            <a:off x="7126099" y="1791849"/>
            <a:ext cx="1411523" cy="424719"/>
          </a:xfrm>
          <a:prstGeom prst="downArrow">
            <a:avLst>
              <a:gd name="adj1" fmla="val 69932"/>
              <a:gd name="adj2" fmla="val 4122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8000" rIns="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1" lang="ja-JP" altLang="en-US" sz="1800" b="0" i="0" u="none" strike="noStrike" cap="none" normalizeH="0" baseline="0" dirty="0">
                <a:ln>
                  <a:noFill/>
                </a:ln>
                <a:solidFill>
                  <a:srgbClr val="002060"/>
                </a:solidFill>
                <a:effectLst/>
              </a:rPr>
              <a:t>史上最高</a:t>
            </a:r>
          </a:p>
        </p:txBody>
      </p:sp>
      <p:sp>
        <p:nvSpPr>
          <p:cNvPr id="9" name="AutoShape 4">
            <a:extLst>
              <a:ext uri="{FF2B5EF4-FFF2-40B4-BE49-F238E27FC236}">
                <a16:creationId xmlns:a16="http://schemas.microsoft.com/office/drawing/2014/main" id="{EE8BE7C8-1770-8599-5385-9DFE51C6DA57}"/>
              </a:ext>
            </a:extLst>
          </p:cNvPr>
          <p:cNvSpPr>
            <a:spLocks noChangeArrowheads="1"/>
          </p:cNvSpPr>
          <p:nvPr/>
        </p:nvSpPr>
        <p:spPr bwMode="auto">
          <a:xfrm>
            <a:off x="1818919" y="4212699"/>
            <a:ext cx="232802" cy="33237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1" name="矢印: 右 10">
            <a:extLst>
              <a:ext uri="{FF2B5EF4-FFF2-40B4-BE49-F238E27FC236}">
                <a16:creationId xmlns:a16="http://schemas.microsoft.com/office/drawing/2014/main" id="{2C3281D3-D7CB-5CC7-557A-A37F288207EC}"/>
              </a:ext>
            </a:extLst>
          </p:cNvPr>
          <p:cNvSpPr/>
          <p:nvPr/>
        </p:nvSpPr>
        <p:spPr bwMode="auto">
          <a:xfrm>
            <a:off x="5533271" y="1476395"/>
            <a:ext cx="1728192" cy="1154947"/>
          </a:xfrm>
          <a:prstGeom prst="rightArrow">
            <a:avLst>
              <a:gd name="adj1" fmla="val 66776"/>
              <a:gd name="adj2" fmla="val 2893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車は４分の１だけ。</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kumimoji="1" lang="ja-JP" altLang="en-US" sz="1600" b="0" i="0" u="none" strike="noStrike" cap="none" normalizeH="0" baseline="0" dirty="0">
                <a:ln>
                  <a:noFill/>
                </a:ln>
                <a:solidFill>
                  <a:srgbClr val="002060"/>
                </a:solidFill>
                <a:effectLst/>
                <a:latin typeface="HGP創英角ﾎﾟｯﾌﾟ体" panose="040B0A00000000000000" pitchFamily="50" charset="-128"/>
              </a:rPr>
              <a:t>主力は</a:t>
            </a:r>
            <a:r>
              <a:rPr lang="ja-JP" altLang="en-US" dirty="0">
                <a:solidFill>
                  <a:srgbClr val="002060"/>
                </a:solidFill>
                <a:latin typeface="HGP創英角ﾎﾟｯﾌﾟ体" panose="040B0A00000000000000" pitchFamily="50" charset="-128"/>
              </a:rPr>
              <a:t>ハイテクの</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機械、部品</a:t>
            </a:r>
            <a:r>
              <a:rPr lang="en-US" altLang="ja-JP" dirty="0">
                <a:solidFill>
                  <a:srgbClr val="002060"/>
                </a:solidFill>
                <a:latin typeface="HGP創英角ﾎﾟｯﾌﾟ体" panose="040B0A00000000000000" pitchFamily="50" charset="-128"/>
              </a:rPr>
              <a:t>､</a:t>
            </a:r>
            <a:r>
              <a:rPr lang="ja-JP" altLang="en-US" dirty="0">
                <a:solidFill>
                  <a:srgbClr val="002060"/>
                </a:solidFill>
                <a:latin typeface="HGP創英角ﾎﾟｯﾌﾟ体" panose="040B0A00000000000000" pitchFamily="50" charset="-128"/>
              </a:rPr>
              <a:t>素材</a:t>
            </a:r>
            <a:endParaRPr lang="en-US" altLang="ja-JP" dirty="0">
              <a:solidFill>
                <a:srgbClr val="002060"/>
              </a:solidFill>
              <a:latin typeface="HGP創英角ﾎﾟｯﾌﾟ体" panose="040B0A00000000000000" pitchFamily="50" charset="-128"/>
            </a:endParaRPr>
          </a:p>
        </p:txBody>
      </p:sp>
      <p:sp>
        <p:nvSpPr>
          <p:cNvPr id="15" name="AutoShape 4">
            <a:extLst>
              <a:ext uri="{FF2B5EF4-FFF2-40B4-BE49-F238E27FC236}">
                <a16:creationId xmlns:a16="http://schemas.microsoft.com/office/drawing/2014/main" id="{282B7A3B-EBC3-EEE5-3749-932A92A398D8}"/>
              </a:ext>
            </a:extLst>
          </p:cNvPr>
          <p:cNvSpPr>
            <a:spLocks noChangeArrowheads="1"/>
          </p:cNvSpPr>
          <p:nvPr/>
        </p:nvSpPr>
        <p:spPr bwMode="auto">
          <a:xfrm>
            <a:off x="1835696" y="6029677"/>
            <a:ext cx="232430" cy="620886"/>
          </a:xfrm>
          <a:prstGeom prst="roundRect">
            <a:avLst>
              <a:gd name="adj"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矢印: 右 4">
            <a:extLst>
              <a:ext uri="{FF2B5EF4-FFF2-40B4-BE49-F238E27FC236}">
                <a16:creationId xmlns:a16="http://schemas.microsoft.com/office/drawing/2014/main" id="{8F5F3B33-33E2-7BC3-1887-1F337FEB6EAB}"/>
              </a:ext>
            </a:extLst>
          </p:cNvPr>
          <p:cNvSpPr/>
          <p:nvPr/>
        </p:nvSpPr>
        <p:spPr bwMode="auto">
          <a:xfrm rot="20168739">
            <a:off x="2898270" y="2497312"/>
            <a:ext cx="2739247" cy="807558"/>
          </a:xfrm>
          <a:prstGeom prst="rightArrow">
            <a:avLst>
              <a:gd name="adj1" fmla="val 66776"/>
              <a:gd name="adj2" fmla="val 2893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輸出企業の技術を支えるのは</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地方の工場。東京ではない。</a:t>
            </a:r>
            <a:endParaRPr lang="en-US" altLang="ja-JP" dirty="0">
              <a:solidFill>
                <a:srgbClr val="002060"/>
              </a:solidFill>
              <a:latin typeface="HGP創英角ﾎﾟｯﾌﾟ体" panose="040B0A00000000000000" pitchFamily="50" charset="-128"/>
            </a:endParaRPr>
          </a:p>
        </p:txBody>
      </p:sp>
    </p:spTree>
    <p:extLst>
      <p:ext uri="{BB962C8B-B14F-4D97-AF65-F5344CB8AC3E}">
        <p14:creationId xmlns:p14="http://schemas.microsoft.com/office/powerpoint/2010/main" val="4288761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1" grpId="0" animBg="1"/>
      <p:bldP spid="15"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EA6F806-2B58-6583-965B-61C0C0DA0EF4}"/>
              </a:ext>
            </a:extLst>
          </p:cNvPr>
          <p:cNvPicPr>
            <a:picLocks noChangeAspect="1"/>
          </p:cNvPicPr>
          <p:nvPr/>
        </p:nvPicPr>
        <p:blipFill>
          <a:blip r:embed="rId3"/>
          <a:stretch>
            <a:fillRect/>
          </a:stretch>
        </p:blipFill>
        <p:spPr>
          <a:xfrm>
            <a:off x="47153" y="980728"/>
            <a:ext cx="9061351" cy="5701524"/>
          </a:xfrm>
          <a:prstGeom prst="rect">
            <a:avLst/>
          </a:prstGeom>
        </p:spPr>
      </p:pic>
      <p:sp>
        <p:nvSpPr>
          <p:cNvPr id="2" name="Rectangle 3">
            <a:extLst>
              <a:ext uri="{FF2B5EF4-FFF2-40B4-BE49-F238E27FC236}">
                <a16:creationId xmlns:a16="http://schemas.microsoft.com/office/drawing/2014/main" id="{C819E74F-99A4-E431-34CA-B1DA67EF8B0C}"/>
              </a:ext>
            </a:extLst>
          </p:cNvPr>
          <p:cNvSpPr>
            <a:spLocks noChangeArrowheads="1"/>
          </p:cNvSpPr>
          <p:nvPr/>
        </p:nvSpPr>
        <p:spPr bwMode="auto">
          <a:xfrm>
            <a:off x="0" y="188640"/>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日本の輸出はバブル期の２</a:t>
            </a:r>
            <a:r>
              <a:rPr lang="en-US" altLang="ja-JP" sz="4800" dirty="0">
                <a:solidFill>
                  <a:schemeClr val="tx2"/>
                </a:solidFill>
                <a:latin typeface="HGP創英角ｺﾞｼｯｸUB" panose="020B0900000000000000" pitchFamily="50" charset="-128"/>
                <a:ea typeface="HGP創英角ｺﾞｼｯｸUB" panose="020B0900000000000000" pitchFamily="50" charset="-128"/>
              </a:rPr>
              <a:t>.</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５倍</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3" name="AutoShape 4">
            <a:extLst>
              <a:ext uri="{FF2B5EF4-FFF2-40B4-BE49-F238E27FC236}">
                <a16:creationId xmlns:a16="http://schemas.microsoft.com/office/drawing/2014/main" id="{3163D641-1F53-8AF0-F13C-83E94DFD9F4E}"/>
              </a:ext>
            </a:extLst>
          </p:cNvPr>
          <p:cNvSpPr>
            <a:spLocks noChangeArrowheads="1"/>
          </p:cNvSpPr>
          <p:nvPr/>
        </p:nvSpPr>
        <p:spPr bwMode="auto">
          <a:xfrm>
            <a:off x="8122195" y="5993244"/>
            <a:ext cx="232430" cy="620886"/>
          </a:xfrm>
          <a:prstGeom prst="roundRect">
            <a:avLst>
              <a:gd name="adj"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4" name="AutoShape 4">
            <a:extLst>
              <a:ext uri="{FF2B5EF4-FFF2-40B4-BE49-F238E27FC236}">
                <a16:creationId xmlns:a16="http://schemas.microsoft.com/office/drawing/2014/main" id="{FAB3B43F-0AF0-C914-2FC6-3C72EDA0A7C8}"/>
              </a:ext>
            </a:extLst>
          </p:cNvPr>
          <p:cNvSpPr>
            <a:spLocks noChangeArrowheads="1"/>
          </p:cNvSpPr>
          <p:nvPr/>
        </p:nvSpPr>
        <p:spPr bwMode="auto">
          <a:xfrm>
            <a:off x="8021898" y="2201987"/>
            <a:ext cx="304438" cy="260846"/>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6" name="矢印: 下 5">
            <a:extLst>
              <a:ext uri="{FF2B5EF4-FFF2-40B4-BE49-F238E27FC236}">
                <a16:creationId xmlns:a16="http://schemas.microsoft.com/office/drawing/2014/main" id="{4B8D1623-190C-EAB7-C77E-8C81B4A73238}"/>
              </a:ext>
            </a:extLst>
          </p:cNvPr>
          <p:cNvSpPr/>
          <p:nvPr/>
        </p:nvSpPr>
        <p:spPr bwMode="auto">
          <a:xfrm rot="19509697">
            <a:off x="7126099" y="1791849"/>
            <a:ext cx="1411523" cy="424719"/>
          </a:xfrm>
          <a:prstGeom prst="downArrow">
            <a:avLst>
              <a:gd name="adj1" fmla="val 69932"/>
              <a:gd name="adj2" fmla="val 4122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8000" rIns="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1" lang="ja-JP" altLang="en-US" sz="1800" b="0" i="0" u="none" strike="noStrike" cap="none" normalizeH="0" baseline="0" dirty="0">
                <a:ln>
                  <a:noFill/>
                </a:ln>
                <a:solidFill>
                  <a:srgbClr val="002060"/>
                </a:solidFill>
                <a:effectLst/>
              </a:rPr>
              <a:t>史上最高</a:t>
            </a:r>
          </a:p>
        </p:txBody>
      </p:sp>
      <p:sp>
        <p:nvSpPr>
          <p:cNvPr id="9" name="AutoShape 4">
            <a:extLst>
              <a:ext uri="{FF2B5EF4-FFF2-40B4-BE49-F238E27FC236}">
                <a16:creationId xmlns:a16="http://schemas.microsoft.com/office/drawing/2014/main" id="{EE8BE7C8-1770-8599-5385-9DFE51C6DA57}"/>
              </a:ext>
            </a:extLst>
          </p:cNvPr>
          <p:cNvSpPr>
            <a:spLocks noChangeArrowheads="1"/>
          </p:cNvSpPr>
          <p:nvPr/>
        </p:nvSpPr>
        <p:spPr bwMode="auto">
          <a:xfrm>
            <a:off x="1818919" y="4212699"/>
            <a:ext cx="232802" cy="33237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1" name="矢印: 右 10">
            <a:extLst>
              <a:ext uri="{FF2B5EF4-FFF2-40B4-BE49-F238E27FC236}">
                <a16:creationId xmlns:a16="http://schemas.microsoft.com/office/drawing/2014/main" id="{2C3281D3-D7CB-5CC7-557A-A37F288207EC}"/>
              </a:ext>
            </a:extLst>
          </p:cNvPr>
          <p:cNvSpPr/>
          <p:nvPr/>
        </p:nvSpPr>
        <p:spPr bwMode="auto">
          <a:xfrm>
            <a:off x="5533271" y="1476395"/>
            <a:ext cx="1728192" cy="1154947"/>
          </a:xfrm>
          <a:prstGeom prst="rightArrow">
            <a:avLst>
              <a:gd name="adj1" fmla="val 66776"/>
              <a:gd name="adj2" fmla="val 2893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車は４分の１だけ。</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kumimoji="1" lang="ja-JP" altLang="en-US" sz="1600" b="0" i="0" u="none" strike="noStrike" cap="none" normalizeH="0" baseline="0" dirty="0">
                <a:ln>
                  <a:noFill/>
                </a:ln>
                <a:solidFill>
                  <a:srgbClr val="002060"/>
                </a:solidFill>
                <a:effectLst/>
                <a:latin typeface="HGP創英角ﾎﾟｯﾌﾟ体" panose="040B0A00000000000000" pitchFamily="50" charset="-128"/>
              </a:rPr>
              <a:t>主力は</a:t>
            </a:r>
            <a:r>
              <a:rPr lang="ja-JP" altLang="en-US" dirty="0">
                <a:solidFill>
                  <a:srgbClr val="002060"/>
                </a:solidFill>
                <a:latin typeface="HGP創英角ﾎﾟｯﾌﾟ体" panose="040B0A00000000000000" pitchFamily="50" charset="-128"/>
              </a:rPr>
              <a:t>ハイテクの</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機械、部品</a:t>
            </a:r>
            <a:r>
              <a:rPr lang="en-US" altLang="ja-JP" dirty="0">
                <a:solidFill>
                  <a:srgbClr val="002060"/>
                </a:solidFill>
                <a:latin typeface="HGP創英角ﾎﾟｯﾌﾟ体" panose="040B0A00000000000000" pitchFamily="50" charset="-128"/>
              </a:rPr>
              <a:t>､</a:t>
            </a:r>
            <a:r>
              <a:rPr lang="ja-JP" altLang="en-US" dirty="0">
                <a:solidFill>
                  <a:srgbClr val="002060"/>
                </a:solidFill>
                <a:latin typeface="HGP創英角ﾎﾟｯﾌﾟ体" panose="040B0A00000000000000" pitchFamily="50" charset="-128"/>
              </a:rPr>
              <a:t>素材</a:t>
            </a:r>
            <a:endParaRPr lang="en-US" altLang="ja-JP" dirty="0">
              <a:solidFill>
                <a:srgbClr val="002060"/>
              </a:solidFill>
              <a:latin typeface="HGP創英角ﾎﾟｯﾌﾟ体" panose="040B0A00000000000000" pitchFamily="50" charset="-128"/>
            </a:endParaRPr>
          </a:p>
        </p:txBody>
      </p:sp>
      <p:sp>
        <p:nvSpPr>
          <p:cNvPr id="15" name="AutoShape 4">
            <a:extLst>
              <a:ext uri="{FF2B5EF4-FFF2-40B4-BE49-F238E27FC236}">
                <a16:creationId xmlns:a16="http://schemas.microsoft.com/office/drawing/2014/main" id="{282B7A3B-EBC3-EEE5-3749-932A92A398D8}"/>
              </a:ext>
            </a:extLst>
          </p:cNvPr>
          <p:cNvSpPr>
            <a:spLocks noChangeArrowheads="1"/>
          </p:cNvSpPr>
          <p:nvPr/>
        </p:nvSpPr>
        <p:spPr bwMode="auto">
          <a:xfrm>
            <a:off x="1835696" y="6029677"/>
            <a:ext cx="232430" cy="620886"/>
          </a:xfrm>
          <a:prstGeom prst="roundRect">
            <a:avLst>
              <a:gd name="adj"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矢印: 右 4">
            <a:extLst>
              <a:ext uri="{FF2B5EF4-FFF2-40B4-BE49-F238E27FC236}">
                <a16:creationId xmlns:a16="http://schemas.microsoft.com/office/drawing/2014/main" id="{8F5F3B33-33E2-7BC3-1887-1F337FEB6EAB}"/>
              </a:ext>
            </a:extLst>
          </p:cNvPr>
          <p:cNvSpPr/>
          <p:nvPr/>
        </p:nvSpPr>
        <p:spPr bwMode="auto">
          <a:xfrm rot="20168739">
            <a:off x="2898270" y="2497312"/>
            <a:ext cx="2739247" cy="807558"/>
          </a:xfrm>
          <a:prstGeom prst="rightArrow">
            <a:avLst>
              <a:gd name="adj1" fmla="val 66776"/>
              <a:gd name="adj2" fmla="val 2893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輸出企業の技術を支えるのは</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地方の工場。東京ではない。</a:t>
            </a:r>
            <a:endParaRPr lang="en-US" altLang="ja-JP" dirty="0">
              <a:solidFill>
                <a:srgbClr val="002060"/>
              </a:solidFill>
              <a:latin typeface="HGP創英角ﾎﾟｯﾌﾟ体" panose="040B0A00000000000000" pitchFamily="50" charset="-128"/>
            </a:endParaRPr>
          </a:p>
        </p:txBody>
      </p:sp>
      <p:sp>
        <p:nvSpPr>
          <p:cNvPr id="7" name="AutoShape 26">
            <a:extLst>
              <a:ext uri="{FF2B5EF4-FFF2-40B4-BE49-F238E27FC236}">
                <a16:creationId xmlns:a16="http://schemas.microsoft.com/office/drawing/2014/main" id="{674CE6BD-1BDF-38F0-6B2E-ABADFF420383}"/>
              </a:ext>
            </a:extLst>
          </p:cNvPr>
          <p:cNvSpPr>
            <a:spLocks noChangeArrowheads="1"/>
          </p:cNvSpPr>
          <p:nvPr/>
        </p:nvSpPr>
        <p:spPr bwMode="auto">
          <a:xfrm>
            <a:off x="123542" y="44624"/>
            <a:ext cx="8912954" cy="666936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ts val="0"/>
              </a:spcBef>
              <a:buFontTx/>
              <a:buNone/>
            </a:pP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日本人の９割以上は、</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不安を強く感じ、未来を悲観</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する傾向を、遺伝的に持つという。</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 私も、あなたも、とかく日本人は</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p>
          <a:p>
            <a:pPr algn="ctr">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① </a:t>
            </a:r>
            <a:r>
              <a:rPr lang="ja-JP" altLang="en-US" sz="4000" u="sng" dirty="0">
                <a:solidFill>
                  <a:srgbClr val="006699"/>
                </a:solidFill>
                <a:latin typeface="UD デジタル 教科書体 NK-B" panose="02020700000000000000" pitchFamily="18" charset="-128"/>
                <a:ea typeface="UD デジタル 教科書体 NK-B" panose="02020700000000000000" pitchFamily="18" charset="-128"/>
              </a:rPr>
              <a:t>否定的な気分</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で話しがち</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spcBef>
                <a:spcPts val="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② うまくいっても</a:t>
            </a:r>
            <a:r>
              <a:rPr lang="ja-JP" altLang="en-US" sz="4000" u="sng" dirty="0">
                <a:solidFill>
                  <a:srgbClr val="006699"/>
                </a:solidFill>
                <a:latin typeface="UD デジタル 教科書体 NK-B" panose="02020700000000000000" pitchFamily="18" charset="-128"/>
                <a:ea typeface="UD デジタル 教科書体 NK-B" panose="02020700000000000000" pitchFamily="18" charset="-128"/>
              </a:rPr>
              <a:t>成果を否定しがち</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spcBef>
                <a:spcPts val="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③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たまに反動で、</a:t>
            </a:r>
            <a:r>
              <a:rPr lang="ja-JP" altLang="en-US" sz="4000" u="sng" dirty="0">
                <a:solidFill>
                  <a:srgbClr val="006699"/>
                </a:solidFill>
                <a:latin typeface="UD デジタル 教科書体 NK-B" panose="02020700000000000000" pitchFamily="18" charset="-128"/>
                <a:ea typeface="UD デジタル 教科書体 NK-B" panose="02020700000000000000" pitchFamily="18" charset="-128"/>
              </a:rPr>
              <a:t>過度の楽観</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に走る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u="sng" dirty="0">
                <a:solidFill>
                  <a:srgbClr val="663300"/>
                </a:solidFill>
                <a:latin typeface="UD デジタル 教科書体 NK-B" panose="02020700000000000000" pitchFamily="18" charset="-128"/>
                <a:ea typeface="UD デジタル 教科書体 NK-B" panose="02020700000000000000" pitchFamily="18" charset="-128"/>
              </a:rPr>
              <a:t>等身大の事実</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に興味がなく、</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「８割卑屈、２割傲慢」で</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ブレ続ける。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825472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strVal val="2/3*#ppt_w"/>
                                          </p:val>
                                        </p:tav>
                                        <p:tav tm="100000">
                                          <p:val>
                                            <p:strVal val="#ppt_w"/>
                                          </p:val>
                                        </p:tav>
                                      </p:tavLst>
                                    </p:anim>
                                    <p:anim calcmode="lin" valueType="num">
                                      <p:cBhvr>
                                        <p:cTn id="43" dur="500" fill="hold"/>
                                        <p:tgtEl>
                                          <p:spTgt spid="7">
                                            <p:bg/>
                                          </p:spTgt>
                                        </p:tgtEl>
                                        <p:attrNameLst>
                                          <p:attrName>ppt_h</p:attrName>
                                        </p:attrNameLst>
                                      </p:cBhvr>
                                      <p:tavLst>
                                        <p:tav tm="0">
                                          <p:val>
                                            <p:strVal val="2/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272" fill="hold" grpId="0"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 calcmode="lin" valueType="num">
                                      <p:cBhvr>
                                        <p:cTn id="48"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49"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272"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 calcmode="lin" valueType="num">
                                      <p:cBhvr>
                                        <p:cTn id="54"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55"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 calcmode="lin" valueType="num">
                                      <p:cBhvr>
                                        <p:cTn id="60"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61"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272" fill="hold" grpId="0" nodeType="clickEffect">
                                  <p:stCondLst>
                                    <p:cond delay="0"/>
                                  </p:stCondLst>
                                  <p:childTnLst>
                                    <p:set>
                                      <p:cBhvr>
                                        <p:cTn id="65" dur="1" fill="hold">
                                          <p:stCondLst>
                                            <p:cond delay="0"/>
                                          </p:stCondLst>
                                        </p:cTn>
                                        <p:tgtEl>
                                          <p:spTgt spid="7">
                                            <p:txEl>
                                              <p:pRg st="5" end="5"/>
                                            </p:txEl>
                                          </p:spTgt>
                                        </p:tgtEl>
                                        <p:attrNameLst>
                                          <p:attrName>style.visibility</p:attrName>
                                        </p:attrNameLst>
                                      </p:cBhvr>
                                      <p:to>
                                        <p:strVal val="visible"/>
                                      </p:to>
                                    </p:set>
                                    <p:anim calcmode="lin" valueType="num">
                                      <p:cBhvr>
                                        <p:cTn id="66"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67"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272"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 calcmode="lin" valueType="num">
                                      <p:cBhvr>
                                        <p:cTn id="72"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73"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272" fill="hold" grpId="0" nodeType="clickEffect">
                                  <p:stCondLst>
                                    <p:cond delay="0"/>
                                  </p:stCondLst>
                                  <p:childTnLst>
                                    <p:set>
                                      <p:cBhvr>
                                        <p:cTn id="77" dur="1" fill="hold">
                                          <p:stCondLst>
                                            <p:cond delay="0"/>
                                          </p:stCondLst>
                                        </p:cTn>
                                        <p:tgtEl>
                                          <p:spTgt spid="7">
                                            <p:txEl>
                                              <p:pRg st="7" end="7"/>
                                            </p:txEl>
                                          </p:spTgt>
                                        </p:tgtEl>
                                        <p:attrNameLst>
                                          <p:attrName>style.visibility</p:attrName>
                                        </p:attrNameLst>
                                      </p:cBhvr>
                                      <p:to>
                                        <p:strVal val="visible"/>
                                      </p:to>
                                    </p:set>
                                    <p:anim calcmode="lin" valueType="num">
                                      <p:cBhvr>
                                        <p:cTn id="78"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79"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272" fill="hold" grpId="0" nodeType="clickEffect">
                                  <p:stCondLst>
                                    <p:cond delay="0"/>
                                  </p:stCondLst>
                                  <p:childTnLst>
                                    <p:set>
                                      <p:cBhvr>
                                        <p:cTn id="83" dur="1" fill="hold">
                                          <p:stCondLst>
                                            <p:cond delay="0"/>
                                          </p:stCondLst>
                                        </p:cTn>
                                        <p:tgtEl>
                                          <p:spTgt spid="7">
                                            <p:txEl>
                                              <p:pRg st="8" end="8"/>
                                            </p:txEl>
                                          </p:spTgt>
                                        </p:tgtEl>
                                        <p:attrNameLst>
                                          <p:attrName>style.visibility</p:attrName>
                                        </p:attrNameLst>
                                      </p:cBhvr>
                                      <p:to>
                                        <p:strVal val="visible"/>
                                      </p:to>
                                    </p:set>
                                    <p:anim calcmode="lin" valueType="num">
                                      <p:cBhvr>
                                        <p:cTn id="84"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85"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272" fill="hold" grpId="0" nodeType="clickEffect">
                                  <p:stCondLst>
                                    <p:cond delay="0"/>
                                  </p:stCondLst>
                                  <p:childTnLst>
                                    <p:set>
                                      <p:cBhvr>
                                        <p:cTn id="89" dur="1" fill="hold">
                                          <p:stCondLst>
                                            <p:cond delay="0"/>
                                          </p:stCondLst>
                                        </p:cTn>
                                        <p:tgtEl>
                                          <p:spTgt spid="7">
                                            <p:txEl>
                                              <p:pRg st="10" end="10"/>
                                            </p:txEl>
                                          </p:spTgt>
                                        </p:tgtEl>
                                        <p:attrNameLst>
                                          <p:attrName>style.visibility</p:attrName>
                                        </p:attrNameLst>
                                      </p:cBhvr>
                                      <p:to>
                                        <p:strVal val="visible"/>
                                      </p:to>
                                    </p:set>
                                    <p:anim calcmode="lin" valueType="num">
                                      <p:cBhvr>
                                        <p:cTn id="90" dur="500" fill="hold"/>
                                        <p:tgtEl>
                                          <p:spTgt spid="7">
                                            <p:txEl>
                                              <p:pRg st="10" end="10"/>
                                            </p:txEl>
                                          </p:spTgt>
                                        </p:tgtEl>
                                        <p:attrNameLst>
                                          <p:attrName>ppt_w</p:attrName>
                                        </p:attrNameLst>
                                      </p:cBhvr>
                                      <p:tavLst>
                                        <p:tav tm="0">
                                          <p:val>
                                            <p:strVal val="2/3*#ppt_w"/>
                                          </p:val>
                                        </p:tav>
                                        <p:tav tm="100000">
                                          <p:val>
                                            <p:strVal val="#ppt_w"/>
                                          </p:val>
                                        </p:tav>
                                      </p:tavLst>
                                    </p:anim>
                                    <p:anim calcmode="lin" valueType="num">
                                      <p:cBhvr>
                                        <p:cTn id="91" dur="500" fill="hold"/>
                                        <p:tgtEl>
                                          <p:spTgt spid="7">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272" fill="hold" grpId="0" nodeType="clickEffect">
                                  <p:stCondLst>
                                    <p:cond delay="0"/>
                                  </p:stCondLst>
                                  <p:childTnLst>
                                    <p:set>
                                      <p:cBhvr>
                                        <p:cTn id="95" dur="1" fill="hold">
                                          <p:stCondLst>
                                            <p:cond delay="0"/>
                                          </p:stCondLst>
                                        </p:cTn>
                                        <p:tgtEl>
                                          <p:spTgt spid="7">
                                            <p:txEl>
                                              <p:pRg st="11" end="11"/>
                                            </p:txEl>
                                          </p:spTgt>
                                        </p:tgtEl>
                                        <p:attrNameLst>
                                          <p:attrName>style.visibility</p:attrName>
                                        </p:attrNameLst>
                                      </p:cBhvr>
                                      <p:to>
                                        <p:strVal val="visible"/>
                                      </p:to>
                                    </p:set>
                                    <p:anim calcmode="lin" valueType="num">
                                      <p:cBhvr>
                                        <p:cTn id="96" dur="500" fill="hold"/>
                                        <p:tgtEl>
                                          <p:spTgt spid="7">
                                            <p:txEl>
                                              <p:pRg st="11" end="11"/>
                                            </p:txEl>
                                          </p:spTgt>
                                        </p:tgtEl>
                                        <p:attrNameLst>
                                          <p:attrName>ppt_w</p:attrName>
                                        </p:attrNameLst>
                                      </p:cBhvr>
                                      <p:tavLst>
                                        <p:tav tm="0">
                                          <p:val>
                                            <p:strVal val="2/3*#ppt_w"/>
                                          </p:val>
                                        </p:tav>
                                        <p:tav tm="100000">
                                          <p:val>
                                            <p:strVal val="#ppt_w"/>
                                          </p:val>
                                        </p:tav>
                                      </p:tavLst>
                                    </p:anim>
                                    <p:anim calcmode="lin" valueType="num">
                                      <p:cBhvr>
                                        <p:cTn id="97" dur="500" fill="hold"/>
                                        <p:tgtEl>
                                          <p:spTgt spid="7">
                                            <p:txEl>
                                              <p:pRg st="11" end="11"/>
                                            </p:txEl>
                                          </p:spTgt>
                                        </p:tgtEl>
                                        <p:attrNameLst>
                                          <p:attrName>ppt_h</p:attrName>
                                        </p:attrNameLst>
                                      </p:cBhvr>
                                      <p:tavLst>
                                        <p:tav tm="0">
                                          <p:val>
                                            <p:strVal val="2/3*#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272" fill="hold" grpId="0" nodeType="clickEffect">
                                  <p:stCondLst>
                                    <p:cond delay="0"/>
                                  </p:stCondLst>
                                  <p:childTnLst>
                                    <p:set>
                                      <p:cBhvr>
                                        <p:cTn id="101" dur="1" fill="hold">
                                          <p:stCondLst>
                                            <p:cond delay="0"/>
                                          </p:stCondLst>
                                        </p:cTn>
                                        <p:tgtEl>
                                          <p:spTgt spid="7">
                                            <p:txEl>
                                              <p:pRg st="12" end="12"/>
                                            </p:txEl>
                                          </p:spTgt>
                                        </p:tgtEl>
                                        <p:attrNameLst>
                                          <p:attrName>style.visibility</p:attrName>
                                        </p:attrNameLst>
                                      </p:cBhvr>
                                      <p:to>
                                        <p:strVal val="visible"/>
                                      </p:to>
                                    </p:set>
                                    <p:anim calcmode="lin" valueType="num">
                                      <p:cBhvr>
                                        <p:cTn id="102" dur="500" fill="hold"/>
                                        <p:tgtEl>
                                          <p:spTgt spid="7">
                                            <p:txEl>
                                              <p:pRg st="12" end="12"/>
                                            </p:txEl>
                                          </p:spTgt>
                                        </p:tgtEl>
                                        <p:attrNameLst>
                                          <p:attrName>ppt_w</p:attrName>
                                        </p:attrNameLst>
                                      </p:cBhvr>
                                      <p:tavLst>
                                        <p:tav tm="0">
                                          <p:val>
                                            <p:strVal val="2/3*#ppt_w"/>
                                          </p:val>
                                        </p:tav>
                                        <p:tav tm="100000">
                                          <p:val>
                                            <p:strVal val="#ppt_w"/>
                                          </p:val>
                                        </p:tav>
                                      </p:tavLst>
                                    </p:anim>
                                    <p:anim calcmode="lin" valueType="num">
                                      <p:cBhvr>
                                        <p:cTn id="103" dur="500" fill="hold"/>
                                        <p:tgtEl>
                                          <p:spTgt spid="7">
                                            <p:txEl>
                                              <p:pRg st="12" end="12"/>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11" grpId="0" animBg="1"/>
      <p:bldP spid="15" grpId="0" animBg="1"/>
      <p:bldP spid="5" grpId="0" animBg="1"/>
      <p:bldP spid="7" grpId="0" uiExpand="1"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C97B03E-5F16-196A-DE22-E90BD5620AB2}"/>
              </a:ext>
            </a:extLst>
          </p:cNvPr>
          <p:cNvPicPr>
            <a:picLocks noChangeAspect="1"/>
          </p:cNvPicPr>
          <p:nvPr/>
        </p:nvPicPr>
        <p:blipFill>
          <a:blip r:embed="rId3"/>
          <a:stretch>
            <a:fillRect/>
          </a:stretch>
        </p:blipFill>
        <p:spPr>
          <a:xfrm>
            <a:off x="107504" y="1124744"/>
            <a:ext cx="8939694" cy="5624976"/>
          </a:xfrm>
          <a:prstGeom prst="rect">
            <a:avLst/>
          </a:prstGeom>
        </p:spPr>
      </p:pic>
      <p:sp>
        <p:nvSpPr>
          <p:cNvPr id="2" name="Rectangle 3">
            <a:extLst>
              <a:ext uri="{FF2B5EF4-FFF2-40B4-BE49-F238E27FC236}">
                <a16:creationId xmlns:a16="http://schemas.microsoft.com/office/drawing/2014/main" id="{FC035A91-5B31-5BCD-6E4E-7C3D6E64EBC2}"/>
              </a:ext>
            </a:extLst>
          </p:cNvPr>
          <p:cNvSpPr>
            <a:spLocks noChangeArrowheads="1"/>
          </p:cNvSpPr>
          <p:nvPr/>
        </p:nvSpPr>
        <p:spPr bwMode="auto">
          <a:xfrm>
            <a:off x="0" y="116632"/>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しかし輸入増で貿易赤字に転落</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3" name="AutoShape 4">
            <a:extLst>
              <a:ext uri="{FF2B5EF4-FFF2-40B4-BE49-F238E27FC236}">
                <a16:creationId xmlns:a16="http://schemas.microsoft.com/office/drawing/2014/main" id="{4600AE91-3171-3443-EBD4-73A460FEF531}"/>
              </a:ext>
            </a:extLst>
          </p:cNvPr>
          <p:cNvSpPr>
            <a:spLocks noChangeArrowheads="1"/>
          </p:cNvSpPr>
          <p:nvPr/>
        </p:nvSpPr>
        <p:spPr bwMode="auto">
          <a:xfrm>
            <a:off x="8066837" y="6123975"/>
            <a:ext cx="232430" cy="620886"/>
          </a:xfrm>
          <a:prstGeom prst="roundRect">
            <a:avLst>
              <a:gd name="adj"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7" name="AutoShape 4">
            <a:extLst>
              <a:ext uri="{FF2B5EF4-FFF2-40B4-BE49-F238E27FC236}">
                <a16:creationId xmlns:a16="http://schemas.microsoft.com/office/drawing/2014/main" id="{294924B4-7F0B-FEB2-880A-157D09EC6E9F}"/>
              </a:ext>
            </a:extLst>
          </p:cNvPr>
          <p:cNvSpPr>
            <a:spLocks noChangeArrowheads="1"/>
          </p:cNvSpPr>
          <p:nvPr/>
        </p:nvSpPr>
        <p:spPr bwMode="auto">
          <a:xfrm>
            <a:off x="7884367" y="1767920"/>
            <a:ext cx="414899" cy="292928"/>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4" name="AutoShape 4">
            <a:extLst>
              <a:ext uri="{FF2B5EF4-FFF2-40B4-BE49-F238E27FC236}">
                <a16:creationId xmlns:a16="http://schemas.microsoft.com/office/drawing/2014/main" id="{720D198B-771D-B245-C05D-74DE222D75AF}"/>
              </a:ext>
            </a:extLst>
          </p:cNvPr>
          <p:cNvSpPr>
            <a:spLocks noChangeArrowheads="1"/>
          </p:cNvSpPr>
          <p:nvPr/>
        </p:nvSpPr>
        <p:spPr bwMode="auto">
          <a:xfrm>
            <a:off x="1883675" y="6119346"/>
            <a:ext cx="232430" cy="620886"/>
          </a:xfrm>
          <a:prstGeom prst="roundRect">
            <a:avLst>
              <a:gd name="adj"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AutoShape 4">
            <a:extLst>
              <a:ext uri="{FF2B5EF4-FFF2-40B4-BE49-F238E27FC236}">
                <a16:creationId xmlns:a16="http://schemas.microsoft.com/office/drawing/2014/main" id="{8CA2E474-F87C-2716-2B05-CD0CBB176F7D}"/>
              </a:ext>
            </a:extLst>
          </p:cNvPr>
          <p:cNvSpPr>
            <a:spLocks noChangeArrowheads="1"/>
          </p:cNvSpPr>
          <p:nvPr/>
        </p:nvSpPr>
        <p:spPr bwMode="auto">
          <a:xfrm>
            <a:off x="1843320" y="4696569"/>
            <a:ext cx="272785" cy="235074"/>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8" name="矢印: 右 7">
            <a:extLst>
              <a:ext uri="{FF2B5EF4-FFF2-40B4-BE49-F238E27FC236}">
                <a16:creationId xmlns:a16="http://schemas.microsoft.com/office/drawing/2014/main" id="{D66C7C0B-3631-6C79-C3A7-48C7C8E38D41}"/>
              </a:ext>
            </a:extLst>
          </p:cNvPr>
          <p:cNvSpPr/>
          <p:nvPr/>
        </p:nvSpPr>
        <p:spPr bwMode="auto">
          <a:xfrm>
            <a:off x="4788024" y="1628800"/>
            <a:ext cx="2448272" cy="1296144"/>
          </a:xfrm>
          <a:prstGeom prst="rightArrow">
            <a:avLst>
              <a:gd name="adj1" fmla="val 73308"/>
              <a:gd name="adj2" fmla="val 2893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うち</a:t>
            </a:r>
            <a:r>
              <a:rPr lang="en-US" altLang="ja-JP" dirty="0">
                <a:solidFill>
                  <a:srgbClr val="002060"/>
                </a:solidFill>
                <a:latin typeface="HGP創英角ﾎﾟｯﾌﾟ体" panose="040B0A00000000000000" pitchFamily="50" charset="-128"/>
              </a:rPr>
              <a:t>31</a:t>
            </a:r>
            <a:r>
              <a:rPr lang="ja-JP" altLang="en-US" dirty="0">
                <a:solidFill>
                  <a:srgbClr val="002060"/>
                </a:solidFill>
                <a:latin typeface="HGP創英角ﾎﾟｯﾌﾟ体" panose="040B0A00000000000000" pitchFamily="50" charset="-128"/>
              </a:rPr>
              <a:t>兆円が化石燃料</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残りの多くは自損型輸入</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（日本企業が日本向けの</a:t>
            </a:r>
            <a:endParaRPr lang="en-US" altLang="ja-JP" dirty="0">
              <a:solidFill>
                <a:srgbClr val="002060"/>
              </a:solidFill>
              <a:latin typeface="HGP創英角ﾎﾟｯﾌﾟ体" panose="040B0A00000000000000" pitchFamily="50" charset="-128"/>
            </a:endParaRPr>
          </a:p>
          <a:p>
            <a:pPr marL="0" marR="0" indent="0" defTabSz="914400" rtl="0" eaLnBrk="1" fontAlgn="base" latinLnBrk="0" hangingPunct="1">
              <a:lnSpc>
                <a:spcPct val="90000"/>
              </a:lnSpc>
              <a:spcBef>
                <a:spcPct val="0"/>
              </a:spcBef>
              <a:spcAft>
                <a:spcPct val="0"/>
              </a:spcAft>
              <a:buClrTx/>
              <a:buSzTx/>
              <a:buFontTx/>
              <a:buNone/>
              <a:tabLst/>
            </a:pPr>
            <a:r>
              <a:rPr lang="ja-JP" altLang="en-US" dirty="0">
                <a:solidFill>
                  <a:srgbClr val="002060"/>
                </a:solidFill>
                <a:latin typeface="HGP創英角ﾎﾟｯﾌﾟ体" panose="040B0A00000000000000" pitchFamily="50" charset="-128"/>
              </a:rPr>
              <a:t>安物を海外生産→輸入）</a:t>
            </a:r>
            <a:endParaRPr lang="en-US" altLang="ja-JP" dirty="0">
              <a:solidFill>
                <a:srgbClr val="002060"/>
              </a:solidFill>
              <a:latin typeface="HGP創英角ﾎﾟｯﾌﾟ体" panose="040B0A00000000000000" pitchFamily="50" charset="-128"/>
            </a:endParaRPr>
          </a:p>
        </p:txBody>
      </p:sp>
    </p:spTree>
    <p:extLst>
      <p:ext uri="{BB962C8B-B14F-4D97-AF65-F5344CB8AC3E}">
        <p14:creationId xmlns:p14="http://schemas.microsoft.com/office/powerpoint/2010/main" val="30923296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359915" y="908720"/>
            <a:ext cx="8748589" cy="104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日本が経常収支赤字の相手は？</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algn="r" eaLnBrk="1" hangingPunct="1">
              <a:lnSpc>
                <a:spcPct val="80000"/>
              </a:lnSpc>
              <a:spcBef>
                <a:spcPts val="0"/>
              </a:spcBef>
              <a:buFontTx/>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昨年（２０</a:t>
            </a:r>
            <a:r>
              <a:rPr lang="en-US" altLang="ja-JP" sz="2800" dirty="0">
                <a:solidFill>
                  <a:srgbClr val="663300"/>
                </a:solidFill>
                <a:latin typeface="UD デジタル 教科書体 NK-B" panose="02020700000000000000" pitchFamily="18" charset="-128"/>
                <a:ea typeface="UD デジタル 教科書体 NK-B" panose="02020700000000000000" pitchFamily="18" charset="-128"/>
              </a:rPr>
              <a:t>2</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２年）</a:t>
            </a:r>
            <a:r>
              <a:rPr lang="en-US" altLang="ja-JP" sz="1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1800" dirty="0">
                <a:solidFill>
                  <a:srgbClr val="663300"/>
                </a:solidFill>
                <a:latin typeface="UD デジタル 教科書体 NK-B" panose="02020700000000000000" pitchFamily="18" charset="-128"/>
                <a:ea typeface="UD デジタル 教科書体 NK-B" panose="02020700000000000000" pitchFamily="18" charset="-128"/>
              </a:rPr>
              <a:t>財務省国際収支状況</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251520" y="1647572"/>
            <a:ext cx="88204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① 対 米国</a:t>
            </a:r>
          </a:p>
          <a:p>
            <a:pPr eaLnBrk="1" hangingPunct="1">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② 対 中国（＋香港）</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③ 対 韓国</a:t>
            </a:r>
            <a:endParaRPr lang="en-US" altLang="ja-JP" sz="48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④ 対 台湾</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⑤ 対 ドイツ</a:t>
            </a:r>
            <a:endParaRPr lang="en-US" altLang="ja-JP" sz="48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⑥ 対 イタリア</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⑦ 対 スイス</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3" name="Text Box 2">
            <a:extLst>
              <a:ext uri="{FF2B5EF4-FFF2-40B4-BE49-F238E27FC236}">
                <a16:creationId xmlns:a16="http://schemas.microsoft.com/office/drawing/2014/main" id="{431E95B4-549D-8A9B-31F5-85717E817675}"/>
              </a:ext>
            </a:extLst>
          </p:cNvPr>
          <p:cNvSpPr txBox="1">
            <a:spLocks noChangeArrowheads="1"/>
          </p:cNvSpPr>
          <p:nvPr/>
        </p:nvSpPr>
        <p:spPr bwMode="auto">
          <a:xfrm>
            <a:off x="89693" y="44624"/>
            <a:ext cx="89646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ガラパゴス日本の国際競争②</a:t>
            </a:r>
            <a:endParaRPr lang="en-US" altLang="ja-JP" sz="3600" u="sng"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3631ED87-B0BF-D118-71C9-FED7A1E5BD23}"/>
              </a:ext>
            </a:extLst>
          </p:cNvPr>
          <p:cNvSpPr txBox="1"/>
          <p:nvPr/>
        </p:nvSpPr>
        <p:spPr>
          <a:xfrm>
            <a:off x="4572000" y="3759072"/>
            <a:ext cx="4248472" cy="2622256"/>
          </a:xfrm>
          <a:prstGeom prst="rect">
            <a:avLst/>
          </a:prstGeom>
          <a:noFill/>
        </p:spPr>
        <p:txBody>
          <a:bodyPr wrap="square" rtlCol="0">
            <a:spAutoFit/>
          </a:bodyPr>
          <a:lstStyle/>
          <a:p>
            <a:pPr algn="r">
              <a:lnSpc>
                <a:spcPct val="80000"/>
              </a:lnSpc>
            </a:pPr>
            <a:r>
              <a:rPr lang="ja-JP" altLang="en-US" sz="2800" dirty="0">
                <a:solidFill>
                  <a:srgbClr val="FF0000"/>
                </a:solidFill>
                <a:latin typeface="HGP創英角ﾎﾟｯﾌﾟ体" panose="040B0A00000000000000" pitchFamily="50" charset="-128"/>
              </a:rPr>
              <a:t>ちなみに、化石燃料産出国に対しては大赤字</a:t>
            </a:r>
            <a:endParaRPr lang="en-US" altLang="ja-JP" sz="2800" dirty="0">
              <a:solidFill>
                <a:srgbClr val="FF0000"/>
              </a:solidFill>
              <a:latin typeface="HGP創英角ﾎﾟｯﾌﾟ体" panose="040B0A00000000000000" pitchFamily="50" charset="-128"/>
            </a:endParaRPr>
          </a:p>
          <a:p>
            <a:pPr algn="r">
              <a:lnSpc>
                <a:spcPct val="80000"/>
              </a:lnSpc>
              <a:spcBef>
                <a:spcPts val="1200"/>
              </a:spcBef>
            </a:pPr>
            <a:r>
              <a:rPr kumimoji="1" lang="ja-JP" altLang="en-US" sz="2800" dirty="0">
                <a:solidFill>
                  <a:srgbClr val="FF0000"/>
                </a:solidFill>
                <a:latin typeface="HGP創英角ﾎﾟｯﾌﾟ体" panose="040B0A00000000000000" pitchFamily="50" charset="-128"/>
              </a:rPr>
              <a:t>対中東 △１４兆円</a:t>
            </a:r>
            <a:endParaRPr kumimoji="1" lang="en-US" altLang="ja-JP" sz="2800" dirty="0">
              <a:solidFill>
                <a:srgbClr val="FF0000"/>
              </a:solidFill>
              <a:latin typeface="HGP創英角ﾎﾟｯﾌﾟ体" panose="040B0A00000000000000" pitchFamily="50" charset="-128"/>
            </a:endParaRPr>
          </a:p>
          <a:p>
            <a:pPr algn="r">
              <a:lnSpc>
                <a:spcPct val="80000"/>
              </a:lnSpc>
              <a:spcBef>
                <a:spcPts val="1200"/>
              </a:spcBef>
            </a:pPr>
            <a:r>
              <a:rPr lang="ja-JP" altLang="en-US" sz="2800" dirty="0">
                <a:solidFill>
                  <a:srgbClr val="FF0000"/>
                </a:solidFill>
                <a:latin typeface="HGP創英角ﾎﾟｯﾌﾟ体" panose="040B0A00000000000000" pitchFamily="50" charset="-128"/>
              </a:rPr>
              <a:t>対豪州 △７兆円</a:t>
            </a:r>
            <a:endParaRPr lang="en-US" altLang="ja-JP" sz="2800" dirty="0">
              <a:solidFill>
                <a:srgbClr val="FF0000"/>
              </a:solidFill>
              <a:latin typeface="HGP創英角ﾎﾟｯﾌﾟ体" panose="040B0A00000000000000" pitchFamily="50" charset="-128"/>
            </a:endParaRPr>
          </a:p>
          <a:p>
            <a:pPr algn="r">
              <a:lnSpc>
                <a:spcPct val="80000"/>
              </a:lnSpc>
              <a:spcBef>
                <a:spcPts val="1200"/>
              </a:spcBef>
            </a:pPr>
            <a:r>
              <a:rPr kumimoji="1" lang="ja-JP" altLang="en-US" sz="2800" dirty="0">
                <a:solidFill>
                  <a:srgbClr val="FF0000"/>
                </a:solidFill>
                <a:latin typeface="HGP創英角ﾎﾟｯﾌﾟ体" panose="040B0A00000000000000" pitchFamily="50" charset="-128"/>
              </a:rPr>
              <a:t>対ｲﾝﾄﾞﾈｼｱ</a:t>
            </a:r>
            <a:r>
              <a:rPr kumimoji="1" lang="en-US" altLang="ja-JP" sz="2800" dirty="0">
                <a:solidFill>
                  <a:srgbClr val="FF0000"/>
                </a:solidFill>
                <a:latin typeface="HGP創英角ﾎﾟｯﾌﾟ体" panose="040B0A00000000000000" pitchFamily="50" charset="-128"/>
              </a:rPr>
              <a:t>+</a:t>
            </a:r>
            <a:r>
              <a:rPr kumimoji="1" lang="ja-JP" altLang="en-US" sz="2800" dirty="0">
                <a:solidFill>
                  <a:srgbClr val="FF0000"/>
                </a:solidFill>
                <a:latin typeface="HGP創英角ﾎﾟｯﾌﾟ体" panose="040B0A00000000000000" pitchFamily="50" charset="-128"/>
              </a:rPr>
              <a:t>ﾏﾚｰｼｱ</a:t>
            </a:r>
            <a:r>
              <a:rPr kumimoji="1" lang="en-US" altLang="ja-JP" sz="2800" dirty="0">
                <a:solidFill>
                  <a:srgbClr val="FF0000"/>
                </a:solidFill>
                <a:latin typeface="HGP創英角ﾎﾟｯﾌﾟ体" panose="040B0A00000000000000" pitchFamily="50" charset="-128"/>
              </a:rPr>
              <a:t>+</a:t>
            </a:r>
          </a:p>
          <a:p>
            <a:pPr algn="r">
              <a:lnSpc>
                <a:spcPct val="80000"/>
              </a:lnSpc>
              <a:spcBef>
                <a:spcPts val="0"/>
              </a:spcBef>
            </a:pPr>
            <a:r>
              <a:rPr kumimoji="1" lang="ja-JP" altLang="en-US" sz="2800" dirty="0">
                <a:solidFill>
                  <a:srgbClr val="FF0000"/>
                </a:solidFill>
                <a:latin typeface="HGP創英角ﾎﾟｯﾌﾟ体" panose="040B0A00000000000000" pitchFamily="50" charset="-128"/>
              </a:rPr>
              <a:t>ﾍﾞﾄﾅﾑ</a:t>
            </a:r>
            <a:r>
              <a:rPr lang="ja-JP" altLang="en-US" sz="2800" dirty="0">
                <a:solidFill>
                  <a:srgbClr val="FF0000"/>
                </a:solidFill>
                <a:latin typeface="HGP創英角ﾎﾟｯﾌﾟ体" panose="040B0A00000000000000" pitchFamily="50" charset="-128"/>
              </a:rPr>
              <a:t>で△４兆円</a:t>
            </a:r>
            <a:endParaRPr kumimoji="1" lang="ja-JP" altLang="en-US" sz="2800" dirty="0">
              <a:solidFill>
                <a:srgbClr val="FF0000"/>
              </a:solidFill>
              <a:latin typeface="HGP創英角ﾎﾟｯﾌﾟ体" panose="040B0A00000000000000" pitchFamily="50" charset="-128"/>
            </a:endParaRPr>
          </a:p>
        </p:txBody>
      </p:sp>
    </p:spTree>
    <p:extLst>
      <p:ext uri="{BB962C8B-B14F-4D97-AF65-F5344CB8AC3E}">
        <p14:creationId xmlns:p14="http://schemas.microsoft.com/office/powerpoint/2010/main" val="2162629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5" end="5"/>
                                            </p:txEl>
                                          </p:spTgt>
                                        </p:tgtEl>
                                        <p:attrNameLst>
                                          <p:attrName>style.visibility</p:attrName>
                                        </p:attrNameLst>
                                      </p:cBhvr>
                                      <p:to>
                                        <p:strVal val="visible"/>
                                      </p:to>
                                    </p:set>
                                    <p:animEffect transition="in" filter="wipe(left)">
                                      <p:cBhvr>
                                        <p:cTn id="32" dur="500"/>
                                        <p:tgtEl>
                                          <p:spTgt spid="33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443">
                                            <p:txEl>
                                              <p:pRg st="6" end="6"/>
                                            </p:txEl>
                                          </p:spTgt>
                                        </p:tgtEl>
                                        <p:attrNameLst>
                                          <p:attrName>style.visibility</p:attrName>
                                        </p:attrNameLst>
                                      </p:cBhvr>
                                      <p:to>
                                        <p:strVal val="visible"/>
                                      </p:to>
                                    </p:set>
                                    <p:animEffect transition="in" filter="wipe(left)">
                                      <p:cBhvr>
                                        <p:cTn id="37" dur="500"/>
                                        <p:tgtEl>
                                          <p:spTgt spid="3389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2" end="2"/>
                                            </p:txEl>
                                          </p:spTgt>
                                        </p:tgtEl>
                                        <p:attrNameLst>
                                          <p:attrName>style.visibility</p:attrName>
                                        </p:attrNameLst>
                                      </p:cBhvr>
                                      <p:to>
                                        <p:strVal val="visible"/>
                                      </p:to>
                                    </p:set>
                                    <p:animEffect transition="in" filter="wipe(left)">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Effect transition="in" filter="wipe(left)">
                                      <p:cBhvr>
                                        <p:cTn id="57" dur="500"/>
                                        <p:tgtEl>
                                          <p:spTgt spid="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wipe(left)">
                                      <p:cBhvr>
                                        <p:cTn id="6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uiExpand="1" build="p"/>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3075" name="Text Box 3">
            <a:extLst>
              <a:ext uri="{FF2B5EF4-FFF2-40B4-BE49-F238E27FC236}">
                <a16:creationId xmlns:a16="http://schemas.microsoft.com/office/drawing/2014/main" id="{DC5DA5F2-4F8D-492C-B98C-FC000C6524E6}"/>
              </a:ext>
            </a:extLst>
          </p:cNvPr>
          <p:cNvSpPr txBox="1">
            <a:spLocks noChangeArrowheads="1"/>
          </p:cNvSpPr>
          <p:nvPr/>
        </p:nvSpPr>
        <p:spPr bwMode="auto">
          <a:xfrm>
            <a:off x="0" y="630784"/>
            <a:ext cx="9144000" cy="603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ts val="1200"/>
              </a:spcBef>
              <a:buFontTx/>
              <a:buNone/>
            </a:pP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紅葉も終わり、枯葉だけの</a:t>
            </a:r>
            <a:r>
              <a:rPr lang="en-US" altLang="ja-JP" sz="6600" dirty="0">
                <a:solidFill>
                  <a:srgbClr val="663300"/>
                </a:solidFill>
                <a:latin typeface="HGP創英角ﾎﾟｯﾌﾟ体" panose="040B0A00000000000000" pitchFamily="50" charset="-128"/>
                <a:ea typeface="HGP創英角ﾎﾟｯﾌﾟ体" panose="040B0A00000000000000" pitchFamily="50" charset="-128"/>
              </a:rPr>
              <a:t>11</a:t>
            </a: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月下旬の森を見て、</a:t>
            </a:r>
            <a:endParaRPr lang="en-US" altLang="ja-JP" sz="66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ts val="180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「涙が出るほどきれい！</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ts val="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人生で最高の思い出</a:t>
            </a:r>
            <a:r>
              <a:rPr lang="en-US" altLang="ja-JP" sz="6600" dirty="0">
                <a:solidFill>
                  <a:srgbClr val="006699"/>
                </a:solidFill>
                <a:latin typeface="HGP創英角ﾎﾟｯﾌﾟ体" panose="040B0A00000000000000" pitchFamily="50" charset="-128"/>
                <a:ea typeface="HGP創英角ﾎﾟｯﾌﾟ体" panose="040B0A00000000000000" pitchFamily="50" charset="-128"/>
              </a:rPr>
              <a:t>!!</a:t>
            </a: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 </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ts val="1800"/>
              </a:spcBef>
              <a:buFontTx/>
              <a:buNone/>
            </a:pP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と</a:t>
            </a:r>
            <a:r>
              <a:rPr lang="en-US" altLang="ja-JP" sz="6600" dirty="0">
                <a:solidFill>
                  <a:srgbClr val="663300"/>
                </a:solidFill>
                <a:latin typeface="HGP創英角ﾎﾟｯﾌﾟ体" panose="040B0A00000000000000" pitchFamily="50" charset="-128"/>
                <a:ea typeface="HGP創英角ﾎﾟｯﾌﾟ体" panose="040B0A00000000000000" pitchFamily="50" charset="-128"/>
              </a:rPr>
              <a:t>､</a:t>
            </a: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言う人がいました。</a:t>
            </a:r>
            <a:endParaRPr lang="en-US" altLang="ja-JP" sz="66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ts val="0"/>
              </a:spcBef>
              <a:buFontTx/>
              <a:buNone/>
            </a:pP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どこに住んでいる人？</a:t>
            </a:r>
            <a:endParaRPr lang="en-US" altLang="ja-JP" sz="4400" dirty="0">
              <a:solidFill>
                <a:srgbClr val="6633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068644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03075">
                                            <p:txEl>
                                              <p:pRg st="0" end="0"/>
                                            </p:txEl>
                                          </p:spTgt>
                                        </p:tgtEl>
                                        <p:attrNameLst>
                                          <p:attrName>style.visibility</p:attrName>
                                        </p:attrNameLst>
                                      </p:cBhvr>
                                      <p:to>
                                        <p:strVal val="visible"/>
                                      </p:to>
                                    </p:set>
                                    <p:anim calcmode="lin" valueType="num">
                                      <p:cBhvr>
                                        <p:cTn id="7" dur="1000" fill="hold"/>
                                        <p:tgtEl>
                                          <p:spTgt spid="320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20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0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203075">
                                            <p:txEl>
                                              <p:pRg st="1" end="1"/>
                                            </p:txEl>
                                          </p:spTgt>
                                        </p:tgtEl>
                                        <p:attrNameLst>
                                          <p:attrName>style.visibility</p:attrName>
                                        </p:attrNameLst>
                                      </p:cBhvr>
                                      <p:to>
                                        <p:strVal val="visible"/>
                                      </p:to>
                                    </p:set>
                                    <p:anim calcmode="lin" valueType="num">
                                      <p:cBhvr>
                                        <p:cTn id="14" dur="1000" fill="hold"/>
                                        <p:tgtEl>
                                          <p:spTgt spid="320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20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2030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203075">
                                            <p:txEl>
                                              <p:pRg st="2" end="2"/>
                                            </p:txEl>
                                          </p:spTgt>
                                        </p:tgtEl>
                                        <p:attrNameLst>
                                          <p:attrName>style.visibility</p:attrName>
                                        </p:attrNameLst>
                                      </p:cBhvr>
                                      <p:to>
                                        <p:strVal val="visible"/>
                                      </p:to>
                                    </p:set>
                                    <p:anim calcmode="lin" valueType="num">
                                      <p:cBhvr>
                                        <p:cTn id="21" dur="1000" fill="hold"/>
                                        <p:tgtEl>
                                          <p:spTgt spid="32030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20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203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203075">
                                            <p:txEl>
                                              <p:pRg st="3" end="3"/>
                                            </p:txEl>
                                          </p:spTgt>
                                        </p:tgtEl>
                                        <p:attrNameLst>
                                          <p:attrName>style.visibility</p:attrName>
                                        </p:attrNameLst>
                                      </p:cBhvr>
                                      <p:to>
                                        <p:strVal val="visible"/>
                                      </p:to>
                                    </p:set>
                                    <p:anim calcmode="lin" valueType="num">
                                      <p:cBhvr>
                                        <p:cTn id="28" dur="1000" fill="hold"/>
                                        <p:tgtEl>
                                          <p:spTgt spid="32030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2030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2030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203075">
                                            <p:txEl>
                                              <p:pRg st="4" end="4"/>
                                            </p:txEl>
                                          </p:spTgt>
                                        </p:tgtEl>
                                        <p:attrNameLst>
                                          <p:attrName>style.visibility</p:attrName>
                                        </p:attrNameLst>
                                      </p:cBhvr>
                                      <p:to>
                                        <p:strVal val="visible"/>
                                      </p:to>
                                    </p:set>
                                    <p:anim calcmode="lin" valueType="num">
                                      <p:cBhvr>
                                        <p:cTn id="35" dur="1000" fill="hold"/>
                                        <p:tgtEl>
                                          <p:spTgt spid="320307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2030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20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359915" y="908720"/>
            <a:ext cx="8748589" cy="104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日本が経常収支赤字の相手は？</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algn="r" eaLnBrk="1" hangingPunct="1">
              <a:lnSpc>
                <a:spcPct val="80000"/>
              </a:lnSpc>
              <a:spcBef>
                <a:spcPts val="0"/>
              </a:spcBef>
              <a:buFontTx/>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昨年（２０</a:t>
            </a:r>
            <a:r>
              <a:rPr lang="en-US" altLang="ja-JP" sz="2800" dirty="0">
                <a:solidFill>
                  <a:srgbClr val="663300"/>
                </a:solidFill>
                <a:latin typeface="UD デジタル 教科書体 NK-B" panose="02020700000000000000" pitchFamily="18" charset="-128"/>
                <a:ea typeface="UD デジタル 教科書体 NK-B" panose="02020700000000000000" pitchFamily="18" charset="-128"/>
              </a:rPr>
              <a:t>2</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２年） </a:t>
            </a:r>
            <a:r>
              <a:rPr lang="en-US" altLang="ja-JP" sz="1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1800" dirty="0">
                <a:solidFill>
                  <a:srgbClr val="663300"/>
                </a:solidFill>
                <a:latin typeface="UD デジタル 教科書体 NK-B" panose="02020700000000000000" pitchFamily="18" charset="-128"/>
                <a:ea typeface="UD デジタル 教科書体 NK-B" panose="02020700000000000000" pitchFamily="18" charset="-128"/>
              </a:rPr>
              <a:t>財務省国際収支状況</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251520" y="1647572"/>
            <a:ext cx="88204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① 対 米国</a:t>
            </a:r>
          </a:p>
          <a:p>
            <a:pPr eaLnBrk="1" hangingPunct="1">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② 対 中国（＋香港）</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③ 対 韓国</a:t>
            </a:r>
            <a:endParaRPr lang="en-US" altLang="ja-JP" sz="48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④ 対 台湾</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⑤ 対 ドイツ</a:t>
            </a:r>
            <a:endParaRPr lang="en-US" altLang="ja-JP" sz="48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⑥ 対 イタリア</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⑦ 対 スイス</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3" name="Text Box 2">
            <a:extLst>
              <a:ext uri="{FF2B5EF4-FFF2-40B4-BE49-F238E27FC236}">
                <a16:creationId xmlns:a16="http://schemas.microsoft.com/office/drawing/2014/main" id="{431E95B4-549D-8A9B-31F5-85717E817675}"/>
              </a:ext>
            </a:extLst>
          </p:cNvPr>
          <p:cNvSpPr txBox="1">
            <a:spLocks noChangeArrowheads="1"/>
          </p:cNvSpPr>
          <p:nvPr/>
        </p:nvSpPr>
        <p:spPr bwMode="auto">
          <a:xfrm>
            <a:off x="89693" y="44624"/>
            <a:ext cx="89646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ガラパゴス日本の国際競争②</a:t>
            </a:r>
            <a:endParaRPr lang="en-US" altLang="ja-JP" sz="3600" u="sng"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147CBFA2-E674-D135-5619-528EE800B9E2}"/>
              </a:ext>
            </a:extLst>
          </p:cNvPr>
          <p:cNvSpPr txBox="1"/>
          <p:nvPr/>
        </p:nvSpPr>
        <p:spPr>
          <a:xfrm>
            <a:off x="64161" y="1556792"/>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1</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17</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F0BFC0F7-0F87-FCB4-FBB1-DABEC8C50356}"/>
              </a:ext>
            </a:extLst>
          </p:cNvPr>
          <p:cNvSpPr txBox="1"/>
          <p:nvPr/>
        </p:nvSpPr>
        <p:spPr>
          <a:xfrm>
            <a:off x="3528267" y="1988025"/>
            <a:ext cx="5508229" cy="1224951"/>
          </a:xfrm>
          <a:prstGeom prst="rect">
            <a:avLst/>
          </a:prstGeom>
          <a:noFill/>
        </p:spPr>
        <p:txBody>
          <a:bodyPr wrap="square" rtlCol="0">
            <a:spAutoFit/>
          </a:bodyPr>
          <a:lstStyle/>
          <a:p>
            <a:pPr algn="r">
              <a:lnSpc>
                <a:spcPct val="80000"/>
              </a:lnSpc>
            </a:pPr>
            <a:r>
              <a:rPr kumimoji="1" lang="ja-JP" altLang="en-US" sz="3200" dirty="0">
                <a:solidFill>
                  <a:schemeClr val="tx1">
                    <a:lumMod val="85000"/>
                    <a:lumOff val="15000"/>
                  </a:schemeClr>
                </a:solidFill>
                <a:latin typeface="HGP創英角ﾎﾟｯﾌﾟ体" panose="040B0A00000000000000" pitchFamily="50" charset="-128"/>
              </a:rPr>
              <a:t>☜黒字相手</a:t>
            </a:r>
            <a:r>
              <a:rPr lang="en-US" altLang="ja-JP" sz="3200" dirty="0">
                <a:solidFill>
                  <a:schemeClr val="tx1">
                    <a:lumMod val="85000"/>
                    <a:lumOff val="15000"/>
                  </a:schemeClr>
                </a:solidFill>
                <a:latin typeface="HGP創英角ﾎﾟｯﾌﾟ体" panose="040B0A00000000000000" pitchFamily="50" charset="-128"/>
              </a:rPr>
              <a:t>2</a:t>
            </a:r>
            <a:r>
              <a:rPr kumimoji="1" lang="ja-JP" altLang="en-US" sz="3200" dirty="0">
                <a:solidFill>
                  <a:schemeClr val="tx1">
                    <a:lumMod val="85000"/>
                    <a:lumOff val="15000"/>
                  </a:schemeClr>
                </a:solidFill>
                <a:latin typeface="HGP創英角ﾎﾟｯﾌﾟ体" panose="040B0A00000000000000" pitchFamily="50" charset="-128"/>
              </a:rPr>
              <a:t>位はシンガポール</a:t>
            </a:r>
            <a:endParaRPr kumimoji="1" lang="en-US" altLang="ja-JP" sz="3200" dirty="0">
              <a:solidFill>
                <a:schemeClr val="tx1">
                  <a:lumMod val="85000"/>
                  <a:lumOff val="15000"/>
                </a:schemeClr>
              </a:solidFill>
              <a:latin typeface="HGP創英角ﾎﾟｯﾌﾟ体" panose="040B0A00000000000000" pitchFamily="50" charset="-128"/>
            </a:endParaRPr>
          </a:p>
          <a:p>
            <a:pPr algn="r">
              <a:lnSpc>
                <a:spcPct val="80000"/>
              </a:lnSpc>
            </a:pPr>
            <a:r>
              <a:rPr lang="en-US" altLang="ja-JP" sz="3000" dirty="0">
                <a:solidFill>
                  <a:schemeClr val="tx1">
                    <a:lumMod val="85000"/>
                    <a:lumOff val="15000"/>
                  </a:schemeClr>
                </a:solidFill>
                <a:latin typeface="HGP創英角ﾎﾟｯﾌﾟ体" panose="040B0A00000000000000" pitchFamily="50" charset="-128"/>
              </a:rPr>
              <a:t>3</a:t>
            </a:r>
            <a:r>
              <a:rPr lang="ja-JP" altLang="en-US" sz="3000" dirty="0">
                <a:solidFill>
                  <a:schemeClr val="tx1">
                    <a:lumMod val="85000"/>
                    <a:lumOff val="15000"/>
                  </a:schemeClr>
                </a:solidFill>
                <a:latin typeface="HGP創英角ﾎﾟｯﾌﾟ体" panose="040B0A00000000000000" pitchFamily="50" charset="-128"/>
              </a:rPr>
              <a:t>位はオランダ</a:t>
            </a:r>
            <a:endParaRPr lang="en-US" altLang="ja-JP" sz="3000" dirty="0">
              <a:solidFill>
                <a:schemeClr val="tx1">
                  <a:lumMod val="85000"/>
                  <a:lumOff val="15000"/>
                </a:schemeClr>
              </a:solidFill>
              <a:latin typeface="HGP創英角ﾎﾟｯﾌﾟ体" panose="040B0A00000000000000" pitchFamily="50" charset="-128"/>
            </a:endParaRPr>
          </a:p>
          <a:p>
            <a:pPr algn="r">
              <a:lnSpc>
                <a:spcPct val="80000"/>
              </a:lnSpc>
            </a:pPr>
            <a:r>
              <a:rPr lang="en-US" altLang="ja-JP" sz="3000" dirty="0">
                <a:solidFill>
                  <a:schemeClr val="tx1">
                    <a:lumMod val="85000"/>
                    <a:lumOff val="15000"/>
                  </a:schemeClr>
                </a:solidFill>
                <a:latin typeface="HGP創英角ﾎﾟｯﾌﾟ体" panose="040B0A00000000000000" pitchFamily="50" charset="-128"/>
              </a:rPr>
              <a:t>4</a:t>
            </a:r>
            <a:r>
              <a:rPr lang="ja-JP" altLang="en-US" sz="3000" dirty="0">
                <a:solidFill>
                  <a:schemeClr val="tx1">
                    <a:lumMod val="85000"/>
                    <a:lumOff val="15000"/>
                  </a:schemeClr>
                </a:solidFill>
                <a:latin typeface="HGP創英角ﾎﾟｯﾌﾟ体" panose="040B0A00000000000000" pitchFamily="50" charset="-128"/>
              </a:rPr>
              <a:t>位は英国</a:t>
            </a:r>
            <a:endParaRPr kumimoji="1" lang="ja-JP" altLang="en-US" sz="3000" dirty="0">
              <a:solidFill>
                <a:schemeClr val="tx1">
                  <a:lumMod val="85000"/>
                  <a:lumOff val="15000"/>
                </a:schemeClr>
              </a:solidFill>
              <a:latin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D2875E36-463C-F4DC-B4C6-D3761CF144B0}"/>
              </a:ext>
            </a:extLst>
          </p:cNvPr>
          <p:cNvSpPr txBox="1"/>
          <p:nvPr/>
        </p:nvSpPr>
        <p:spPr>
          <a:xfrm>
            <a:off x="64161" y="2348880"/>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5</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3.2</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D0931F3-049E-1213-5DC1-4318A9EBB220}"/>
              </a:ext>
            </a:extLst>
          </p:cNvPr>
          <p:cNvSpPr txBox="1"/>
          <p:nvPr/>
        </p:nvSpPr>
        <p:spPr>
          <a:xfrm>
            <a:off x="35496" y="3127683"/>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6</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2.8</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F9D7D436-9156-E190-35AA-142BFF8516ED}"/>
              </a:ext>
            </a:extLst>
          </p:cNvPr>
          <p:cNvSpPr txBox="1"/>
          <p:nvPr/>
        </p:nvSpPr>
        <p:spPr>
          <a:xfrm>
            <a:off x="35496" y="3879773"/>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7</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2.3</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AB3BF680-7FFA-1D43-2727-9109E45871E9}"/>
              </a:ext>
            </a:extLst>
          </p:cNvPr>
          <p:cNvSpPr txBox="1"/>
          <p:nvPr/>
        </p:nvSpPr>
        <p:spPr>
          <a:xfrm>
            <a:off x="3456259" y="4420967"/>
            <a:ext cx="5508229" cy="880241"/>
          </a:xfrm>
          <a:prstGeom prst="rect">
            <a:avLst/>
          </a:prstGeom>
          <a:noFill/>
        </p:spPr>
        <p:txBody>
          <a:bodyPr wrap="square" rtlCol="0">
            <a:spAutoFit/>
          </a:bodyPr>
          <a:lstStyle/>
          <a:p>
            <a:pPr algn="r">
              <a:lnSpc>
                <a:spcPct val="80000"/>
              </a:lnSpc>
            </a:pPr>
            <a:r>
              <a:rPr kumimoji="1" lang="ja-JP" altLang="en-US" sz="3200" dirty="0">
                <a:solidFill>
                  <a:schemeClr val="tx1">
                    <a:lumMod val="85000"/>
                    <a:lumOff val="15000"/>
                  </a:schemeClr>
                </a:solidFill>
                <a:latin typeface="HGP創英角ﾎﾟｯﾌﾟ体" panose="040B0A00000000000000" pitchFamily="50" charset="-128"/>
              </a:rPr>
              <a:t>☜黒字相手</a:t>
            </a:r>
            <a:r>
              <a:rPr lang="en-US" altLang="ja-JP" sz="3200" dirty="0">
                <a:solidFill>
                  <a:schemeClr val="tx1">
                    <a:lumMod val="85000"/>
                    <a:lumOff val="15000"/>
                  </a:schemeClr>
                </a:solidFill>
                <a:latin typeface="HGP創英角ﾎﾟｯﾌﾟ体" panose="040B0A00000000000000" pitchFamily="50" charset="-128"/>
              </a:rPr>
              <a:t>8</a:t>
            </a:r>
            <a:r>
              <a:rPr kumimoji="1" lang="ja-JP" altLang="en-US" sz="3200" dirty="0">
                <a:solidFill>
                  <a:schemeClr val="tx1">
                    <a:lumMod val="85000"/>
                    <a:lumOff val="15000"/>
                  </a:schemeClr>
                </a:solidFill>
                <a:latin typeface="HGP創英角ﾎﾟｯﾌﾟ体" panose="040B0A00000000000000" pitchFamily="50" charset="-128"/>
              </a:rPr>
              <a:t>位はケイマン諸島</a:t>
            </a:r>
            <a:endParaRPr kumimoji="1" lang="en-US" altLang="ja-JP" sz="3200" dirty="0">
              <a:solidFill>
                <a:schemeClr val="tx1">
                  <a:lumMod val="85000"/>
                  <a:lumOff val="15000"/>
                </a:schemeClr>
              </a:solidFill>
              <a:latin typeface="HGP創英角ﾎﾟｯﾌﾟ体" panose="040B0A00000000000000" pitchFamily="50" charset="-128"/>
            </a:endParaRPr>
          </a:p>
          <a:p>
            <a:pPr algn="r">
              <a:lnSpc>
                <a:spcPct val="80000"/>
              </a:lnSpc>
            </a:pPr>
            <a:r>
              <a:rPr lang="en-US" altLang="ja-JP" sz="3200" dirty="0">
                <a:solidFill>
                  <a:schemeClr val="tx1">
                    <a:lumMod val="85000"/>
                    <a:lumOff val="15000"/>
                  </a:schemeClr>
                </a:solidFill>
                <a:latin typeface="HGP創英角ﾎﾟｯﾌﾟ体" panose="040B0A00000000000000" pitchFamily="50" charset="-128"/>
              </a:rPr>
              <a:t>9</a:t>
            </a:r>
            <a:r>
              <a:rPr lang="ja-JP" altLang="en-US" sz="3200" dirty="0">
                <a:solidFill>
                  <a:schemeClr val="tx1">
                    <a:lumMod val="85000"/>
                    <a:lumOff val="15000"/>
                  </a:schemeClr>
                </a:solidFill>
                <a:latin typeface="HGP創英角ﾎﾟｯﾌﾟ体" panose="040B0A00000000000000" pitchFamily="50" charset="-128"/>
              </a:rPr>
              <a:t>位はインド</a:t>
            </a:r>
            <a:endParaRPr kumimoji="1" lang="ja-JP" altLang="en-US" sz="3000" dirty="0">
              <a:solidFill>
                <a:schemeClr val="tx1">
                  <a:lumMod val="85000"/>
                  <a:lumOff val="15000"/>
                </a:schemeClr>
              </a:solidFill>
              <a:latin typeface="HGP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641AAF40-33A6-7B75-65D5-B3D85A042704}"/>
              </a:ext>
            </a:extLst>
          </p:cNvPr>
          <p:cNvSpPr txBox="1"/>
          <p:nvPr/>
        </p:nvSpPr>
        <p:spPr>
          <a:xfrm>
            <a:off x="27107" y="4604749"/>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10</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1.4</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12" name="テキスト ボックス 11">
            <a:extLst>
              <a:ext uri="{FF2B5EF4-FFF2-40B4-BE49-F238E27FC236}">
                <a16:creationId xmlns:a16="http://schemas.microsoft.com/office/drawing/2014/main" id="{AC232A35-D541-AC2E-F0CB-E1DDC945AF63}"/>
              </a:ext>
            </a:extLst>
          </p:cNvPr>
          <p:cNvSpPr txBox="1"/>
          <p:nvPr/>
        </p:nvSpPr>
        <p:spPr>
          <a:xfrm>
            <a:off x="35496" y="5301208"/>
            <a:ext cx="1108900" cy="830997"/>
          </a:xfrm>
          <a:prstGeom prst="rect">
            <a:avLst/>
          </a:prstGeom>
          <a:solidFill>
            <a:schemeClr val="bg1"/>
          </a:solidFill>
        </p:spPr>
        <p:txBody>
          <a:bodyPr wrap="square" rtlCol="0">
            <a:spAutoFit/>
          </a:bodyPr>
          <a:lstStyle/>
          <a:p>
            <a:pPr algn="ctr">
              <a:lnSpc>
                <a:spcPct val="80000"/>
              </a:lnSpc>
            </a:pPr>
            <a:r>
              <a:rPr lang="ja-JP" altLang="en-US" sz="2000" dirty="0">
                <a:solidFill>
                  <a:srgbClr val="FF0000"/>
                </a:solidFill>
                <a:latin typeface="HGP創英角ﾎﾟｯﾌﾟ体" panose="040B0A00000000000000" pitchFamily="50" charset="-128"/>
              </a:rPr>
              <a:t>日本が</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常に</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赤字</a:t>
            </a:r>
            <a:endParaRPr kumimoji="1" lang="ja-JP" altLang="en-US" sz="2000" dirty="0">
              <a:solidFill>
                <a:srgbClr val="7030A0"/>
              </a:solidFill>
              <a:latin typeface="HGP創英角ﾎﾟｯﾌﾟ体" panose="040B0A00000000000000" pitchFamily="50" charset="-128"/>
            </a:endParaRPr>
          </a:p>
        </p:txBody>
      </p:sp>
      <p:sp>
        <p:nvSpPr>
          <p:cNvPr id="13" name="テキスト ボックス 12">
            <a:extLst>
              <a:ext uri="{FF2B5EF4-FFF2-40B4-BE49-F238E27FC236}">
                <a16:creationId xmlns:a16="http://schemas.microsoft.com/office/drawing/2014/main" id="{F6A00BD2-0FE8-4B36-EC88-9322351233FA}"/>
              </a:ext>
            </a:extLst>
          </p:cNvPr>
          <p:cNvSpPr txBox="1"/>
          <p:nvPr/>
        </p:nvSpPr>
        <p:spPr>
          <a:xfrm>
            <a:off x="35496" y="6068129"/>
            <a:ext cx="1108900" cy="830997"/>
          </a:xfrm>
          <a:prstGeom prst="rect">
            <a:avLst/>
          </a:prstGeom>
          <a:solidFill>
            <a:schemeClr val="bg1"/>
          </a:solidFill>
        </p:spPr>
        <p:txBody>
          <a:bodyPr wrap="square" rtlCol="0">
            <a:spAutoFit/>
          </a:bodyPr>
          <a:lstStyle/>
          <a:p>
            <a:pPr algn="ctr">
              <a:lnSpc>
                <a:spcPct val="80000"/>
              </a:lnSpc>
            </a:pPr>
            <a:r>
              <a:rPr lang="ja-JP" altLang="en-US" sz="2000" dirty="0">
                <a:solidFill>
                  <a:srgbClr val="FF0000"/>
                </a:solidFill>
                <a:latin typeface="HGP創英角ﾎﾟｯﾌﾟ体" panose="040B0A00000000000000" pitchFamily="50" charset="-128"/>
              </a:rPr>
              <a:t>日本が</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常に</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赤字</a:t>
            </a:r>
            <a:endParaRPr kumimoji="1" lang="ja-JP" altLang="en-US" sz="2000" dirty="0">
              <a:solidFill>
                <a:srgbClr val="7030A0"/>
              </a:solidFill>
              <a:latin typeface="HGP創英角ﾎﾟｯﾌﾟ体" panose="040B0A00000000000000" pitchFamily="50" charset="-128"/>
            </a:endParaRPr>
          </a:p>
        </p:txBody>
      </p:sp>
      <p:sp>
        <p:nvSpPr>
          <p:cNvPr id="14" name="テキスト ボックス 13">
            <a:extLst>
              <a:ext uri="{FF2B5EF4-FFF2-40B4-BE49-F238E27FC236}">
                <a16:creationId xmlns:a16="http://schemas.microsoft.com/office/drawing/2014/main" id="{ECD07C84-9A24-24F0-A5A9-1FFC229EC7B3}"/>
              </a:ext>
            </a:extLst>
          </p:cNvPr>
          <p:cNvSpPr txBox="1"/>
          <p:nvPr/>
        </p:nvSpPr>
        <p:spPr>
          <a:xfrm>
            <a:off x="3707904" y="5285063"/>
            <a:ext cx="5472608" cy="781752"/>
          </a:xfrm>
          <a:prstGeom prst="rect">
            <a:avLst/>
          </a:prstGeom>
          <a:noFill/>
        </p:spPr>
        <p:txBody>
          <a:bodyPr wrap="square" rtlCol="0">
            <a:spAutoFit/>
          </a:bodyPr>
          <a:lstStyle/>
          <a:p>
            <a:pPr algn="r">
              <a:lnSpc>
                <a:spcPct val="80000"/>
              </a:lnSpc>
            </a:pPr>
            <a:r>
              <a:rPr kumimoji="1" lang="ja-JP" altLang="en-US" sz="2800" dirty="0">
                <a:solidFill>
                  <a:srgbClr val="FF0000"/>
                </a:solidFill>
                <a:latin typeface="HGP創英角ﾎﾟｯﾌﾟ体" panose="040B0A00000000000000" pitchFamily="50" charset="-128"/>
              </a:rPr>
              <a:t>ﾌﾞﾗﾝﾄﾞ衣料品・工芸品</a:t>
            </a:r>
            <a:r>
              <a:rPr lang="ja-JP" altLang="en-US" sz="2800" dirty="0">
                <a:solidFill>
                  <a:srgbClr val="FF0000"/>
                </a:solidFill>
                <a:latin typeface="HGP創英角ﾎﾟｯﾌﾟ体" panose="040B0A00000000000000" pitchFamily="50" charset="-128"/>
              </a:rPr>
              <a:t>・食加工品</a:t>
            </a:r>
            <a:endParaRPr kumimoji="1" lang="en-US" altLang="ja-JP" sz="2800" dirty="0">
              <a:solidFill>
                <a:srgbClr val="FF0000"/>
              </a:solidFill>
              <a:latin typeface="HGP創英角ﾎﾟｯﾌﾟ体" panose="040B0A00000000000000" pitchFamily="50" charset="-128"/>
            </a:endParaRPr>
          </a:p>
          <a:p>
            <a:pPr algn="r">
              <a:lnSpc>
                <a:spcPct val="80000"/>
              </a:lnSpc>
            </a:pPr>
            <a:r>
              <a:rPr lang="ja-JP" altLang="en-US" sz="2800" dirty="0">
                <a:solidFill>
                  <a:srgbClr val="FF0000"/>
                </a:solidFill>
                <a:latin typeface="HGP創英角ﾎﾟｯﾌﾟ体" panose="040B0A00000000000000" pitchFamily="50" charset="-128"/>
              </a:rPr>
              <a:t>☜ パスタ</a:t>
            </a:r>
            <a:r>
              <a:rPr kumimoji="1" lang="ja-JP" altLang="en-US" sz="2800" dirty="0">
                <a:solidFill>
                  <a:srgbClr val="FF0000"/>
                </a:solidFill>
                <a:latin typeface="HGP創英角ﾎﾟｯﾌﾟ体" panose="040B0A00000000000000" pitchFamily="50" charset="-128"/>
              </a:rPr>
              <a:t>とオリーブオイル</a:t>
            </a:r>
          </a:p>
        </p:txBody>
      </p:sp>
      <p:sp>
        <p:nvSpPr>
          <p:cNvPr id="15" name="テキスト ボックス 14">
            <a:extLst>
              <a:ext uri="{FF2B5EF4-FFF2-40B4-BE49-F238E27FC236}">
                <a16:creationId xmlns:a16="http://schemas.microsoft.com/office/drawing/2014/main" id="{917FFD09-0B88-830F-4D97-F0358D28C021}"/>
              </a:ext>
            </a:extLst>
          </p:cNvPr>
          <p:cNvSpPr txBox="1"/>
          <p:nvPr/>
        </p:nvSpPr>
        <p:spPr>
          <a:xfrm>
            <a:off x="3491880" y="6077151"/>
            <a:ext cx="5472608" cy="781752"/>
          </a:xfrm>
          <a:prstGeom prst="rect">
            <a:avLst/>
          </a:prstGeom>
          <a:noFill/>
        </p:spPr>
        <p:txBody>
          <a:bodyPr wrap="square" rtlCol="0">
            <a:spAutoFit/>
          </a:bodyPr>
          <a:lstStyle/>
          <a:p>
            <a:pPr algn="ctr">
              <a:lnSpc>
                <a:spcPct val="80000"/>
              </a:lnSpc>
            </a:pPr>
            <a:r>
              <a:rPr kumimoji="1" lang="ja-JP" altLang="en-US" sz="2800" dirty="0">
                <a:solidFill>
                  <a:srgbClr val="FF0000"/>
                </a:solidFill>
                <a:latin typeface="HGP創英角ﾎﾟｯﾌﾟ体" panose="040B0A00000000000000" pitchFamily="50" charset="-128"/>
              </a:rPr>
              <a:t>薬品と手作り時計</a:t>
            </a:r>
            <a:endParaRPr kumimoji="1" lang="en-US" altLang="ja-JP" sz="2800" dirty="0">
              <a:solidFill>
                <a:srgbClr val="FF0000"/>
              </a:solidFill>
              <a:latin typeface="HGP創英角ﾎﾟｯﾌﾟ体" panose="040B0A00000000000000" pitchFamily="50" charset="-128"/>
            </a:endParaRPr>
          </a:p>
          <a:p>
            <a:pPr algn="ctr">
              <a:lnSpc>
                <a:spcPct val="80000"/>
              </a:lnSpc>
            </a:pPr>
            <a:r>
              <a:rPr lang="ja-JP" altLang="en-US" sz="2800" dirty="0">
                <a:solidFill>
                  <a:srgbClr val="FF0000"/>
                </a:solidFill>
                <a:latin typeface="HGP創英角ﾎﾟｯﾌﾟ体" panose="040B0A00000000000000" pitchFamily="50" charset="-128"/>
              </a:rPr>
              <a:t>☜ 最低月給が</a:t>
            </a:r>
            <a:r>
              <a:rPr lang="en-US" altLang="ja-JP" sz="2800" dirty="0">
                <a:solidFill>
                  <a:srgbClr val="FF0000"/>
                </a:solidFill>
                <a:latin typeface="HGP創英角ﾎﾟｯﾌﾟ体" panose="040B0A00000000000000" pitchFamily="50" charset="-128"/>
              </a:rPr>
              <a:t>40</a:t>
            </a:r>
            <a:r>
              <a:rPr lang="ja-JP" altLang="en-US" sz="2800" dirty="0">
                <a:solidFill>
                  <a:srgbClr val="FF0000"/>
                </a:solidFill>
                <a:latin typeface="HGP創英角ﾎﾟｯﾌﾟ体" panose="040B0A00000000000000" pitchFamily="50" charset="-128"/>
              </a:rPr>
              <a:t>万円以上</a:t>
            </a:r>
            <a:endParaRPr kumimoji="1" lang="ja-JP" altLang="en-US" sz="2800" dirty="0">
              <a:solidFill>
                <a:srgbClr val="FF0000"/>
              </a:solidFill>
              <a:latin typeface="HGP創英角ﾎﾟｯﾌﾟ体" panose="040B0A00000000000000" pitchFamily="50" charset="-128"/>
            </a:endParaRPr>
          </a:p>
        </p:txBody>
      </p:sp>
      <p:sp>
        <p:nvSpPr>
          <p:cNvPr id="10" name="テキスト ボックス 9">
            <a:extLst>
              <a:ext uri="{FF2B5EF4-FFF2-40B4-BE49-F238E27FC236}">
                <a16:creationId xmlns:a16="http://schemas.microsoft.com/office/drawing/2014/main" id="{5337DC29-9EAF-CA2D-34C3-37C1D15C2B93}"/>
              </a:ext>
            </a:extLst>
          </p:cNvPr>
          <p:cNvSpPr txBox="1"/>
          <p:nvPr/>
        </p:nvSpPr>
        <p:spPr>
          <a:xfrm>
            <a:off x="3347864" y="3284984"/>
            <a:ext cx="5730959" cy="993285"/>
          </a:xfrm>
          <a:prstGeom prst="rect">
            <a:avLst/>
          </a:prstGeom>
          <a:noFill/>
        </p:spPr>
        <p:txBody>
          <a:bodyPr wrap="square" rtlCol="0">
            <a:spAutoFit/>
          </a:bodyPr>
          <a:lstStyle/>
          <a:p>
            <a:pPr algn="r">
              <a:lnSpc>
                <a:spcPct val="80000"/>
              </a:lnSpc>
            </a:pPr>
            <a:r>
              <a:rPr lang="en-US" altLang="ja-JP" sz="2400" dirty="0">
                <a:solidFill>
                  <a:srgbClr val="008000"/>
                </a:solidFill>
                <a:latin typeface="UD デジタル 教科書体 NK-B" panose="02020700000000000000" pitchFamily="18" charset="-128"/>
                <a:ea typeface="UD デジタル 教科書体 NK-B" panose="02020700000000000000" pitchFamily="18" charset="-128"/>
              </a:rPr>
              <a:t>22</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年の日本の輸出は</a:t>
            </a:r>
            <a:r>
              <a:rPr lang="en-US" altLang="ja-JP" sz="2400" dirty="0">
                <a:solidFill>
                  <a:srgbClr val="008000"/>
                </a:solidFill>
                <a:latin typeface="UD デジタル 教科書体 NK-B" panose="02020700000000000000" pitchFamily="18" charset="-128"/>
                <a:ea typeface="UD デジタル 教科書体 NK-B" panose="02020700000000000000" pitchFamily="18" charset="-128"/>
              </a:rPr>
              <a:t>99</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兆円と史上最高→工業国には、機械･ハイテク部品･高機能素材（＝</a:t>
            </a:r>
            <a:r>
              <a:rPr lang="en-US" altLang="ja-JP" sz="2400" dirty="0" err="1">
                <a:solidFill>
                  <a:srgbClr val="008000"/>
                </a:solidFill>
                <a:latin typeface="UD デジタル 教科書体 NK-B" panose="02020700000000000000" pitchFamily="18" charset="-128"/>
                <a:ea typeface="UD デジタル 教科書体 NK-B" panose="02020700000000000000" pitchFamily="18" charset="-128"/>
              </a:rPr>
              <a:t>BtoB</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製品）を売って</a:t>
            </a:r>
            <a:r>
              <a:rPr lang="en-US" altLang="ja-JP" sz="2400" dirty="0">
                <a:solidFill>
                  <a:srgbClr val="008000"/>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大黒字</a:t>
            </a:r>
            <a:endParaRPr kumimoji="1" lang="ja-JP" altLang="en-US" sz="2400" dirty="0">
              <a:solidFill>
                <a:srgbClr val="008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570169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2" grpId="0" animBg="1"/>
      <p:bldP spid="13" grpId="0" animBg="1"/>
      <p:bldP spid="14" grpId="0"/>
      <p:bldP spid="15" grpId="0"/>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359915" y="908720"/>
            <a:ext cx="8748589" cy="104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日本が経常収支赤字の相手は？</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algn="r" eaLnBrk="1" hangingPunct="1">
              <a:lnSpc>
                <a:spcPct val="80000"/>
              </a:lnSpc>
              <a:spcBef>
                <a:spcPts val="0"/>
              </a:spcBef>
              <a:buFontTx/>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昨年（２０</a:t>
            </a:r>
            <a:r>
              <a:rPr lang="en-US" altLang="ja-JP" sz="2800" dirty="0">
                <a:solidFill>
                  <a:srgbClr val="663300"/>
                </a:solidFill>
                <a:latin typeface="UD デジタル 教科書体 NK-B" panose="02020700000000000000" pitchFamily="18" charset="-128"/>
                <a:ea typeface="UD デジタル 教科書体 NK-B" panose="02020700000000000000" pitchFamily="18" charset="-128"/>
              </a:rPr>
              <a:t>2</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２年） </a:t>
            </a:r>
            <a:r>
              <a:rPr lang="en-US" altLang="ja-JP" sz="1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1800" dirty="0">
                <a:solidFill>
                  <a:srgbClr val="663300"/>
                </a:solidFill>
                <a:latin typeface="UD デジタル 教科書体 NK-B" panose="02020700000000000000" pitchFamily="18" charset="-128"/>
                <a:ea typeface="UD デジタル 教科書体 NK-B" panose="02020700000000000000" pitchFamily="18" charset="-128"/>
              </a:rPr>
              <a:t>財務省国際収支状況</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251520" y="1647572"/>
            <a:ext cx="88204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① 対 米国</a:t>
            </a:r>
          </a:p>
          <a:p>
            <a:pPr eaLnBrk="1" hangingPunct="1">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② 対 中国（＋香港）</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③ 対 韓国</a:t>
            </a:r>
            <a:endParaRPr lang="en-US" altLang="ja-JP" sz="48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④ 対 台湾</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⑤ 対 ドイツ</a:t>
            </a:r>
            <a:endParaRPr lang="en-US" altLang="ja-JP" sz="48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None/>
            </a:pP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⑥ 対 イタリア</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None/>
            </a:pP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⑦ 対 スイス</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3" name="Text Box 2">
            <a:extLst>
              <a:ext uri="{FF2B5EF4-FFF2-40B4-BE49-F238E27FC236}">
                <a16:creationId xmlns:a16="http://schemas.microsoft.com/office/drawing/2014/main" id="{431E95B4-549D-8A9B-31F5-85717E817675}"/>
              </a:ext>
            </a:extLst>
          </p:cNvPr>
          <p:cNvSpPr txBox="1">
            <a:spLocks noChangeArrowheads="1"/>
          </p:cNvSpPr>
          <p:nvPr/>
        </p:nvSpPr>
        <p:spPr bwMode="auto">
          <a:xfrm>
            <a:off x="89693" y="44624"/>
            <a:ext cx="89646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ガラパゴス日本の国際競争②</a:t>
            </a:r>
            <a:endParaRPr lang="en-US" altLang="ja-JP" sz="3600" u="sng"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147CBFA2-E674-D135-5619-528EE800B9E2}"/>
              </a:ext>
            </a:extLst>
          </p:cNvPr>
          <p:cNvSpPr txBox="1"/>
          <p:nvPr/>
        </p:nvSpPr>
        <p:spPr>
          <a:xfrm>
            <a:off x="64161" y="1556792"/>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1</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17</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F0BFC0F7-0F87-FCB4-FBB1-DABEC8C50356}"/>
              </a:ext>
            </a:extLst>
          </p:cNvPr>
          <p:cNvSpPr txBox="1"/>
          <p:nvPr/>
        </p:nvSpPr>
        <p:spPr>
          <a:xfrm>
            <a:off x="3528267" y="1988025"/>
            <a:ext cx="5508229" cy="1224951"/>
          </a:xfrm>
          <a:prstGeom prst="rect">
            <a:avLst/>
          </a:prstGeom>
          <a:noFill/>
        </p:spPr>
        <p:txBody>
          <a:bodyPr wrap="square" rtlCol="0">
            <a:spAutoFit/>
          </a:bodyPr>
          <a:lstStyle/>
          <a:p>
            <a:pPr algn="r">
              <a:lnSpc>
                <a:spcPct val="80000"/>
              </a:lnSpc>
            </a:pPr>
            <a:r>
              <a:rPr kumimoji="1" lang="ja-JP" altLang="en-US" sz="3200" dirty="0">
                <a:solidFill>
                  <a:schemeClr val="tx1">
                    <a:lumMod val="85000"/>
                    <a:lumOff val="15000"/>
                  </a:schemeClr>
                </a:solidFill>
                <a:latin typeface="HGP創英角ﾎﾟｯﾌﾟ体" panose="040B0A00000000000000" pitchFamily="50" charset="-128"/>
              </a:rPr>
              <a:t>☜黒字相手</a:t>
            </a:r>
            <a:r>
              <a:rPr lang="en-US" altLang="ja-JP" sz="3200" dirty="0">
                <a:solidFill>
                  <a:schemeClr val="tx1">
                    <a:lumMod val="85000"/>
                    <a:lumOff val="15000"/>
                  </a:schemeClr>
                </a:solidFill>
                <a:latin typeface="HGP創英角ﾎﾟｯﾌﾟ体" panose="040B0A00000000000000" pitchFamily="50" charset="-128"/>
              </a:rPr>
              <a:t>2</a:t>
            </a:r>
            <a:r>
              <a:rPr kumimoji="1" lang="ja-JP" altLang="en-US" sz="3200" dirty="0">
                <a:solidFill>
                  <a:schemeClr val="tx1">
                    <a:lumMod val="85000"/>
                    <a:lumOff val="15000"/>
                  </a:schemeClr>
                </a:solidFill>
                <a:latin typeface="HGP創英角ﾎﾟｯﾌﾟ体" panose="040B0A00000000000000" pitchFamily="50" charset="-128"/>
              </a:rPr>
              <a:t>位はシンガポール</a:t>
            </a:r>
            <a:endParaRPr kumimoji="1" lang="en-US" altLang="ja-JP" sz="3200" dirty="0">
              <a:solidFill>
                <a:schemeClr val="tx1">
                  <a:lumMod val="85000"/>
                  <a:lumOff val="15000"/>
                </a:schemeClr>
              </a:solidFill>
              <a:latin typeface="HGP創英角ﾎﾟｯﾌﾟ体" panose="040B0A00000000000000" pitchFamily="50" charset="-128"/>
            </a:endParaRPr>
          </a:p>
          <a:p>
            <a:pPr algn="r">
              <a:lnSpc>
                <a:spcPct val="80000"/>
              </a:lnSpc>
            </a:pPr>
            <a:r>
              <a:rPr lang="en-US" altLang="ja-JP" sz="3000" dirty="0">
                <a:solidFill>
                  <a:schemeClr val="tx1">
                    <a:lumMod val="85000"/>
                    <a:lumOff val="15000"/>
                  </a:schemeClr>
                </a:solidFill>
                <a:latin typeface="HGP創英角ﾎﾟｯﾌﾟ体" panose="040B0A00000000000000" pitchFamily="50" charset="-128"/>
              </a:rPr>
              <a:t>3</a:t>
            </a:r>
            <a:r>
              <a:rPr lang="ja-JP" altLang="en-US" sz="3000" dirty="0">
                <a:solidFill>
                  <a:schemeClr val="tx1">
                    <a:lumMod val="85000"/>
                    <a:lumOff val="15000"/>
                  </a:schemeClr>
                </a:solidFill>
                <a:latin typeface="HGP創英角ﾎﾟｯﾌﾟ体" panose="040B0A00000000000000" pitchFamily="50" charset="-128"/>
              </a:rPr>
              <a:t>位はオランダ</a:t>
            </a:r>
            <a:endParaRPr lang="en-US" altLang="ja-JP" sz="3000" dirty="0">
              <a:solidFill>
                <a:schemeClr val="tx1">
                  <a:lumMod val="85000"/>
                  <a:lumOff val="15000"/>
                </a:schemeClr>
              </a:solidFill>
              <a:latin typeface="HGP創英角ﾎﾟｯﾌﾟ体" panose="040B0A00000000000000" pitchFamily="50" charset="-128"/>
            </a:endParaRPr>
          </a:p>
          <a:p>
            <a:pPr algn="r">
              <a:lnSpc>
                <a:spcPct val="80000"/>
              </a:lnSpc>
            </a:pPr>
            <a:r>
              <a:rPr lang="en-US" altLang="ja-JP" sz="3000" dirty="0">
                <a:solidFill>
                  <a:schemeClr val="tx1">
                    <a:lumMod val="85000"/>
                    <a:lumOff val="15000"/>
                  </a:schemeClr>
                </a:solidFill>
                <a:latin typeface="HGP創英角ﾎﾟｯﾌﾟ体" panose="040B0A00000000000000" pitchFamily="50" charset="-128"/>
              </a:rPr>
              <a:t>4</a:t>
            </a:r>
            <a:r>
              <a:rPr lang="ja-JP" altLang="en-US" sz="3000" dirty="0">
                <a:solidFill>
                  <a:schemeClr val="tx1">
                    <a:lumMod val="85000"/>
                    <a:lumOff val="15000"/>
                  </a:schemeClr>
                </a:solidFill>
                <a:latin typeface="HGP創英角ﾎﾟｯﾌﾟ体" panose="040B0A00000000000000" pitchFamily="50" charset="-128"/>
              </a:rPr>
              <a:t>位は英国</a:t>
            </a:r>
            <a:endParaRPr kumimoji="1" lang="ja-JP" altLang="en-US" sz="3000" dirty="0">
              <a:solidFill>
                <a:schemeClr val="tx1">
                  <a:lumMod val="85000"/>
                  <a:lumOff val="15000"/>
                </a:schemeClr>
              </a:solidFill>
              <a:latin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D2875E36-463C-F4DC-B4C6-D3761CF144B0}"/>
              </a:ext>
            </a:extLst>
          </p:cNvPr>
          <p:cNvSpPr txBox="1"/>
          <p:nvPr/>
        </p:nvSpPr>
        <p:spPr>
          <a:xfrm>
            <a:off x="64161" y="2348880"/>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5</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3.2</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D0931F3-049E-1213-5DC1-4318A9EBB220}"/>
              </a:ext>
            </a:extLst>
          </p:cNvPr>
          <p:cNvSpPr txBox="1"/>
          <p:nvPr/>
        </p:nvSpPr>
        <p:spPr>
          <a:xfrm>
            <a:off x="35496" y="3127683"/>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6</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2.8</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F9D7D436-9156-E190-35AA-142BFF8516ED}"/>
              </a:ext>
            </a:extLst>
          </p:cNvPr>
          <p:cNvSpPr txBox="1"/>
          <p:nvPr/>
        </p:nvSpPr>
        <p:spPr>
          <a:xfrm>
            <a:off x="35496" y="3879773"/>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7</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2.3</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AB3BF680-7FFA-1D43-2727-9109E45871E9}"/>
              </a:ext>
            </a:extLst>
          </p:cNvPr>
          <p:cNvSpPr txBox="1"/>
          <p:nvPr/>
        </p:nvSpPr>
        <p:spPr>
          <a:xfrm>
            <a:off x="3456259" y="4420967"/>
            <a:ext cx="5508229" cy="880241"/>
          </a:xfrm>
          <a:prstGeom prst="rect">
            <a:avLst/>
          </a:prstGeom>
          <a:noFill/>
        </p:spPr>
        <p:txBody>
          <a:bodyPr wrap="square" rtlCol="0">
            <a:spAutoFit/>
          </a:bodyPr>
          <a:lstStyle/>
          <a:p>
            <a:pPr algn="r">
              <a:lnSpc>
                <a:spcPct val="80000"/>
              </a:lnSpc>
            </a:pPr>
            <a:r>
              <a:rPr kumimoji="1" lang="ja-JP" altLang="en-US" sz="3200" dirty="0">
                <a:solidFill>
                  <a:schemeClr val="tx1">
                    <a:lumMod val="85000"/>
                    <a:lumOff val="15000"/>
                  </a:schemeClr>
                </a:solidFill>
                <a:latin typeface="HGP創英角ﾎﾟｯﾌﾟ体" panose="040B0A00000000000000" pitchFamily="50" charset="-128"/>
              </a:rPr>
              <a:t>☜黒字相手</a:t>
            </a:r>
            <a:r>
              <a:rPr lang="en-US" altLang="ja-JP" sz="3200" dirty="0">
                <a:solidFill>
                  <a:schemeClr val="tx1">
                    <a:lumMod val="85000"/>
                    <a:lumOff val="15000"/>
                  </a:schemeClr>
                </a:solidFill>
                <a:latin typeface="HGP創英角ﾎﾟｯﾌﾟ体" panose="040B0A00000000000000" pitchFamily="50" charset="-128"/>
              </a:rPr>
              <a:t>8</a:t>
            </a:r>
            <a:r>
              <a:rPr kumimoji="1" lang="ja-JP" altLang="en-US" sz="3200" dirty="0">
                <a:solidFill>
                  <a:schemeClr val="tx1">
                    <a:lumMod val="85000"/>
                    <a:lumOff val="15000"/>
                  </a:schemeClr>
                </a:solidFill>
                <a:latin typeface="HGP創英角ﾎﾟｯﾌﾟ体" panose="040B0A00000000000000" pitchFamily="50" charset="-128"/>
              </a:rPr>
              <a:t>位はケイマン諸島</a:t>
            </a:r>
            <a:endParaRPr kumimoji="1" lang="en-US" altLang="ja-JP" sz="3200" dirty="0">
              <a:solidFill>
                <a:schemeClr val="tx1">
                  <a:lumMod val="85000"/>
                  <a:lumOff val="15000"/>
                </a:schemeClr>
              </a:solidFill>
              <a:latin typeface="HGP創英角ﾎﾟｯﾌﾟ体" panose="040B0A00000000000000" pitchFamily="50" charset="-128"/>
            </a:endParaRPr>
          </a:p>
          <a:p>
            <a:pPr algn="r">
              <a:lnSpc>
                <a:spcPct val="80000"/>
              </a:lnSpc>
            </a:pPr>
            <a:r>
              <a:rPr lang="en-US" altLang="ja-JP" sz="3200" dirty="0">
                <a:solidFill>
                  <a:schemeClr val="tx1">
                    <a:lumMod val="85000"/>
                    <a:lumOff val="15000"/>
                  </a:schemeClr>
                </a:solidFill>
                <a:latin typeface="HGP創英角ﾎﾟｯﾌﾟ体" panose="040B0A00000000000000" pitchFamily="50" charset="-128"/>
              </a:rPr>
              <a:t>9</a:t>
            </a:r>
            <a:r>
              <a:rPr lang="ja-JP" altLang="en-US" sz="3200" dirty="0">
                <a:solidFill>
                  <a:schemeClr val="tx1">
                    <a:lumMod val="85000"/>
                    <a:lumOff val="15000"/>
                  </a:schemeClr>
                </a:solidFill>
                <a:latin typeface="HGP創英角ﾎﾟｯﾌﾟ体" panose="040B0A00000000000000" pitchFamily="50" charset="-128"/>
              </a:rPr>
              <a:t>位はインド</a:t>
            </a:r>
            <a:endParaRPr kumimoji="1" lang="ja-JP" altLang="en-US" sz="3000" dirty="0">
              <a:solidFill>
                <a:schemeClr val="tx1">
                  <a:lumMod val="85000"/>
                  <a:lumOff val="15000"/>
                </a:schemeClr>
              </a:solidFill>
              <a:latin typeface="HGP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641AAF40-33A6-7B75-65D5-B3D85A042704}"/>
              </a:ext>
            </a:extLst>
          </p:cNvPr>
          <p:cNvSpPr txBox="1"/>
          <p:nvPr/>
        </p:nvSpPr>
        <p:spPr>
          <a:xfrm>
            <a:off x="27107" y="4604749"/>
            <a:ext cx="1927438" cy="781752"/>
          </a:xfrm>
          <a:prstGeom prst="rect">
            <a:avLst/>
          </a:prstGeom>
          <a:solidFill>
            <a:schemeClr val="bg1"/>
          </a:solidFill>
        </p:spPr>
        <p:txBody>
          <a:bodyPr wrap="square" lIns="0" rIns="0" rtlCol="0">
            <a:spAutoFit/>
          </a:bodyPr>
          <a:lstStyle/>
          <a:p>
            <a:pPr algn="ctr">
              <a:lnSpc>
                <a:spcPct val="80000"/>
              </a:lnSpc>
            </a:pPr>
            <a:r>
              <a:rPr kumimoji="1" lang="ja-JP" altLang="en-US" sz="2000" dirty="0">
                <a:solidFill>
                  <a:schemeClr val="tx1">
                    <a:lumMod val="85000"/>
                    <a:lumOff val="15000"/>
                  </a:schemeClr>
                </a:solidFill>
                <a:latin typeface="HGP創英角ﾎﾟｯﾌﾟ体" panose="040B0A00000000000000" pitchFamily="50" charset="-128"/>
              </a:rPr>
              <a:t>お得意様第</a:t>
            </a:r>
            <a:r>
              <a:rPr kumimoji="1" lang="en-US" altLang="ja-JP" sz="2000" dirty="0">
                <a:solidFill>
                  <a:schemeClr val="tx1">
                    <a:lumMod val="85000"/>
                    <a:lumOff val="15000"/>
                  </a:schemeClr>
                </a:solidFill>
                <a:latin typeface="HGP創英角ﾎﾟｯﾌﾟ体" panose="040B0A00000000000000" pitchFamily="50" charset="-128"/>
              </a:rPr>
              <a:t>10</a:t>
            </a:r>
            <a:r>
              <a:rPr kumimoji="1" lang="ja-JP" altLang="en-US" sz="2000" dirty="0">
                <a:solidFill>
                  <a:schemeClr val="tx1">
                    <a:lumMod val="85000"/>
                    <a:lumOff val="15000"/>
                  </a:schemeClr>
                </a:solidFill>
                <a:latin typeface="HGP創英角ﾎﾟｯﾌﾟ体" panose="040B0A00000000000000" pitchFamily="50" charset="-128"/>
              </a:rPr>
              <a:t>号</a:t>
            </a:r>
            <a:endParaRPr kumimoji="1" lang="en-US" altLang="ja-JP" sz="2000" dirty="0">
              <a:solidFill>
                <a:schemeClr val="tx1">
                  <a:lumMod val="85000"/>
                  <a:lumOff val="15000"/>
                </a:schemeClr>
              </a:solidFill>
              <a:latin typeface="HGP創英角ﾎﾟｯﾌﾟ体" panose="040B0A00000000000000" pitchFamily="50" charset="-128"/>
            </a:endParaRPr>
          </a:p>
          <a:p>
            <a:pPr algn="ctr">
              <a:lnSpc>
                <a:spcPct val="80000"/>
              </a:lnSpc>
            </a:pPr>
            <a:r>
              <a:rPr kumimoji="1" lang="ja-JP" altLang="en-US" dirty="0">
                <a:solidFill>
                  <a:schemeClr val="tx1">
                    <a:lumMod val="85000"/>
                    <a:lumOff val="15000"/>
                  </a:schemeClr>
                </a:solidFill>
                <a:latin typeface="HGP創英角ﾎﾟｯﾌﾟ体" panose="040B0A00000000000000" pitchFamily="50" charset="-128"/>
              </a:rPr>
              <a:t>日本の黒字は</a:t>
            </a:r>
            <a:endParaRPr kumimoji="1" lang="en-US" altLang="ja-JP" dirty="0">
              <a:solidFill>
                <a:schemeClr val="tx1">
                  <a:lumMod val="85000"/>
                  <a:lumOff val="15000"/>
                </a:schemeClr>
              </a:solidFill>
              <a:latin typeface="HGP創英角ﾎﾟｯﾌﾟ体" panose="040B0A00000000000000" pitchFamily="50" charset="-128"/>
            </a:endParaRPr>
          </a:p>
          <a:p>
            <a:pPr algn="ctr">
              <a:lnSpc>
                <a:spcPct val="80000"/>
              </a:lnSpc>
            </a:pPr>
            <a:r>
              <a:rPr lang="en-US" altLang="ja-JP" sz="2000" dirty="0">
                <a:solidFill>
                  <a:schemeClr val="tx1">
                    <a:lumMod val="85000"/>
                    <a:lumOff val="15000"/>
                  </a:schemeClr>
                </a:solidFill>
                <a:latin typeface="HGP創英角ﾎﾟｯﾌﾟ体" panose="040B0A00000000000000" pitchFamily="50" charset="-128"/>
              </a:rPr>
              <a:t>1.4</a:t>
            </a:r>
            <a:r>
              <a:rPr lang="ja-JP" altLang="en-US" sz="2000" dirty="0">
                <a:solidFill>
                  <a:schemeClr val="tx1">
                    <a:lumMod val="85000"/>
                    <a:lumOff val="15000"/>
                  </a:schemeClr>
                </a:solidFill>
                <a:latin typeface="HGP創英角ﾎﾟｯﾌﾟ体" panose="040B0A00000000000000" pitchFamily="50" charset="-128"/>
              </a:rPr>
              <a:t>兆円</a:t>
            </a:r>
            <a:r>
              <a:rPr lang="en-US" altLang="ja-JP" sz="2000" dirty="0">
                <a:solidFill>
                  <a:schemeClr val="tx1">
                    <a:lumMod val="85000"/>
                    <a:lumOff val="15000"/>
                  </a:schemeClr>
                </a:solidFill>
                <a:latin typeface="HGP創英角ﾎﾟｯﾌﾟ体" panose="040B0A00000000000000" pitchFamily="50" charset="-128"/>
              </a:rPr>
              <a:t>/</a:t>
            </a:r>
            <a:r>
              <a:rPr lang="ja-JP" altLang="en-US" sz="2000" dirty="0">
                <a:solidFill>
                  <a:schemeClr val="tx1">
                    <a:lumMod val="85000"/>
                    <a:lumOff val="15000"/>
                  </a:schemeClr>
                </a:solidFill>
                <a:latin typeface="HGP創英角ﾎﾟｯﾌﾟ体" panose="040B0A00000000000000" pitchFamily="50" charset="-128"/>
              </a:rPr>
              <a:t>年</a:t>
            </a:r>
            <a:endParaRPr kumimoji="1" lang="ja-JP" altLang="en-US" sz="2000" dirty="0">
              <a:solidFill>
                <a:schemeClr val="tx1">
                  <a:lumMod val="85000"/>
                  <a:lumOff val="15000"/>
                </a:schemeClr>
              </a:solidFill>
              <a:latin typeface="HGP創英角ﾎﾟｯﾌﾟ体" panose="040B0A00000000000000" pitchFamily="50" charset="-128"/>
            </a:endParaRPr>
          </a:p>
        </p:txBody>
      </p:sp>
      <p:sp>
        <p:nvSpPr>
          <p:cNvPr id="12" name="テキスト ボックス 11">
            <a:extLst>
              <a:ext uri="{FF2B5EF4-FFF2-40B4-BE49-F238E27FC236}">
                <a16:creationId xmlns:a16="http://schemas.microsoft.com/office/drawing/2014/main" id="{AC232A35-D541-AC2E-F0CB-E1DDC945AF63}"/>
              </a:ext>
            </a:extLst>
          </p:cNvPr>
          <p:cNvSpPr txBox="1"/>
          <p:nvPr/>
        </p:nvSpPr>
        <p:spPr>
          <a:xfrm>
            <a:off x="35496" y="5301208"/>
            <a:ext cx="1108900" cy="830997"/>
          </a:xfrm>
          <a:prstGeom prst="rect">
            <a:avLst/>
          </a:prstGeom>
          <a:solidFill>
            <a:schemeClr val="bg1"/>
          </a:solidFill>
        </p:spPr>
        <p:txBody>
          <a:bodyPr wrap="square" rtlCol="0">
            <a:spAutoFit/>
          </a:bodyPr>
          <a:lstStyle/>
          <a:p>
            <a:pPr algn="ctr">
              <a:lnSpc>
                <a:spcPct val="80000"/>
              </a:lnSpc>
            </a:pPr>
            <a:r>
              <a:rPr lang="ja-JP" altLang="en-US" sz="2000" dirty="0">
                <a:solidFill>
                  <a:srgbClr val="FF0000"/>
                </a:solidFill>
                <a:latin typeface="HGP創英角ﾎﾟｯﾌﾟ体" panose="040B0A00000000000000" pitchFamily="50" charset="-128"/>
              </a:rPr>
              <a:t>日本が</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常に</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赤字</a:t>
            </a:r>
            <a:endParaRPr kumimoji="1" lang="ja-JP" altLang="en-US" sz="2000" dirty="0">
              <a:solidFill>
                <a:srgbClr val="7030A0"/>
              </a:solidFill>
              <a:latin typeface="HGP創英角ﾎﾟｯﾌﾟ体" panose="040B0A00000000000000" pitchFamily="50" charset="-128"/>
            </a:endParaRPr>
          </a:p>
        </p:txBody>
      </p:sp>
      <p:sp>
        <p:nvSpPr>
          <p:cNvPr id="13" name="テキスト ボックス 12">
            <a:extLst>
              <a:ext uri="{FF2B5EF4-FFF2-40B4-BE49-F238E27FC236}">
                <a16:creationId xmlns:a16="http://schemas.microsoft.com/office/drawing/2014/main" id="{F6A00BD2-0FE8-4B36-EC88-9322351233FA}"/>
              </a:ext>
            </a:extLst>
          </p:cNvPr>
          <p:cNvSpPr txBox="1"/>
          <p:nvPr/>
        </p:nvSpPr>
        <p:spPr>
          <a:xfrm>
            <a:off x="35496" y="6068129"/>
            <a:ext cx="1108900" cy="830997"/>
          </a:xfrm>
          <a:prstGeom prst="rect">
            <a:avLst/>
          </a:prstGeom>
          <a:solidFill>
            <a:schemeClr val="bg1"/>
          </a:solidFill>
        </p:spPr>
        <p:txBody>
          <a:bodyPr wrap="square" rtlCol="0">
            <a:spAutoFit/>
          </a:bodyPr>
          <a:lstStyle/>
          <a:p>
            <a:pPr algn="ctr">
              <a:lnSpc>
                <a:spcPct val="80000"/>
              </a:lnSpc>
            </a:pPr>
            <a:r>
              <a:rPr lang="ja-JP" altLang="en-US" sz="2000" dirty="0">
                <a:solidFill>
                  <a:srgbClr val="FF0000"/>
                </a:solidFill>
                <a:latin typeface="HGP創英角ﾎﾟｯﾌﾟ体" panose="040B0A00000000000000" pitchFamily="50" charset="-128"/>
              </a:rPr>
              <a:t>日本が</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常に</a:t>
            </a:r>
            <a:endParaRPr kumimoji="1" lang="en-US" altLang="ja-JP" sz="2000" dirty="0">
              <a:solidFill>
                <a:srgbClr val="FF0000"/>
              </a:solidFill>
              <a:latin typeface="HGP創英角ﾎﾟｯﾌﾟ体" panose="040B0A00000000000000" pitchFamily="50" charset="-128"/>
            </a:endParaRPr>
          </a:p>
          <a:p>
            <a:pPr algn="ctr">
              <a:lnSpc>
                <a:spcPct val="80000"/>
              </a:lnSpc>
            </a:pPr>
            <a:r>
              <a:rPr kumimoji="1" lang="ja-JP" altLang="en-US" sz="2000" dirty="0">
                <a:solidFill>
                  <a:srgbClr val="FF0000"/>
                </a:solidFill>
                <a:latin typeface="HGP創英角ﾎﾟｯﾌﾟ体" panose="040B0A00000000000000" pitchFamily="50" charset="-128"/>
              </a:rPr>
              <a:t>赤字</a:t>
            </a:r>
            <a:endParaRPr kumimoji="1" lang="ja-JP" altLang="en-US" sz="2000" dirty="0">
              <a:solidFill>
                <a:srgbClr val="7030A0"/>
              </a:solidFill>
              <a:latin typeface="HGP創英角ﾎﾟｯﾌﾟ体" panose="040B0A00000000000000" pitchFamily="50" charset="-128"/>
            </a:endParaRPr>
          </a:p>
        </p:txBody>
      </p:sp>
      <p:sp>
        <p:nvSpPr>
          <p:cNvPr id="14" name="テキスト ボックス 13">
            <a:extLst>
              <a:ext uri="{FF2B5EF4-FFF2-40B4-BE49-F238E27FC236}">
                <a16:creationId xmlns:a16="http://schemas.microsoft.com/office/drawing/2014/main" id="{ECD07C84-9A24-24F0-A5A9-1FFC229EC7B3}"/>
              </a:ext>
            </a:extLst>
          </p:cNvPr>
          <p:cNvSpPr txBox="1"/>
          <p:nvPr/>
        </p:nvSpPr>
        <p:spPr>
          <a:xfrm>
            <a:off x="3707904" y="5285063"/>
            <a:ext cx="5472608" cy="781752"/>
          </a:xfrm>
          <a:prstGeom prst="rect">
            <a:avLst/>
          </a:prstGeom>
          <a:noFill/>
        </p:spPr>
        <p:txBody>
          <a:bodyPr wrap="square" rtlCol="0">
            <a:spAutoFit/>
          </a:bodyPr>
          <a:lstStyle/>
          <a:p>
            <a:pPr algn="r">
              <a:lnSpc>
                <a:spcPct val="80000"/>
              </a:lnSpc>
            </a:pPr>
            <a:r>
              <a:rPr kumimoji="1" lang="ja-JP" altLang="en-US" sz="2800" dirty="0">
                <a:solidFill>
                  <a:srgbClr val="FF0000"/>
                </a:solidFill>
                <a:latin typeface="HGP創英角ﾎﾟｯﾌﾟ体" panose="040B0A00000000000000" pitchFamily="50" charset="-128"/>
              </a:rPr>
              <a:t>ﾌﾞﾗﾝﾄﾞ衣料品・工芸品</a:t>
            </a:r>
            <a:r>
              <a:rPr lang="ja-JP" altLang="en-US" sz="2800" dirty="0">
                <a:solidFill>
                  <a:srgbClr val="FF0000"/>
                </a:solidFill>
                <a:latin typeface="HGP創英角ﾎﾟｯﾌﾟ体" panose="040B0A00000000000000" pitchFamily="50" charset="-128"/>
              </a:rPr>
              <a:t>・食加工品</a:t>
            </a:r>
            <a:endParaRPr kumimoji="1" lang="en-US" altLang="ja-JP" sz="2800" dirty="0">
              <a:solidFill>
                <a:srgbClr val="FF0000"/>
              </a:solidFill>
              <a:latin typeface="HGP創英角ﾎﾟｯﾌﾟ体" panose="040B0A00000000000000" pitchFamily="50" charset="-128"/>
            </a:endParaRPr>
          </a:p>
          <a:p>
            <a:pPr algn="r">
              <a:lnSpc>
                <a:spcPct val="80000"/>
              </a:lnSpc>
            </a:pPr>
            <a:r>
              <a:rPr lang="ja-JP" altLang="en-US" sz="2800" dirty="0">
                <a:solidFill>
                  <a:srgbClr val="FF0000"/>
                </a:solidFill>
                <a:latin typeface="HGP創英角ﾎﾟｯﾌﾟ体" panose="040B0A00000000000000" pitchFamily="50" charset="-128"/>
              </a:rPr>
              <a:t>☜ パスタ</a:t>
            </a:r>
            <a:r>
              <a:rPr kumimoji="1" lang="ja-JP" altLang="en-US" sz="2800" dirty="0">
                <a:solidFill>
                  <a:srgbClr val="FF0000"/>
                </a:solidFill>
                <a:latin typeface="HGP創英角ﾎﾟｯﾌﾟ体" panose="040B0A00000000000000" pitchFamily="50" charset="-128"/>
              </a:rPr>
              <a:t>とオリーブオイル</a:t>
            </a:r>
          </a:p>
        </p:txBody>
      </p:sp>
      <p:sp>
        <p:nvSpPr>
          <p:cNvPr id="15" name="テキスト ボックス 14">
            <a:extLst>
              <a:ext uri="{FF2B5EF4-FFF2-40B4-BE49-F238E27FC236}">
                <a16:creationId xmlns:a16="http://schemas.microsoft.com/office/drawing/2014/main" id="{917FFD09-0B88-830F-4D97-F0358D28C021}"/>
              </a:ext>
            </a:extLst>
          </p:cNvPr>
          <p:cNvSpPr txBox="1"/>
          <p:nvPr/>
        </p:nvSpPr>
        <p:spPr>
          <a:xfrm>
            <a:off x="3491880" y="6077151"/>
            <a:ext cx="5472608" cy="781752"/>
          </a:xfrm>
          <a:prstGeom prst="rect">
            <a:avLst/>
          </a:prstGeom>
          <a:noFill/>
        </p:spPr>
        <p:txBody>
          <a:bodyPr wrap="square" rtlCol="0">
            <a:spAutoFit/>
          </a:bodyPr>
          <a:lstStyle/>
          <a:p>
            <a:pPr algn="ctr">
              <a:lnSpc>
                <a:spcPct val="80000"/>
              </a:lnSpc>
            </a:pPr>
            <a:r>
              <a:rPr kumimoji="1" lang="ja-JP" altLang="en-US" sz="2800" dirty="0">
                <a:solidFill>
                  <a:srgbClr val="FF0000"/>
                </a:solidFill>
                <a:latin typeface="HGP創英角ﾎﾟｯﾌﾟ体" panose="040B0A00000000000000" pitchFamily="50" charset="-128"/>
              </a:rPr>
              <a:t>薬品と手作り時計</a:t>
            </a:r>
            <a:endParaRPr kumimoji="1" lang="en-US" altLang="ja-JP" sz="2800" dirty="0">
              <a:solidFill>
                <a:srgbClr val="FF0000"/>
              </a:solidFill>
              <a:latin typeface="HGP創英角ﾎﾟｯﾌﾟ体" panose="040B0A00000000000000" pitchFamily="50" charset="-128"/>
            </a:endParaRPr>
          </a:p>
          <a:p>
            <a:pPr algn="ctr">
              <a:lnSpc>
                <a:spcPct val="80000"/>
              </a:lnSpc>
            </a:pPr>
            <a:r>
              <a:rPr lang="ja-JP" altLang="en-US" sz="2800" dirty="0">
                <a:solidFill>
                  <a:srgbClr val="FF0000"/>
                </a:solidFill>
                <a:latin typeface="HGP創英角ﾎﾟｯﾌﾟ体" panose="040B0A00000000000000" pitchFamily="50" charset="-128"/>
              </a:rPr>
              <a:t>☜ 最低月給が</a:t>
            </a:r>
            <a:r>
              <a:rPr lang="en-US" altLang="ja-JP" sz="2800" dirty="0">
                <a:solidFill>
                  <a:srgbClr val="FF0000"/>
                </a:solidFill>
                <a:latin typeface="HGP創英角ﾎﾟｯﾌﾟ体" panose="040B0A00000000000000" pitchFamily="50" charset="-128"/>
              </a:rPr>
              <a:t>40</a:t>
            </a:r>
            <a:r>
              <a:rPr lang="ja-JP" altLang="en-US" sz="2800" dirty="0">
                <a:solidFill>
                  <a:srgbClr val="FF0000"/>
                </a:solidFill>
                <a:latin typeface="HGP創英角ﾎﾟｯﾌﾟ体" panose="040B0A00000000000000" pitchFamily="50" charset="-128"/>
              </a:rPr>
              <a:t>万円以上</a:t>
            </a:r>
            <a:endParaRPr kumimoji="1" lang="ja-JP" altLang="en-US" sz="2800" dirty="0">
              <a:solidFill>
                <a:srgbClr val="FF0000"/>
              </a:solidFill>
              <a:latin typeface="HGP創英角ﾎﾟｯﾌﾟ体" panose="040B0A00000000000000" pitchFamily="50" charset="-128"/>
            </a:endParaRPr>
          </a:p>
        </p:txBody>
      </p:sp>
      <p:sp>
        <p:nvSpPr>
          <p:cNvPr id="10" name="テキスト ボックス 9">
            <a:extLst>
              <a:ext uri="{FF2B5EF4-FFF2-40B4-BE49-F238E27FC236}">
                <a16:creationId xmlns:a16="http://schemas.microsoft.com/office/drawing/2014/main" id="{5337DC29-9EAF-CA2D-34C3-37C1D15C2B93}"/>
              </a:ext>
            </a:extLst>
          </p:cNvPr>
          <p:cNvSpPr txBox="1"/>
          <p:nvPr/>
        </p:nvSpPr>
        <p:spPr>
          <a:xfrm>
            <a:off x="3347864" y="3284984"/>
            <a:ext cx="5730959" cy="993285"/>
          </a:xfrm>
          <a:prstGeom prst="rect">
            <a:avLst/>
          </a:prstGeom>
          <a:noFill/>
        </p:spPr>
        <p:txBody>
          <a:bodyPr wrap="square" rtlCol="0">
            <a:spAutoFit/>
          </a:bodyPr>
          <a:lstStyle/>
          <a:p>
            <a:pPr algn="r">
              <a:lnSpc>
                <a:spcPct val="80000"/>
              </a:lnSpc>
            </a:pPr>
            <a:r>
              <a:rPr lang="en-US" altLang="ja-JP" sz="2400" dirty="0">
                <a:solidFill>
                  <a:srgbClr val="008000"/>
                </a:solidFill>
                <a:latin typeface="UD デジタル 教科書体 NK-B" panose="02020700000000000000" pitchFamily="18" charset="-128"/>
                <a:ea typeface="UD デジタル 教科書体 NK-B" panose="02020700000000000000" pitchFamily="18" charset="-128"/>
              </a:rPr>
              <a:t>22</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年の日本の輸出は</a:t>
            </a:r>
            <a:r>
              <a:rPr lang="en-US" altLang="ja-JP" sz="2400" dirty="0">
                <a:solidFill>
                  <a:srgbClr val="008000"/>
                </a:solidFill>
                <a:latin typeface="UD デジタル 教科書体 NK-B" panose="02020700000000000000" pitchFamily="18" charset="-128"/>
                <a:ea typeface="UD デジタル 教科書体 NK-B" panose="02020700000000000000" pitchFamily="18" charset="-128"/>
              </a:rPr>
              <a:t>99</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兆円と史上最高→工業国には、機械･ハイテク部品･高機能素材（＝</a:t>
            </a:r>
            <a:r>
              <a:rPr lang="en-US" altLang="ja-JP" sz="2400" dirty="0" err="1">
                <a:solidFill>
                  <a:srgbClr val="008000"/>
                </a:solidFill>
                <a:latin typeface="UD デジタル 教科書体 NK-B" panose="02020700000000000000" pitchFamily="18" charset="-128"/>
                <a:ea typeface="UD デジタル 教科書体 NK-B" panose="02020700000000000000" pitchFamily="18" charset="-128"/>
              </a:rPr>
              <a:t>BtoB</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製品）を売って</a:t>
            </a:r>
            <a:r>
              <a:rPr lang="en-US" altLang="ja-JP" sz="2400" dirty="0">
                <a:solidFill>
                  <a:srgbClr val="008000"/>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8000"/>
                </a:solidFill>
                <a:latin typeface="UD デジタル 教科書体 NK-B" panose="02020700000000000000" pitchFamily="18" charset="-128"/>
                <a:ea typeface="UD デジタル 教科書体 NK-B" panose="02020700000000000000" pitchFamily="18" charset="-128"/>
              </a:rPr>
              <a:t>大黒字</a:t>
            </a:r>
            <a:endParaRPr kumimoji="1" lang="ja-JP" altLang="en-US" sz="2400" dirty="0">
              <a:solidFill>
                <a:srgbClr val="008000"/>
              </a:solidFill>
              <a:latin typeface="UD デジタル 教科書体 NK-B" panose="02020700000000000000" pitchFamily="18" charset="-128"/>
              <a:ea typeface="UD デジタル 教科書体 NK-B" panose="02020700000000000000" pitchFamily="18" charset="-128"/>
            </a:endParaRPr>
          </a:p>
        </p:txBody>
      </p:sp>
      <p:sp>
        <p:nvSpPr>
          <p:cNvPr id="17" name="AutoShape 26">
            <a:extLst>
              <a:ext uri="{FF2B5EF4-FFF2-40B4-BE49-F238E27FC236}">
                <a16:creationId xmlns:a16="http://schemas.microsoft.com/office/drawing/2014/main" id="{E17DAFC8-8634-8743-F70E-24A9595767AE}"/>
              </a:ext>
            </a:extLst>
          </p:cNvPr>
          <p:cNvSpPr>
            <a:spLocks noChangeArrowheads="1"/>
          </p:cNvSpPr>
          <p:nvPr/>
        </p:nvSpPr>
        <p:spPr bwMode="auto">
          <a:xfrm>
            <a:off x="861307" y="459440"/>
            <a:ext cx="7455109" cy="6120680"/>
          </a:xfrm>
          <a:prstGeom prst="star24">
            <a:avLst>
              <a:gd name="adj" fmla="val 46787"/>
            </a:avLst>
          </a:prstGeom>
          <a:solidFill>
            <a:srgbClr val="CCFFCC"/>
          </a:solidFill>
          <a:ln w="76200">
            <a:solidFill>
              <a:schemeClr val="tx1"/>
            </a:solidFill>
            <a:miter lim="800000"/>
            <a:headEnd type="none" w="sm" len="sm"/>
            <a:tailEnd type="none" w="sm" len="sm"/>
          </a:ln>
          <a:effectLst/>
        </p:spPr>
        <p:txBody>
          <a:bodyPr wrap="none" anchor="ctr"/>
          <a:ls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a:lstStyle>
          <a:p>
            <a:pPr algn="ctr">
              <a:lnSpc>
                <a:spcPct val="85000"/>
              </a:lnSpc>
              <a:spcBef>
                <a:spcPts val="0"/>
              </a:spcBef>
              <a:buFontTx/>
              <a:buNone/>
            </a:pP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日本は、中韓台</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からも</a:t>
            </a:r>
            <a:endParaRPr lang="en-US" altLang="ja-JP" sz="28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米英独</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からも</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儲け続けている。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そんな日本が貢ぐ相手の</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スイスとイタリアの特長は</a:t>
            </a:r>
            <a:r>
              <a:rPr lang="en-US" altLang="ja-JP" sz="4000" dirty="0">
                <a:solidFill>
                  <a:srgbClr val="006699"/>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① 観光立国、手作りブランド立国</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6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② 高い人件費、短い労働時間</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6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③ 大都市がなく、</a:t>
            </a:r>
            <a:r>
              <a:rPr lang="ja-JP" altLang="en-US" sz="3600" u="sng" dirty="0">
                <a:solidFill>
                  <a:srgbClr val="663300"/>
                </a:solidFill>
                <a:latin typeface="UD デジタル 教科書体 NK-B" panose="02020700000000000000" pitchFamily="18" charset="-128"/>
                <a:ea typeface="UD デジタル 教科書体 NK-B" panose="02020700000000000000" pitchFamily="18" charset="-128"/>
              </a:rPr>
              <a:t>農山漁村</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に</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経済力、競争力がある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6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④ 地産地消の本家</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600"/>
              </a:spcBef>
              <a:buFontTx/>
              <a:buNone/>
            </a:pPr>
            <a:r>
              <a:rPr lang="ja-JP" altLang="en-US" sz="1000" dirty="0">
                <a:solidFill>
                  <a:srgbClr val="663300"/>
                </a:solidFill>
                <a:latin typeface="UD デジタル 教科書体 NK-B" panose="02020700000000000000" pitchFamily="18" charset="-128"/>
                <a:ea typeface="UD デジタル 教科書体 NK-B" panose="02020700000000000000" pitchFamily="18" charset="-128"/>
              </a:rPr>
              <a:t> </a:t>
            </a:r>
            <a:endParaRPr lang="en-US" altLang="ja-JP" sz="10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38093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bg/>
                                          </p:spTgt>
                                        </p:tgtEl>
                                        <p:attrNameLst>
                                          <p:attrName>style.visibility</p:attrName>
                                        </p:attrNameLst>
                                      </p:cBhvr>
                                      <p:to>
                                        <p:strVal val="visible"/>
                                      </p:to>
                                    </p:set>
                                    <p:animEffect transition="in" filter="wipe(left)">
                                      <p:cBhvr>
                                        <p:cTn id="67" dur="500"/>
                                        <p:tgtEl>
                                          <p:spTgt spid="17">
                                            <p:bg/>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xEl>
                                              <p:pRg st="1" end="1"/>
                                            </p:txEl>
                                          </p:spTgt>
                                        </p:tgtEl>
                                        <p:attrNameLst>
                                          <p:attrName>style.visibility</p:attrName>
                                        </p:attrNameLst>
                                      </p:cBhvr>
                                      <p:to>
                                        <p:strVal val="visible"/>
                                      </p:to>
                                    </p:set>
                                    <p:animEffect transition="in" filter="wipe(left)">
                                      <p:cBhvr>
                                        <p:cTn id="72" dur="500"/>
                                        <p:tgtEl>
                                          <p:spTgt spid="17">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xEl>
                                              <p:pRg st="2" end="2"/>
                                            </p:txEl>
                                          </p:spTgt>
                                        </p:tgtEl>
                                        <p:attrNameLst>
                                          <p:attrName>style.visibility</p:attrName>
                                        </p:attrNameLst>
                                      </p:cBhvr>
                                      <p:to>
                                        <p:strVal val="visible"/>
                                      </p:to>
                                    </p:set>
                                    <p:animEffect transition="in" filter="wipe(left)">
                                      <p:cBhvr>
                                        <p:cTn id="77" dur="500"/>
                                        <p:tgtEl>
                                          <p:spTgt spid="17">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
                                            <p:txEl>
                                              <p:pRg st="4" end="4"/>
                                            </p:txEl>
                                          </p:spTgt>
                                        </p:tgtEl>
                                        <p:attrNameLst>
                                          <p:attrName>style.visibility</p:attrName>
                                        </p:attrNameLst>
                                      </p:cBhvr>
                                      <p:to>
                                        <p:strVal val="visible"/>
                                      </p:to>
                                    </p:set>
                                    <p:animEffect transition="in" filter="wipe(left)">
                                      <p:cBhvr>
                                        <p:cTn id="82" dur="500"/>
                                        <p:tgtEl>
                                          <p:spTgt spid="17">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7">
                                            <p:txEl>
                                              <p:pRg st="5" end="5"/>
                                            </p:txEl>
                                          </p:spTgt>
                                        </p:tgtEl>
                                        <p:attrNameLst>
                                          <p:attrName>style.visibility</p:attrName>
                                        </p:attrNameLst>
                                      </p:cBhvr>
                                      <p:to>
                                        <p:strVal val="visible"/>
                                      </p:to>
                                    </p:set>
                                    <p:animEffect transition="in" filter="wipe(left)">
                                      <p:cBhvr>
                                        <p:cTn id="87" dur="500"/>
                                        <p:tgtEl>
                                          <p:spTgt spid="17">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7">
                                            <p:txEl>
                                              <p:pRg st="7" end="7"/>
                                            </p:txEl>
                                          </p:spTgt>
                                        </p:tgtEl>
                                        <p:attrNameLst>
                                          <p:attrName>style.visibility</p:attrName>
                                        </p:attrNameLst>
                                      </p:cBhvr>
                                      <p:to>
                                        <p:strVal val="visible"/>
                                      </p:to>
                                    </p:set>
                                    <p:animEffect transition="in" filter="wipe(left)">
                                      <p:cBhvr>
                                        <p:cTn id="92" dur="500"/>
                                        <p:tgtEl>
                                          <p:spTgt spid="17">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7">
                                            <p:txEl>
                                              <p:pRg st="8" end="8"/>
                                            </p:txEl>
                                          </p:spTgt>
                                        </p:tgtEl>
                                        <p:attrNameLst>
                                          <p:attrName>style.visibility</p:attrName>
                                        </p:attrNameLst>
                                      </p:cBhvr>
                                      <p:to>
                                        <p:strVal val="visible"/>
                                      </p:to>
                                    </p:set>
                                    <p:animEffect transition="in" filter="wipe(left)">
                                      <p:cBhvr>
                                        <p:cTn id="97" dur="500"/>
                                        <p:tgtEl>
                                          <p:spTgt spid="17">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7">
                                            <p:txEl>
                                              <p:pRg st="9" end="9"/>
                                            </p:txEl>
                                          </p:spTgt>
                                        </p:tgtEl>
                                        <p:attrNameLst>
                                          <p:attrName>style.visibility</p:attrName>
                                        </p:attrNameLst>
                                      </p:cBhvr>
                                      <p:to>
                                        <p:strVal val="visible"/>
                                      </p:to>
                                    </p:set>
                                    <p:animEffect transition="in" filter="wipe(left)">
                                      <p:cBhvr>
                                        <p:cTn id="102" dur="500"/>
                                        <p:tgtEl>
                                          <p:spTgt spid="17">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7">
                                            <p:txEl>
                                              <p:pRg st="10" end="10"/>
                                            </p:txEl>
                                          </p:spTgt>
                                        </p:tgtEl>
                                        <p:attrNameLst>
                                          <p:attrName>style.visibility</p:attrName>
                                        </p:attrNameLst>
                                      </p:cBhvr>
                                      <p:to>
                                        <p:strVal val="visible"/>
                                      </p:to>
                                    </p:set>
                                    <p:animEffect transition="in" filter="wipe(left)">
                                      <p:cBhvr>
                                        <p:cTn id="107" dur="500"/>
                                        <p:tgtEl>
                                          <p:spTgt spid="17">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
                                            <p:txEl>
                                              <p:pRg st="11" end="11"/>
                                            </p:txEl>
                                          </p:spTgt>
                                        </p:tgtEl>
                                        <p:attrNameLst>
                                          <p:attrName>style.visibility</p:attrName>
                                        </p:attrNameLst>
                                      </p:cBhvr>
                                      <p:to>
                                        <p:strVal val="visible"/>
                                      </p:to>
                                    </p:set>
                                    <p:animEffect transition="in" filter="wipe(left)">
                                      <p:cBhvr>
                                        <p:cTn id="112" dur="500"/>
                                        <p:tgtEl>
                                          <p:spTgt spid="17">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
                                            <p:txEl>
                                              <p:pRg st="12" end="12"/>
                                            </p:txEl>
                                          </p:spTgt>
                                        </p:tgtEl>
                                        <p:attrNameLst>
                                          <p:attrName>style.visibility</p:attrName>
                                        </p:attrNameLst>
                                      </p:cBhvr>
                                      <p:to>
                                        <p:strVal val="visible"/>
                                      </p:to>
                                    </p:set>
                                    <p:animEffect transition="in" filter="wipe(left)">
                                      <p:cBhvr>
                                        <p:cTn id="117" dur="500"/>
                                        <p:tgtEl>
                                          <p:spTgt spid="1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2" grpId="0" animBg="1"/>
      <p:bldP spid="13" grpId="0" animBg="1"/>
      <p:bldP spid="14" grpId="0"/>
      <p:bldP spid="15" grpId="0"/>
      <p:bldP spid="10" grpId="0" build="p"/>
      <p:bldP spid="1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2FDF40AB-7109-43E5-9012-308BEDADB09A}"/>
              </a:ext>
            </a:extLst>
          </p:cNvPr>
          <p:cNvSpPr>
            <a:spLocks noGrp="1" noChangeArrowheads="1"/>
          </p:cNvSpPr>
          <p:nvPr>
            <p:ph type="ctrTitle"/>
          </p:nvPr>
        </p:nvSpPr>
        <p:spPr>
          <a:xfrm>
            <a:off x="251520" y="2862064"/>
            <a:ext cx="8748464" cy="1143000"/>
          </a:xfrm>
          <a:noFill/>
        </p:spPr>
        <p:txBody>
          <a:bodyPr lIns="92075" tIns="46038" rIns="92075" bIns="46038" anchor="ctr"/>
          <a:lstStyle/>
          <a:p>
            <a:pPr eaLnBrk="1" hangingPunct="1">
              <a:lnSpc>
                <a:spcPct val="90000"/>
              </a:lnSpc>
            </a:pP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４つの</a:t>
            </a:r>
            <a:r>
              <a:rPr lang="ja-JP" altLang="en-US" dirty="0">
                <a:solidFill>
                  <a:srgbClr val="0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超</a:t>
            </a: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基本数字</a:t>
            </a:r>
            <a:br>
              <a:rPr lang="en-US" altLang="ja-JP" sz="88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でみた江津市</a:t>
            </a:r>
            <a:endParaRPr lang="ja-JP" altLang="en-US" sz="8800"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11879093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27FCD11-46F4-4167-B6A6-C23DD5E51815}"/>
              </a:ext>
            </a:extLst>
          </p:cNvPr>
          <p:cNvSpPr txBox="1">
            <a:spLocks noChangeArrowheads="1"/>
          </p:cNvSpPr>
          <p:nvPr/>
        </p:nvSpPr>
        <p:spPr bwMode="auto">
          <a:xfrm>
            <a:off x="89693" y="-82614"/>
            <a:ext cx="8964613" cy="123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5400" dirty="0">
                <a:latin typeface="HGP創英角ｺﾞｼｯｸUB" panose="020B0900000000000000" pitchFamily="50" charset="-128"/>
                <a:ea typeface="HGP創英角ｺﾞｼｯｸUB" panose="020B0900000000000000" pitchFamily="50" charset="-128"/>
              </a:rPr>
              <a:t>人口の増減</a:t>
            </a:r>
            <a:endParaRPr lang="en-US" altLang="ja-JP" sz="54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dirty="0">
                <a:latin typeface="HGP創英角ｺﾞｼｯｸUB" panose="020B0900000000000000" pitchFamily="50" charset="-128"/>
                <a:ea typeface="HGP創英角ｺﾞｼｯｸUB" panose="020B0900000000000000" pitchFamily="50" charset="-128"/>
              </a:rPr>
              <a:t>２０１８</a:t>
            </a:r>
            <a:r>
              <a:rPr lang="ja-JP" altLang="en-US" sz="2400" dirty="0">
                <a:latin typeface="HGP創英角ｺﾞｼｯｸUB" panose="020B0900000000000000" pitchFamily="50" charset="-128"/>
                <a:ea typeface="HGP創英角ｺﾞｼｯｸUB" panose="020B0900000000000000" pitchFamily="50" charset="-128"/>
              </a:rPr>
              <a:t>元日</a:t>
            </a:r>
            <a:r>
              <a:rPr lang="ja-JP" altLang="en-US" dirty="0">
                <a:latin typeface="HGP創英角ｺﾞｼｯｸUB" panose="020B0900000000000000" pitchFamily="50" charset="-128"/>
                <a:ea typeface="HGP創英角ｺﾞｼｯｸUB" panose="020B0900000000000000" pitchFamily="50" charset="-128"/>
              </a:rPr>
              <a:t>～２３</a:t>
            </a:r>
            <a:r>
              <a:rPr lang="ja-JP" altLang="en-US" sz="2400" dirty="0">
                <a:latin typeface="HGP創英角ｺﾞｼｯｸUB" panose="020B0900000000000000" pitchFamily="50" charset="-128"/>
                <a:ea typeface="HGP創英角ｺﾞｼｯｸUB" panose="020B0900000000000000" pitchFamily="50" charset="-128"/>
              </a:rPr>
              <a:t>元日</a:t>
            </a:r>
            <a:r>
              <a:rPr lang="ja-JP" altLang="en-US" dirty="0">
                <a:latin typeface="HGP創英角ｺﾞｼｯｸUB" panose="020B0900000000000000" pitchFamily="50" charset="-128"/>
                <a:ea typeface="HGP創英角ｺﾞｼｯｸUB" panose="020B0900000000000000" pitchFamily="50" charset="-128"/>
              </a:rPr>
              <a:t>  住民票総数の変化</a:t>
            </a:r>
            <a:r>
              <a:rPr lang="ja-JP" altLang="en-US" sz="2400" dirty="0">
                <a:latin typeface="HGP創英角ｺﾞｼｯｸUB" panose="020B0900000000000000" pitchFamily="50" charset="-128"/>
                <a:ea typeface="HGP創英角ｺﾞｼｯｸUB" panose="020B0900000000000000" pitchFamily="50" charset="-128"/>
              </a:rPr>
              <a:t>（外国籍含む）</a:t>
            </a:r>
            <a:endParaRPr lang="en-US" altLang="ja-JP" sz="2400" u="sng" dirty="0">
              <a:latin typeface="HGP創英角ｺﾞｼｯｸUB" panose="020B0900000000000000" pitchFamily="50" charset="-128"/>
              <a:ea typeface="HGP創英角ｺﾞｼｯｸUB" panose="020B0900000000000000" pitchFamily="50" charset="-128"/>
            </a:endParaRPr>
          </a:p>
        </p:txBody>
      </p:sp>
      <p:sp>
        <p:nvSpPr>
          <p:cNvPr id="4" name="Text Box 3">
            <a:extLst>
              <a:ext uri="{FF2B5EF4-FFF2-40B4-BE49-F238E27FC236}">
                <a16:creationId xmlns:a16="http://schemas.microsoft.com/office/drawing/2014/main" id="{47CDF406-9AC5-4C40-8FBC-680742758329}"/>
              </a:ext>
            </a:extLst>
          </p:cNvPr>
          <p:cNvSpPr txBox="1">
            <a:spLocks noChangeArrowheads="1"/>
          </p:cNvSpPr>
          <p:nvPr/>
        </p:nvSpPr>
        <p:spPr bwMode="auto">
          <a:xfrm>
            <a:off x="179512" y="1218192"/>
            <a:ext cx="7399139" cy="56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3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① 東京</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23</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② 大阪市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③ 広島市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④ 岡山市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⑤ 松江市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⑥ 出雲市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⑦ 大田市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⑧ 江津市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⑨ 浜田市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⑩ 益田市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⑪ 邑南町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6" name="Text Box 3">
            <a:extLst>
              <a:ext uri="{FF2B5EF4-FFF2-40B4-BE49-F238E27FC236}">
                <a16:creationId xmlns:a16="http://schemas.microsoft.com/office/drawing/2014/main" id="{AE3F7A4F-C078-4619-B6AF-C0FFB72F2845}"/>
              </a:ext>
            </a:extLst>
          </p:cNvPr>
          <p:cNvSpPr txBox="1">
            <a:spLocks noChangeArrowheads="1"/>
          </p:cNvSpPr>
          <p:nvPr/>
        </p:nvSpPr>
        <p:spPr bwMode="auto">
          <a:xfrm>
            <a:off x="4365194" y="1124744"/>
            <a:ext cx="2790627"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８％</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200"/>
              </a:spcBef>
              <a:buFontTx/>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+1.4%</a:t>
            </a:r>
          </a:p>
          <a:p>
            <a:pPr marL="990600" indent="-990600"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△０</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９</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０％</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９％</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△０</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９％</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7.8</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7.6</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△８</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８％</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6.7</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△９</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５</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p>
        </p:txBody>
      </p:sp>
      <p:sp>
        <p:nvSpPr>
          <p:cNvPr id="9" name="Text Box 3">
            <a:extLst>
              <a:ext uri="{FF2B5EF4-FFF2-40B4-BE49-F238E27FC236}">
                <a16:creationId xmlns:a16="http://schemas.microsoft.com/office/drawing/2014/main" id="{ED908D2C-2A49-E656-B78E-9739F395B7EE}"/>
              </a:ext>
            </a:extLst>
          </p:cNvPr>
          <p:cNvSpPr txBox="1">
            <a:spLocks noChangeArrowheads="1"/>
          </p:cNvSpPr>
          <p:nvPr/>
        </p:nvSpPr>
        <p:spPr bwMode="auto">
          <a:xfrm>
            <a:off x="6948264" y="1111236"/>
            <a:ext cx="2195736"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168400" indent="-1168400" algn="r" eaLnBrk="1" hangingPunct="1">
              <a:spcBef>
                <a:spcPts val="200"/>
              </a:spcBef>
              <a:buFontTx/>
              <a:buNone/>
            </a:pP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消滅</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まで</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FontTx/>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564</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年？</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４９５年？</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171</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年？</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６３０年？</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６４年？</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６６年？</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６２年？</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７５年？</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５３年？</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2" name="吹き出し: 角を丸めた四角形 1">
            <a:extLst>
              <a:ext uri="{FF2B5EF4-FFF2-40B4-BE49-F238E27FC236}">
                <a16:creationId xmlns:a16="http://schemas.microsoft.com/office/drawing/2014/main" id="{3B62F6EF-D1E9-352B-B83F-532385051060}"/>
              </a:ext>
            </a:extLst>
          </p:cNvPr>
          <p:cNvSpPr/>
          <p:nvPr/>
        </p:nvSpPr>
        <p:spPr bwMode="auto">
          <a:xfrm>
            <a:off x="2483768" y="4077072"/>
            <a:ext cx="2952328" cy="770648"/>
          </a:xfrm>
          <a:prstGeom prst="wedgeRoundRectCallout">
            <a:avLst>
              <a:gd name="adj1" fmla="val 50956"/>
              <a:gd name="adj2" fmla="val 7247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全国の全市町村では</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偏差値４６</a:t>
            </a:r>
          </a:p>
        </p:txBody>
      </p:sp>
      <p:sp>
        <p:nvSpPr>
          <p:cNvPr id="3" name="吹き出し: 角を丸めた四角形 2">
            <a:extLst>
              <a:ext uri="{FF2B5EF4-FFF2-40B4-BE49-F238E27FC236}">
                <a16:creationId xmlns:a16="http://schemas.microsoft.com/office/drawing/2014/main" id="{374B497C-9A68-6554-EE30-61FDD2EAF94F}"/>
              </a:ext>
            </a:extLst>
          </p:cNvPr>
          <p:cNvSpPr/>
          <p:nvPr/>
        </p:nvSpPr>
        <p:spPr bwMode="auto">
          <a:xfrm>
            <a:off x="2483768" y="5157192"/>
            <a:ext cx="2952328" cy="770648"/>
          </a:xfrm>
          <a:prstGeom prst="wedgeRoundRectCallout">
            <a:avLst>
              <a:gd name="adj1" fmla="val 50669"/>
              <a:gd name="adj2" fmla="val -6155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山陰の市町村の中では</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偏差値</a:t>
            </a:r>
            <a:r>
              <a:rPr lang="ja-JP" altLang="en-US" sz="2400" dirty="0">
                <a:solidFill>
                  <a:srgbClr val="000066"/>
                </a:solidFill>
                <a:latin typeface="HGP創英角ﾎﾟｯﾌﾟ体" panose="040B0A00000000000000" pitchFamily="50" charset="-128"/>
              </a:rPr>
              <a:t>４９</a:t>
            </a:r>
            <a:endParaRPr kumimoji="1" lang="ja-JP" altLang="en-US" sz="2400" b="0" i="0" u="none" strike="noStrike" cap="none" normalizeH="0" baseline="0" dirty="0">
              <a:ln>
                <a:noFill/>
              </a:ln>
              <a:solidFill>
                <a:srgbClr val="000066"/>
              </a:solidFill>
              <a:effectLst/>
              <a:latin typeface="HGP創英角ﾎﾟｯﾌﾟ体" panose="040B0A00000000000000" pitchFamily="50" charset="-128"/>
            </a:endParaRPr>
          </a:p>
        </p:txBody>
      </p:sp>
    </p:spTree>
    <p:extLst>
      <p:ext uri="{BB962C8B-B14F-4D97-AF65-F5344CB8AC3E}">
        <p14:creationId xmlns:p14="http://schemas.microsoft.com/office/powerpoint/2010/main" val="2156716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left)">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ipe(left)">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wipe(left)">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wipe(left)">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left)">
                                      <p:cBhvr>
                                        <p:cTn id="87" dur="5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left)">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wipe(left)">
                                      <p:cBhvr>
                                        <p:cTn id="97" dur="500"/>
                                        <p:tgtEl>
                                          <p:spTgt spid="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wipe(left)">
                                      <p:cBhvr>
                                        <p:cTn id="102" dur="500"/>
                                        <p:tgtEl>
                                          <p:spTgt spid="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Effect transition="in" filter="wipe(left)">
                                      <p:cBhvr>
                                        <p:cTn id="107" dur="500"/>
                                        <p:tgtEl>
                                          <p:spTgt spid="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
                                            <p:txEl>
                                              <p:pRg st="10" end="10"/>
                                            </p:txEl>
                                          </p:spTgt>
                                        </p:tgtEl>
                                        <p:attrNameLst>
                                          <p:attrName>style.visibility</p:attrName>
                                        </p:attrNameLst>
                                      </p:cBhvr>
                                      <p:to>
                                        <p:strVal val="visible"/>
                                      </p:to>
                                    </p:set>
                                    <p:animEffect transition="in" filter="wipe(left)">
                                      <p:cBhvr>
                                        <p:cTn id="112" dur="500"/>
                                        <p:tgtEl>
                                          <p:spTgt spid="6">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9">
                                            <p:txEl>
                                              <p:pRg st="1" end="1"/>
                                            </p:txEl>
                                          </p:spTgt>
                                        </p:tgtEl>
                                        <p:attrNameLst>
                                          <p:attrName>style.visibility</p:attrName>
                                        </p:attrNameLst>
                                      </p:cBhvr>
                                      <p:to>
                                        <p:strVal val="visible"/>
                                      </p:to>
                                    </p:set>
                                    <p:animEffect transition="in" filter="wipe(left)">
                                      <p:cBhvr>
                                        <p:cTn id="117" dur="500"/>
                                        <p:tgtEl>
                                          <p:spTgt spid="9">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9">
                                            <p:txEl>
                                              <p:pRg st="2" end="2"/>
                                            </p:txEl>
                                          </p:spTgt>
                                        </p:tgtEl>
                                        <p:attrNameLst>
                                          <p:attrName>style.visibility</p:attrName>
                                        </p:attrNameLst>
                                      </p:cBhvr>
                                      <p:to>
                                        <p:strVal val="visible"/>
                                      </p:to>
                                    </p:set>
                                    <p:animEffect transition="in" filter="wipe(left)">
                                      <p:cBhvr>
                                        <p:cTn id="122" dur="500"/>
                                        <p:tgtEl>
                                          <p:spTgt spid="9">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9">
                                            <p:txEl>
                                              <p:pRg st="3" end="3"/>
                                            </p:txEl>
                                          </p:spTgt>
                                        </p:tgtEl>
                                        <p:attrNameLst>
                                          <p:attrName>style.visibility</p:attrName>
                                        </p:attrNameLst>
                                      </p:cBhvr>
                                      <p:to>
                                        <p:strVal val="visible"/>
                                      </p:to>
                                    </p:set>
                                    <p:animEffect transition="in" filter="wipe(left)">
                                      <p:cBhvr>
                                        <p:cTn id="127" dur="500"/>
                                        <p:tgtEl>
                                          <p:spTgt spid="9">
                                            <p:txEl>
                                              <p:pRg st="3" end="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
                                            <p:txEl>
                                              <p:pRg st="4" end="4"/>
                                            </p:txEl>
                                          </p:spTgt>
                                        </p:tgtEl>
                                        <p:attrNameLst>
                                          <p:attrName>style.visibility</p:attrName>
                                        </p:attrNameLst>
                                      </p:cBhvr>
                                      <p:to>
                                        <p:strVal val="visible"/>
                                      </p:to>
                                    </p:set>
                                    <p:animEffect transition="in" filter="wipe(left)">
                                      <p:cBhvr>
                                        <p:cTn id="132" dur="500"/>
                                        <p:tgtEl>
                                          <p:spTgt spid="9">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9">
                                            <p:txEl>
                                              <p:pRg st="5" end="5"/>
                                            </p:txEl>
                                          </p:spTgt>
                                        </p:tgtEl>
                                        <p:attrNameLst>
                                          <p:attrName>style.visibility</p:attrName>
                                        </p:attrNameLst>
                                      </p:cBhvr>
                                      <p:to>
                                        <p:strVal val="visible"/>
                                      </p:to>
                                    </p:set>
                                    <p:animEffect transition="in" filter="wipe(left)">
                                      <p:cBhvr>
                                        <p:cTn id="137" dur="500"/>
                                        <p:tgtEl>
                                          <p:spTgt spid="9">
                                            <p:txEl>
                                              <p:pRg st="5" end="5"/>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9">
                                            <p:txEl>
                                              <p:pRg st="6" end="6"/>
                                            </p:txEl>
                                          </p:spTgt>
                                        </p:tgtEl>
                                        <p:attrNameLst>
                                          <p:attrName>style.visibility</p:attrName>
                                        </p:attrNameLst>
                                      </p:cBhvr>
                                      <p:to>
                                        <p:strVal val="visible"/>
                                      </p:to>
                                    </p:set>
                                    <p:animEffect transition="in" filter="wipe(left)">
                                      <p:cBhvr>
                                        <p:cTn id="142" dur="500"/>
                                        <p:tgtEl>
                                          <p:spTgt spid="9">
                                            <p:txEl>
                                              <p:pRg st="6" end="6"/>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9">
                                            <p:txEl>
                                              <p:pRg st="7" end="7"/>
                                            </p:txEl>
                                          </p:spTgt>
                                        </p:tgtEl>
                                        <p:attrNameLst>
                                          <p:attrName>style.visibility</p:attrName>
                                        </p:attrNameLst>
                                      </p:cBhvr>
                                      <p:to>
                                        <p:strVal val="visible"/>
                                      </p:to>
                                    </p:set>
                                    <p:animEffect transition="in" filter="wipe(left)">
                                      <p:cBhvr>
                                        <p:cTn id="147" dur="500"/>
                                        <p:tgtEl>
                                          <p:spTgt spid="9">
                                            <p:txEl>
                                              <p:pRg st="7" end="7"/>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9">
                                            <p:txEl>
                                              <p:pRg st="8" end="8"/>
                                            </p:txEl>
                                          </p:spTgt>
                                        </p:tgtEl>
                                        <p:attrNameLst>
                                          <p:attrName>style.visibility</p:attrName>
                                        </p:attrNameLst>
                                      </p:cBhvr>
                                      <p:to>
                                        <p:strVal val="visible"/>
                                      </p:to>
                                    </p:set>
                                    <p:animEffect transition="in" filter="wipe(left)">
                                      <p:cBhvr>
                                        <p:cTn id="152" dur="500"/>
                                        <p:tgtEl>
                                          <p:spTgt spid="9">
                                            <p:txEl>
                                              <p:pRg st="8" end="8"/>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9">
                                            <p:txEl>
                                              <p:pRg st="9" end="9"/>
                                            </p:txEl>
                                          </p:spTgt>
                                        </p:tgtEl>
                                        <p:attrNameLst>
                                          <p:attrName>style.visibility</p:attrName>
                                        </p:attrNameLst>
                                      </p:cBhvr>
                                      <p:to>
                                        <p:strVal val="visible"/>
                                      </p:to>
                                    </p:set>
                                    <p:animEffect transition="in" filter="wipe(left)">
                                      <p:cBhvr>
                                        <p:cTn id="157" dur="500"/>
                                        <p:tgtEl>
                                          <p:spTgt spid="9">
                                            <p:txEl>
                                              <p:pRg st="9" end="9"/>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9">
                                            <p:txEl>
                                              <p:pRg st="10" end="10"/>
                                            </p:txEl>
                                          </p:spTgt>
                                        </p:tgtEl>
                                        <p:attrNameLst>
                                          <p:attrName>style.visibility</p:attrName>
                                        </p:attrNameLst>
                                      </p:cBhvr>
                                      <p:to>
                                        <p:strVal val="visible"/>
                                      </p:to>
                                    </p:set>
                                    <p:animEffect transition="in" filter="wipe(left)">
                                      <p:cBhvr>
                                        <p:cTn id="162" dur="500"/>
                                        <p:tgtEl>
                                          <p:spTgt spid="9">
                                            <p:txEl>
                                              <p:pRg st="10" end="1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45" presetClass="entr" presetSubtype="0" fill="hold" grpId="0" nodeType="click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fade">
                                      <p:cBhvr>
                                        <p:cTn id="167" dur="2000"/>
                                        <p:tgtEl>
                                          <p:spTgt spid="2"/>
                                        </p:tgtEl>
                                      </p:cBhvr>
                                    </p:animEffect>
                                    <p:anim calcmode="lin" valueType="num">
                                      <p:cBhvr>
                                        <p:cTn id="168" dur="2000" fill="hold"/>
                                        <p:tgtEl>
                                          <p:spTgt spid="2"/>
                                        </p:tgtEl>
                                        <p:attrNameLst>
                                          <p:attrName>ppt_w</p:attrName>
                                        </p:attrNameLst>
                                      </p:cBhvr>
                                      <p:tavLst>
                                        <p:tav tm="0" fmla="#ppt_w*sin(2.5*pi*$)">
                                          <p:val>
                                            <p:fltVal val="0"/>
                                          </p:val>
                                        </p:tav>
                                        <p:tav tm="100000">
                                          <p:val>
                                            <p:fltVal val="1"/>
                                          </p:val>
                                        </p:tav>
                                      </p:tavLst>
                                    </p:anim>
                                    <p:anim calcmode="lin" valueType="num">
                                      <p:cBhvr>
                                        <p:cTn id="16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0" fill="hold">
                      <p:stCondLst>
                        <p:cond delay="indefinite"/>
                      </p:stCondLst>
                      <p:childTnLst>
                        <p:par>
                          <p:cTn id="171" fill="hold">
                            <p:stCondLst>
                              <p:cond delay="0"/>
                            </p:stCondLst>
                            <p:childTnLst>
                              <p:par>
                                <p:cTn id="172" presetID="45" presetClass="entr" presetSubtype="0" fill="hold" grpId="0" nodeType="clickEffect">
                                  <p:stCondLst>
                                    <p:cond delay="0"/>
                                  </p:stCondLst>
                                  <p:childTnLst>
                                    <p:set>
                                      <p:cBhvr>
                                        <p:cTn id="173" dur="1" fill="hold">
                                          <p:stCondLst>
                                            <p:cond delay="0"/>
                                          </p:stCondLst>
                                        </p:cTn>
                                        <p:tgtEl>
                                          <p:spTgt spid="3"/>
                                        </p:tgtEl>
                                        <p:attrNameLst>
                                          <p:attrName>style.visibility</p:attrName>
                                        </p:attrNameLst>
                                      </p:cBhvr>
                                      <p:to>
                                        <p:strVal val="visible"/>
                                      </p:to>
                                    </p:set>
                                    <p:animEffect transition="in" filter="fade">
                                      <p:cBhvr>
                                        <p:cTn id="174" dur="2000"/>
                                        <p:tgtEl>
                                          <p:spTgt spid="3"/>
                                        </p:tgtEl>
                                      </p:cBhvr>
                                    </p:animEffect>
                                    <p:anim calcmode="lin" valueType="num">
                                      <p:cBhvr>
                                        <p:cTn id="175" dur="2000" fill="hold"/>
                                        <p:tgtEl>
                                          <p:spTgt spid="3"/>
                                        </p:tgtEl>
                                        <p:attrNameLst>
                                          <p:attrName>ppt_w</p:attrName>
                                        </p:attrNameLst>
                                      </p:cBhvr>
                                      <p:tavLst>
                                        <p:tav tm="0" fmla="#ppt_w*sin(2.5*pi*$)">
                                          <p:val>
                                            <p:fltVal val="0"/>
                                          </p:val>
                                        </p:tav>
                                        <p:tav tm="100000">
                                          <p:val>
                                            <p:fltVal val="1"/>
                                          </p:val>
                                        </p:tav>
                                      </p:tavLst>
                                    </p:anim>
                                    <p:anim calcmode="lin" valueType="num">
                                      <p:cBhvr>
                                        <p:cTn id="17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9" grpId="0" uiExpand="1" build="p"/>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27FCD11-46F4-4167-B6A6-C23DD5E51815}"/>
              </a:ext>
            </a:extLst>
          </p:cNvPr>
          <p:cNvSpPr txBox="1">
            <a:spLocks noChangeArrowheads="1"/>
          </p:cNvSpPr>
          <p:nvPr/>
        </p:nvSpPr>
        <p:spPr bwMode="auto">
          <a:xfrm>
            <a:off x="89693" y="-82614"/>
            <a:ext cx="8964613" cy="123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5400" dirty="0">
                <a:latin typeface="HGP創英角ｺﾞｼｯｸUB" panose="020B0900000000000000" pitchFamily="50" charset="-128"/>
                <a:ea typeface="HGP創英角ｺﾞｼｯｸUB" panose="020B0900000000000000" pitchFamily="50" charset="-128"/>
              </a:rPr>
              <a:t>完全失業率</a:t>
            </a:r>
            <a:endParaRPr lang="en-US" altLang="ja-JP" sz="54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dirty="0">
                <a:latin typeface="HGP創英角ｺﾞｼｯｸUB" panose="020B0900000000000000" pitchFamily="50" charset="-128"/>
                <a:ea typeface="HGP創英角ｺﾞｼｯｸUB" panose="020B0900000000000000" pitchFamily="50" charset="-128"/>
              </a:rPr>
              <a:t>２０２０年国勢調査</a:t>
            </a:r>
            <a:endParaRPr lang="en-US" altLang="ja-JP" sz="2400" u="sng" dirty="0">
              <a:latin typeface="HGP創英角ｺﾞｼｯｸUB" panose="020B0900000000000000" pitchFamily="50" charset="-128"/>
              <a:ea typeface="HGP創英角ｺﾞｼｯｸUB" panose="020B0900000000000000" pitchFamily="50" charset="-128"/>
            </a:endParaRPr>
          </a:p>
        </p:txBody>
      </p:sp>
      <p:sp>
        <p:nvSpPr>
          <p:cNvPr id="4" name="Text Box 3">
            <a:extLst>
              <a:ext uri="{FF2B5EF4-FFF2-40B4-BE49-F238E27FC236}">
                <a16:creationId xmlns:a16="http://schemas.microsoft.com/office/drawing/2014/main" id="{47CDF406-9AC5-4C40-8FBC-680742758329}"/>
              </a:ext>
            </a:extLst>
          </p:cNvPr>
          <p:cNvSpPr txBox="1">
            <a:spLocks noChangeArrowheads="1"/>
          </p:cNvSpPr>
          <p:nvPr/>
        </p:nvSpPr>
        <p:spPr bwMode="auto">
          <a:xfrm>
            <a:off x="179512" y="1218192"/>
            <a:ext cx="7399139" cy="56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3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① 東京</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23</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② 大阪市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③ 広島市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④ 岡山市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⑤ 松江市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⑥ 出雲市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⑦ 大田市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⑧ 浜田市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⑨ 江津市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⑩ 益田市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⑪ 邑南町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6" name="Text Box 3">
            <a:extLst>
              <a:ext uri="{FF2B5EF4-FFF2-40B4-BE49-F238E27FC236}">
                <a16:creationId xmlns:a16="http://schemas.microsoft.com/office/drawing/2014/main" id="{AE3F7A4F-C078-4619-B6AF-C0FFB72F2845}"/>
              </a:ext>
            </a:extLst>
          </p:cNvPr>
          <p:cNvSpPr txBox="1">
            <a:spLocks noChangeArrowheads="1"/>
          </p:cNvSpPr>
          <p:nvPr/>
        </p:nvSpPr>
        <p:spPr bwMode="auto">
          <a:xfrm>
            <a:off x="4365194" y="1124744"/>
            <a:ext cx="2790627"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８％</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２</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３</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p>
          <a:p>
            <a:pPr marL="990600" indent="-990600" algn="r" eaLnBrk="1" hangingPunct="1">
              <a:spcBef>
                <a:spcPts val="200"/>
              </a:spcBef>
              <a:buFontTx/>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2.0%</a:t>
            </a: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2.2</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1.6</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６％</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1.7</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1.6</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1.5</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1.7</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p>
        </p:txBody>
      </p:sp>
      <p:sp>
        <p:nvSpPr>
          <p:cNvPr id="7" name="Text Box 3">
            <a:extLst>
              <a:ext uri="{FF2B5EF4-FFF2-40B4-BE49-F238E27FC236}">
                <a16:creationId xmlns:a16="http://schemas.microsoft.com/office/drawing/2014/main" id="{6E1317F5-774E-8C8A-6668-08CEE0B89822}"/>
              </a:ext>
            </a:extLst>
          </p:cNvPr>
          <p:cNvSpPr txBox="1">
            <a:spLocks noChangeArrowheads="1"/>
          </p:cNvSpPr>
          <p:nvPr/>
        </p:nvSpPr>
        <p:spPr bwMode="auto">
          <a:xfrm>
            <a:off x="6948265" y="1111236"/>
            <a:ext cx="2016223"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１００</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なら</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１２７</a:t>
            </a:r>
            <a:endParaRPr lang="en-US" altLang="ja-JP" sz="2400"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FontTx/>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109</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122</a:t>
            </a:r>
          </a:p>
          <a:p>
            <a:pPr marL="1168400" indent="-11684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９１</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８７</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94</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87</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83</a:t>
            </a:r>
          </a:p>
          <a:p>
            <a:pPr marL="1168400" indent="-11684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92</a:t>
            </a:r>
          </a:p>
          <a:p>
            <a:pPr marL="1168400" indent="-11684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6</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３</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25285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left)">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ipe(left)">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wipe(left)">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wipe(left)">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left)">
                                      <p:cBhvr>
                                        <p:cTn id="87" dur="5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left)">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wipe(left)">
                                      <p:cBhvr>
                                        <p:cTn id="97" dur="500"/>
                                        <p:tgtEl>
                                          <p:spTgt spid="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wipe(left)">
                                      <p:cBhvr>
                                        <p:cTn id="102" dur="500"/>
                                        <p:tgtEl>
                                          <p:spTgt spid="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Effect transition="in" filter="wipe(left)">
                                      <p:cBhvr>
                                        <p:cTn id="107" dur="500"/>
                                        <p:tgtEl>
                                          <p:spTgt spid="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
                                            <p:txEl>
                                              <p:pRg st="10" end="10"/>
                                            </p:txEl>
                                          </p:spTgt>
                                        </p:tgtEl>
                                        <p:attrNameLst>
                                          <p:attrName>style.visibility</p:attrName>
                                        </p:attrNameLst>
                                      </p:cBhvr>
                                      <p:to>
                                        <p:strVal val="visible"/>
                                      </p:to>
                                    </p:set>
                                    <p:animEffect transition="in" filter="wipe(left)">
                                      <p:cBhvr>
                                        <p:cTn id="112" dur="500"/>
                                        <p:tgtEl>
                                          <p:spTgt spid="6">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txEl>
                                              <p:pRg st="0" end="0"/>
                                            </p:txEl>
                                          </p:spTgt>
                                        </p:tgtEl>
                                        <p:attrNameLst>
                                          <p:attrName>style.visibility</p:attrName>
                                        </p:attrNameLst>
                                      </p:cBhvr>
                                      <p:to>
                                        <p:strVal val="visible"/>
                                      </p:to>
                                    </p:set>
                                    <p:animEffect transition="in" filter="wipe(left)">
                                      <p:cBhvr>
                                        <p:cTn id="117" dur="500"/>
                                        <p:tgtEl>
                                          <p:spTgt spid="7">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txEl>
                                              <p:pRg st="1" end="1"/>
                                            </p:txEl>
                                          </p:spTgt>
                                        </p:tgtEl>
                                        <p:attrNameLst>
                                          <p:attrName>style.visibility</p:attrName>
                                        </p:attrNameLst>
                                      </p:cBhvr>
                                      <p:to>
                                        <p:strVal val="visible"/>
                                      </p:to>
                                    </p:set>
                                    <p:animEffect transition="in" filter="wipe(left)">
                                      <p:cBhvr>
                                        <p:cTn id="122" dur="500"/>
                                        <p:tgtEl>
                                          <p:spTgt spid="7">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
                                            <p:txEl>
                                              <p:pRg st="2" end="2"/>
                                            </p:txEl>
                                          </p:spTgt>
                                        </p:tgtEl>
                                        <p:attrNameLst>
                                          <p:attrName>style.visibility</p:attrName>
                                        </p:attrNameLst>
                                      </p:cBhvr>
                                      <p:to>
                                        <p:strVal val="visible"/>
                                      </p:to>
                                    </p:set>
                                    <p:animEffect transition="in" filter="wipe(left)">
                                      <p:cBhvr>
                                        <p:cTn id="127" dur="500"/>
                                        <p:tgtEl>
                                          <p:spTgt spid="7">
                                            <p:txEl>
                                              <p:pRg st="2" end="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7">
                                            <p:txEl>
                                              <p:pRg st="3" end="3"/>
                                            </p:txEl>
                                          </p:spTgt>
                                        </p:tgtEl>
                                        <p:attrNameLst>
                                          <p:attrName>style.visibility</p:attrName>
                                        </p:attrNameLst>
                                      </p:cBhvr>
                                      <p:to>
                                        <p:strVal val="visible"/>
                                      </p:to>
                                    </p:set>
                                    <p:animEffect transition="in" filter="wipe(left)">
                                      <p:cBhvr>
                                        <p:cTn id="132" dur="500"/>
                                        <p:tgtEl>
                                          <p:spTgt spid="7">
                                            <p:txEl>
                                              <p:pRg st="3" end="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
                                            <p:txEl>
                                              <p:pRg st="4" end="4"/>
                                            </p:txEl>
                                          </p:spTgt>
                                        </p:tgtEl>
                                        <p:attrNameLst>
                                          <p:attrName>style.visibility</p:attrName>
                                        </p:attrNameLst>
                                      </p:cBhvr>
                                      <p:to>
                                        <p:strVal val="visible"/>
                                      </p:to>
                                    </p:set>
                                    <p:animEffect transition="in" filter="wipe(left)">
                                      <p:cBhvr>
                                        <p:cTn id="137" dur="500"/>
                                        <p:tgtEl>
                                          <p:spTgt spid="7">
                                            <p:txEl>
                                              <p:pRg st="4" end="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7">
                                            <p:txEl>
                                              <p:pRg st="5" end="5"/>
                                            </p:txEl>
                                          </p:spTgt>
                                        </p:tgtEl>
                                        <p:attrNameLst>
                                          <p:attrName>style.visibility</p:attrName>
                                        </p:attrNameLst>
                                      </p:cBhvr>
                                      <p:to>
                                        <p:strVal val="visible"/>
                                      </p:to>
                                    </p:set>
                                    <p:animEffect transition="in" filter="wipe(left)">
                                      <p:cBhvr>
                                        <p:cTn id="142" dur="500"/>
                                        <p:tgtEl>
                                          <p:spTgt spid="7">
                                            <p:txEl>
                                              <p:pRg st="5" end="5"/>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txEl>
                                              <p:pRg st="6" end="6"/>
                                            </p:txEl>
                                          </p:spTgt>
                                        </p:tgtEl>
                                        <p:attrNameLst>
                                          <p:attrName>style.visibility</p:attrName>
                                        </p:attrNameLst>
                                      </p:cBhvr>
                                      <p:to>
                                        <p:strVal val="visible"/>
                                      </p:to>
                                    </p:set>
                                    <p:animEffect transition="in" filter="wipe(left)">
                                      <p:cBhvr>
                                        <p:cTn id="147" dur="500"/>
                                        <p:tgtEl>
                                          <p:spTgt spid="7">
                                            <p:txEl>
                                              <p:pRg st="6" end="6"/>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7">
                                            <p:txEl>
                                              <p:pRg st="7" end="7"/>
                                            </p:txEl>
                                          </p:spTgt>
                                        </p:tgtEl>
                                        <p:attrNameLst>
                                          <p:attrName>style.visibility</p:attrName>
                                        </p:attrNameLst>
                                      </p:cBhvr>
                                      <p:to>
                                        <p:strVal val="visible"/>
                                      </p:to>
                                    </p:set>
                                    <p:animEffect transition="in" filter="wipe(left)">
                                      <p:cBhvr>
                                        <p:cTn id="152" dur="500"/>
                                        <p:tgtEl>
                                          <p:spTgt spid="7">
                                            <p:txEl>
                                              <p:pRg st="7" end="7"/>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7">
                                            <p:txEl>
                                              <p:pRg st="8" end="8"/>
                                            </p:txEl>
                                          </p:spTgt>
                                        </p:tgtEl>
                                        <p:attrNameLst>
                                          <p:attrName>style.visibility</p:attrName>
                                        </p:attrNameLst>
                                      </p:cBhvr>
                                      <p:to>
                                        <p:strVal val="visible"/>
                                      </p:to>
                                    </p:set>
                                    <p:animEffect transition="in" filter="wipe(left)">
                                      <p:cBhvr>
                                        <p:cTn id="157" dur="500"/>
                                        <p:tgtEl>
                                          <p:spTgt spid="7">
                                            <p:txEl>
                                              <p:pRg st="8" end="8"/>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7">
                                            <p:txEl>
                                              <p:pRg st="9" end="9"/>
                                            </p:txEl>
                                          </p:spTgt>
                                        </p:tgtEl>
                                        <p:attrNameLst>
                                          <p:attrName>style.visibility</p:attrName>
                                        </p:attrNameLst>
                                      </p:cBhvr>
                                      <p:to>
                                        <p:strVal val="visible"/>
                                      </p:to>
                                    </p:set>
                                    <p:animEffect transition="in" filter="wipe(left)">
                                      <p:cBhvr>
                                        <p:cTn id="162" dur="500"/>
                                        <p:tgtEl>
                                          <p:spTgt spid="7">
                                            <p:txEl>
                                              <p:pRg st="9" end="9"/>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7">
                                            <p:txEl>
                                              <p:pRg st="10" end="10"/>
                                            </p:txEl>
                                          </p:spTgt>
                                        </p:tgtEl>
                                        <p:attrNameLst>
                                          <p:attrName>style.visibility</p:attrName>
                                        </p:attrNameLst>
                                      </p:cBhvr>
                                      <p:to>
                                        <p:strVal val="visible"/>
                                      </p:to>
                                    </p:set>
                                    <p:animEffect transition="in" filter="wipe(left)">
                                      <p:cBhvr>
                                        <p:cTn id="16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27FCD11-46F4-4167-B6A6-C23DD5E51815}"/>
              </a:ext>
            </a:extLst>
          </p:cNvPr>
          <p:cNvSpPr txBox="1">
            <a:spLocks noChangeArrowheads="1"/>
          </p:cNvSpPr>
          <p:nvPr/>
        </p:nvSpPr>
        <p:spPr bwMode="auto">
          <a:xfrm>
            <a:off x="89693" y="-82614"/>
            <a:ext cx="8964613" cy="123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5400" dirty="0">
                <a:latin typeface="HGP創英角ｺﾞｼｯｸUB" panose="020B0900000000000000" pitchFamily="50" charset="-128"/>
                <a:ea typeface="HGP創英角ｺﾞｼｯｸUB" panose="020B0900000000000000" pitchFamily="50" charset="-128"/>
              </a:rPr>
              <a:t>完全失業率</a:t>
            </a:r>
            <a:endParaRPr lang="en-US" altLang="ja-JP" sz="54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dirty="0">
                <a:latin typeface="HGP創英角ｺﾞｼｯｸUB" panose="020B0900000000000000" pitchFamily="50" charset="-128"/>
                <a:ea typeface="HGP創英角ｺﾞｼｯｸUB" panose="020B0900000000000000" pitchFamily="50" charset="-128"/>
              </a:rPr>
              <a:t>２０２０年国勢調査</a:t>
            </a:r>
            <a:endParaRPr lang="en-US" altLang="ja-JP" sz="2400" u="sng" dirty="0">
              <a:latin typeface="HGP創英角ｺﾞｼｯｸUB" panose="020B0900000000000000" pitchFamily="50" charset="-128"/>
              <a:ea typeface="HGP創英角ｺﾞｼｯｸUB" panose="020B0900000000000000" pitchFamily="50" charset="-128"/>
            </a:endParaRPr>
          </a:p>
        </p:txBody>
      </p:sp>
      <p:sp>
        <p:nvSpPr>
          <p:cNvPr id="4" name="Text Box 3">
            <a:extLst>
              <a:ext uri="{FF2B5EF4-FFF2-40B4-BE49-F238E27FC236}">
                <a16:creationId xmlns:a16="http://schemas.microsoft.com/office/drawing/2014/main" id="{47CDF406-9AC5-4C40-8FBC-680742758329}"/>
              </a:ext>
            </a:extLst>
          </p:cNvPr>
          <p:cNvSpPr txBox="1">
            <a:spLocks noChangeArrowheads="1"/>
          </p:cNvSpPr>
          <p:nvPr/>
        </p:nvSpPr>
        <p:spPr bwMode="auto">
          <a:xfrm>
            <a:off x="179512" y="1218192"/>
            <a:ext cx="7399139" cy="56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3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① 東京</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23</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② 大阪市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③ 広島市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④ 岡山市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⑤ 松江市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⑥ 出雲市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⑦ 大田市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⑧ 浜田市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⑨ 江津市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⑩ 益田市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⑪ 邑南町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6" name="Text Box 3">
            <a:extLst>
              <a:ext uri="{FF2B5EF4-FFF2-40B4-BE49-F238E27FC236}">
                <a16:creationId xmlns:a16="http://schemas.microsoft.com/office/drawing/2014/main" id="{AE3F7A4F-C078-4619-B6AF-C0FFB72F2845}"/>
              </a:ext>
            </a:extLst>
          </p:cNvPr>
          <p:cNvSpPr txBox="1">
            <a:spLocks noChangeArrowheads="1"/>
          </p:cNvSpPr>
          <p:nvPr/>
        </p:nvSpPr>
        <p:spPr bwMode="auto">
          <a:xfrm>
            <a:off x="4365194" y="1124744"/>
            <a:ext cx="2790627"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８％</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２</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３</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p>
          <a:p>
            <a:pPr marL="990600" indent="-990600" algn="r" eaLnBrk="1" hangingPunct="1">
              <a:spcBef>
                <a:spcPts val="200"/>
              </a:spcBef>
              <a:buFontTx/>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2.0%</a:t>
            </a: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2.2</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1.6</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６％</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1.7</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1.6</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1.5</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1.7</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p>
        </p:txBody>
      </p:sp>
      <p:sp>
        <p:nvSpPr>
          <p:cNvPr id="7" name="Text Box 3">
            <a:extLst>
              <a:ext uri="{FF2B5EF4-FFF2-40B4-BE49-F238E27FC236}">
                <a16:creationId xmlns:a16="http://schemas.microsoft.com/office/drawing/2014/main" id="{6E1317F5-774E-8C8A-6668-08CEE0B89822}"/>
              </a:ext>
            </a:extLst>
          </p:cNvPr>
          <p:cNvSpPr txBox="1">
            <a:spLocks noChangeArrowheads="1"/>
          </p:cNvSpPr>
          <p:nvPr/>
        </p:nvSpPr>
        <p:spPr bwMode="auto">
          <a:xfrm>
            <a:off x="6948265" y="1111236"/>
            <a:ext cx="2016223"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１００</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なら</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１２７</a:t>
            </a:r>
            <a:endParaRPr lang="en-US" altLang="ja-JP" sz="2400"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FontTx/>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109</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122</a:t>
            </a:r>
          </a:p>
          <a:p>
            <a:pPr marL="1168400" indent="-11684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９１</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８７</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94</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87</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1168400" indent="-1168400" algn="r" eaLnBrk="1" hangingPunct="1">
              <a:spcBef>
                <a:spcPts val="200"/>
              </a:spcBef>
              <a:buNone/>
            </a:pP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83</a:t>
            </a:r>
          </a:p>
          <a:p>
            <a:pPr marL="1168400" indent="-11684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92</a:t>
            </a:r>
          </a:p>
          <a:p>
            <a:pPr marL="1168400" indent="-11684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6</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３</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3" name="AutoShape 26">
            <a:extLst>
              <a:ext uri="{FF2B5EF4-FFF2-40B4-BE49-F238E27FC236}">
                <a16:creationId xmlns:a16="http://schemas.microsoft.com/office/drawing/2014/main" id="{35E6240A-62F9-AB77-F756-4FC0ADB09C0D}"/>
              </a:ext>
            </a:extLst>
          </p:cNvPr>
          <p:cNvSpPr>
            <a:spLocks noChangeArrowheads="1"/>
          </p:cNvSpPr>
          <p:nvPr/>
        </p:nvSpPr>
        <p:spPr bwMode="auto">
          <a:xfrm>
            <a:off x="-70721" y="0"/>
            <a:ext cx="9214721" cy="685800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a:lstStyle>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市民は言います。</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「江津には仕事がない」と。</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でも、江津市の失業率は</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東京より２割近く、大阪より３割以上</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も低かったんですね！</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そもそも島根県の失業率は</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半世紀前から全国最低なのです。</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12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では、「仕事がない」とは</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どういうこと？</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1200"/>
              </a:spcBef>
              <a:buFontTx/>
              <a:buNone/>
            </a:pP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563466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left)">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ipe(left)">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wipe(left)">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wipe(left)">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left)">
                                      <p:cBhvr>
                                        <p:cTn id="87" dur="5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left)">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wipe(left)">
                                      <p:cBhvr>
                                        <p:cTn id="97" dur="500"/>
                                        <p:tgtEl>
                                          <p:spTgt spid="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wipe(left)">
                                      <p:cBhvr>
                                        <p:cTn id="102" dur="500"/>
                                        <p:tgtEl>
                                          <p:spTgt spid="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Effect transition="in" filter="wipe(left)">
                                      <p:cBhvr>
                                        <p:cTn id="107" dur="500"/>
                                        <p:tgtEl>
                                          <p:spTgt spid="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
                                            <p:txEl>
                                              <p:pRg st="10" end="10"/>
                                            </p:txEl>
                                          </p:spTgt>
                                        </p:tgtEl>
                                        <p:attrNameLst>
                                          <p:attrName>style.visibility</p:attrName>
                                        </p:attrNameLst>
                                      </p:cBhvr>
                                      <p:to>
                                        <p:strVal val="visible"/>
                                      </p:to>
                                    </p:set>
                                    <p:animEffect transition="in" filter="wipe(left)">
                                      <p:cBhvr>
                                        <p:cTn id="112" dur="500"/>
                                        <p:tgtEl>
                                          <p:spTgt spid="6">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7">
                                            <p:txEl>
                                              <p:pRg st="0" end="0"/>
                                            </p:txEl>
                                          </p:spTgt>
                                        </p:tgtEl>
                                        <p:attrNameLst>
                                          <p:attrName>style.visibility</p:attrName>
                                        </p:attrNameLst>
                                      </p:cBhvr>
                                      <p:to>
                                        <p:strVal val="visible"/>
                                      </p:to>
                                    </p:set>
                                    <p:animEffect transition="in" filter="wipe(left)">
                                      <p:cBhvr>
                                        <p:cTn id="117" dur="500"/>
                                        <p:tgtEl>
                                          <p:spTgt spid="7">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
                                            <p:txEl>
                                              <p:pRg st="1" end="1"/>
                                            </p:txEl>
                                          </p:spTgt>
                                        </p:tgtEl>
                                        <p:attrNameLst>
                                          <p:attrName>style.visibility</p:attrName>
                                        </p:attrNameLst>
                                      </p:cBhvr>
                                      <p:to>
                                        <p:strVal val="visible"/>
                                      </p:to>
                                    </p:set>
                                    <p:animEffect transition="in" filter="wipe(left)">
                                      <p:cBhvr>
                                        <p:cTn id="122" dur="500"/>
                                        <p:tgtEl>
                                          <p:spTgt spid="7">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
                                            <p:txEl>
                                              <p:pRg st="2" end="2"/>
                                            </p:txEl>
                                          </p:spTgt>
                                        </p:tgtEl>
                                        <p:attrNameLst>
                                          <p:attrName>style.visibility</p:attrName>
                                        </p:attrNameLst>
                                      </p:cBhvr>
                                      <p:to>
                                        <p:strVal val="visible"/>
                                      </p:to>
                                    </p:set>
                                    <p:animEffect transition="in" filter="wipe(left)">
                                      <p:cBhvr>
                                        <p:cTn id="127" dur="500"/>
                                        <p:tgtEl>
                                          <p:spTgt spid="7">
                                            <p:txEl>
                                              <p:pRg st="2" end="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7">
                                            <p:txEl>
                                              <p:pRg st="3" end="3"/>
                                            </p:txEl>
                                          </p:spTgt>
                                        </p:tgtEl>
                                        <p:attrNameLst>
                                          <p:attrName>style.visibility</p:attrName>
                                        </p:attrNameLst>
                                      </p:cBhvr>
                                      <p:to>
                                        <p:strVal val="visible"/>
                                      </p:to>
                                    </p:set>
                                    <p:animEffect transition="in" filter="wipe(left)">
                                      <p:cBhvr>
                                        <p:cTn id="132" dur="500"/>
                                        <p:tgtEl>
                                          <p:spTgt spid="7">
                                            <p:txEl>
                                              <p:pRg st="3" end="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7">
                                            <p:txEl>
                                              <p:pRg st="4" end="4"/>
                                            </p:txEl>
                                          </p:spTgt>
                                        </p:tgtEl>
                                        <p:attrNameLst>
                                          <p:attrName>style.visibility</p:attrName>
                                        </p:attrNameLst>
                                      </p:cBhvr>
                                      <p:to>
                                        <p:strVal val="visible"/>
                                      </p:to>
                                    </p:set>
                                    <p:animEffect transition="in" filter="wipe(left)">
                                      <p:cBhvr>
                                        <p:cTn id="137" dur="500"/>
                                        <p:tgtEl>
                                          <p:spTgt spid="7">
                                            <p:txEl>
                                              <p:pRg st="4" end="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7">
                                            <p:txEl>
                                              <p:pRg st="5" end="5"/>
                                            </p:txEl>
                                          </p:spTgt>
                                        </p:tgtEl>
                                        <p:attrNameLst>
                                          <p:attrName>style.visibility</p:attrName>
                                        </p:attrNameLst>
                                      </p:cBhvr>
                                      <p:to>
                                        <p:strVal val="visible"/>
                                      </p:to>
                                    </p:set>
                                    <p:animEffect transition="in" filter="wipe(left)">
                                      <p:cBhvr>
                                        <p:cTn id="142" dur="500"/>
                                        <p:tgtEl>
                                          <p:spTgt spid="7">
                                            <p:txEl>
                                              <p:pRg st="5" end="5"/>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7">
                                            <p:txEl>
                                              <p:pRg st="6" end="6"/>
                                            </p:txEl>
                                          </p:spTgt>
                                        </p:tgtEl>
                                        <p:attrNameLst>
                                          <p:attrName>style.visibility</p:attrName>
                                        </p:attrNameLst>
                                      </p:cBhvr>
                                      <p:to>
                                        <p:strVal val="visible"/>
                                      </p:to>
                                    </p:set>
                                    <p:animEffect transition="in" filter="wipe(left)">
                                      <p:cBhvr>
                                        <p:cTn id="147" dur="500"/>
                                        <p:tgtEl>
                                          <p:spTgt spid="7">
                                            <p:txEl>
                                              <p:pRg st="6" end="6"/>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7">
                                            <p:txEl>
                                              <p:pRg st="7" end="7"/>
                                            </p:txEl>
                                          </p:spTgt>
                                        </p:tgtEl>
                                        <p:attrNameLst>
                                          <p:attrName>style.visibility</p:attrName>
                                        </p:attrNameLst>
                                      </p:cBhvr>
                                      <p:to>
                                        <p:strVal val="visible"/>
                                      </p:to>
                                    </p:set>
                                    <p:animEffect transition="in" filter="wipe(left)">
                                      <p:cBhvr>
                                        <p:cTn id="152" dur="500"/>
                                        <p:tgtEl>
                                          <p:spTgt spid="7">
                                            <p:txEl>
                                              <p:pRg st="7" end="7"/>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7">
                                            <p:txEl>
                                              <p:pRg st="8" end="8"/>
                                            </p:txEl>
                                          </p:spTgt>
                                        </p:tgtEl>
                                        <p:attrNameLst>
                                          <p:attrName>style.visibility</p:attrName>
                                        </p:attrNameLst>
                                      </p:cBhvr>
                                      <p:to>
                                        <p:strVal val="visible"/>
                                      </p:to>
                                    </p:set>
                                    <p:animEffect transition="in" filter="wipe(left)">
                                      <p:cBhvr>
                                        <p:cTn id="157" dur="500"/>
                                        <p:tgtEl>
                                          <p:spTgt spid="7">
                                            <p:txEl>
                                              <p:pRg st="8" end="8"/>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7">
                                            <p:txEl>
                                              <p:pRg st="9" end="9"/>
                                            </p:txEl>
                                          </p:spTgt>
                                        </p:tgtEl>
                                        <p:attrNameLst>
                                          <p:attrName>style.visibility</p:attrName>
                                        </p:attrNameLst>
                                      </p:cBhvr>
                                      <p:to>
                                        <p:strVal val="visible"/>
                                      </p:to>
                                    </p:set>
                                    <p:animEffect transition="in" filter="wipe(left)">
                                      <p:cBhvr>
                                        <p:cTn id="162" dur="500"/>
                                        <p:tgtEl>
                                          <p:spTgt spid="7">
                                            <p:txEl>
                                              <p:pRg st="9" end="9"/>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7">
                                            <p:txEl>
                                              <p:pRg st="10" end="10"/>
                                            </p:txEl>
                                          </p:spTgt>
                                        </p:tgtEl>
                                        <p:attrNameLst>
                                          <p:attrName>style.visibility</p:attrName>
                                        </p:attrNameLst>
                                      </p:cBhvr>
                                      <p:to>
                                        <p:strVal val="visible"/>
                                      </p:to>
                                    </p:set>
                                    <p:animEffect transition="in" filter="wipe(left)">
                                      <p:cBhvr>
                                        <p:cTn id="167" dur="500"/>
                                        <p:tgtEl>
                                          <p:spTgt spid="7">
                                            <p:txEl>
                                              <p:pRg st="10" end="10"/>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3">
                                            <p:bg/>
                                          </p:spTgt>
                                        </p:tgtEl>
                                        <p:attrNameLst>
                                          <p:attrName>style.visibility</p:attrName>
                                        </p:attrNameLst>
                                      </p:cBhvr>
                                      <p:to>
                                        <p:strVal val="visible"/>
                                      </p:to>
                                    </p:set>
                                    <p:animEffect transition="in" filter="wipe(left)">
                                      <p:cBhvr>
                                        <p:cTn id="172" dur="500"/>
                                        <p:tgtEl>
                                          <p:spTgt spid="3">
                                            <p:bg/>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3">
                                            <p:txEl>
                                              <p:pRg st="2" end="2"/>
                                            </p:txEl>
                                          </p:spTgt>
                                        </p:tgtEl>
                                        <p:attrNameLst>
                                          <p:attrName>style.visibility</p:attrName>
                                        </p:attrNameLst>
                                      </p:cBhvr>
                                      <p:to>
                                        <p:strVal val="visible"/>
                                      </p:to>
                                    </p:set>
                                    <p:animEffect transition="in" filter="wipe(left)">
                                      <p:cBhvr>
                                        <p:cTn id="177" dur="500"/>
                                        <p:tgtEl>
                                          <p:spTgt spid="3">
                                            <p:txEl>
                                              <p:pRg st="2" end="2"/>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3">
                                            <p:txEl>
                                              <p:pRg st="3" end="3"/>
                                            </p:txEl>
                                          </p:spTgt>
                                        </p:tgtEl>
                                        <p:attrNameLst>
                                          <p:attrName>style.visibility</p:attrName>
                                        </p:attrNameLst>
                                      </p:cBhvr>
                                      <p:to>
                                        <p:strVal val="visible"/>
                                      </p:to>
                                    </p:set>
                                    <p:animEffect transition="in" filter="wipe(left)">
                                      <p:cBhvr>
                                        <p:cTn id="182" dur="500"/>
                                        <p:tgtEl>
                                          <p:spTgt spid="3">
                                            <p:txEl>
                                              <p:pRg st="3" end="3"/>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3">
                                            <p:txEl>
                                              <p:pRg st="5" end="5"/>
                                            </p:txEl>
                                          </p:spTgt>
                                        </p:tgtEl>
                                        <p:attrNameLst>
                                          <p:attrName>style.visibility</p:attrName>
                                        </p:attrNameLst>
                                      </p:cBhvr>
                                      <p:to>
                                        <p:strVal val="visible"/>
                                      </p:to>
                                    </p:set>
                                    <p:animEffect transition="in" filter="wipe(left)">
                                      <p:cBhvr>
                                        <p:cTn id="187" dur="500"/>
                                        <p:tgtEl>
                                          <p:spTgt spid="3">
                                            <p:txEl>
                                              <p:pRg st="5" end="5"/>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3">
                                            <p:txEl>
                                              <p:pRg st="6" end="6"/>
                                            </p:txEl>
                                          </p:spTgt>
                                        </p:tgtEl>
                                        <p:attrNameLst>
                                          <p:attrName>style.visibility</p:attrName>
                                        </p:attrNameLst>
                                      </p:cBhvr>
                                      <p:to>
                                        <p:strVal val="visible"/>
                                      </p:to>
                                    </p:set>
                                    <p:animEffect transition="in" filter="wipe(left)">
                                      <p:cBhvr>
                                        <p:cTn id="192" dur="500"/>
                                        <p:tgtEl>
                                          <p:spTgt spid="3">
                                            <p:txEl>
                                              <p:pRg st="6" end="6"/>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3">
                                            <p:txEl>
                                              <p:pRg st="7" end="7"/>
                                            </p:txEl>
                                          </p:spTgt>
                                        </p:tgtEl>
                                        <p:attrNameLst>
                                          <p:attrName>style.visibility</p:attrName>
                                        </p:attrNameLst>
                                      </p:cBhvr>
                                      <p:to>
                                        <p:strVal val="visible"/>
                                      </p:to>
                                    </p:set>
                                    <p:animEffect transition="in" filter="wipe(left)">
                                      <p:cBhvr>
                                        <p:cTn id="197" dur="500"/>
                                        <p:tgtEl>
                                          <p:spTgt spid="3">
                                            <p:txEl>
                                              <p:pRg st="7" end="7"/>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3">
                                            <p:txEl>
                                              <p:pRg st="9" end="9"/>
                                            </p:txEl>
                                          </p:spTgt>
                                        </p:tgtEl>
                                        <p:attrNameLst>
                                          <p:attrName>style.visibility</p:attrName>
                                        </p:attrNameLst>
                                      </p:cBhvr>
                                      <p:to>
                                        <p:strVal val="visible"/>
                                      </p:to>
                                    </p:set>
                                    <p:animEffect transition="in" filter="wipe(left)">
                                      <p:cBhvr>
                                        <p:cTn id="202" dur="500"/>
                                        <p:tgtEl>
                                          <p:spTgt spid="3">
                                            <p:txEl>
                                              <p:pRg st="9" end="9"/>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3">
                                            <p:txEl>
                                              <p:pRg st="10" end="10"/>
                                            </p:txEl>
                                          </p:spTgt>
                                        </p:tgtEl>
                                        <p:attrNameLst>
                                          <p:attrName>style.visibility</p:attrName>
                                        </p:attrNameLst>
                                      </p:cBhvr>
                                      <p:to>
                                        <p:strVal val="visible"/>
                                      </p:to>
                                    </p:set>
                                    <p:animEffect transition="in" filter="wipe(left)">
                                      <p:cBhvr>
                                        <p:cTn id="207" dur="500"/>
                                        <p:tgtEl>
                                          <p:spTgt spid="3">
                                            <p:txEl>
                                              <p:pRg st="10" end="10"/>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3">
                                            <p:txEl>
                                              <p:pRg st="11" end="11"/>
                                            </p:txEl>
                                          </p:spTgt>
                                        </p:tgtEl>
                                        <p:attrNameLst>
                                          <p:attrName>style.visibility</p:attrName>
                                        </p:attrNameLst>
                                      </p:cBhvr>
                                      <p:to>
                                        <p:strVal val="visible"/>
                                      </p:to>
                                    </p:set>
                                    <p:animEffect transition="in" filter="wipe(left)">
                                      <p:cBhvr>
                                        <p:cTn id="212" dur="500"/>
                                        <p:tgtEl>
                                          <p:spTgt spid="3">
                                            <p:txEl>
                                              <p:pRg st="11" end="11"/>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3">
                                            <p:txEl>
                                              <p:pRg st="12" end="12"/>
                                            </p:txEl>
                                          </p:spTgt>
                                        </p:tgtEl>
                                        <p:attrNameLst>
                                          <p:attrName>style.visibility</p:attrName>
                                        </p:attrNameLst>
                                      </p:cBhvr>
                                      <p:to>
                                        <p:strVal val="visible"/>
                                      </p:to>
                                    </p:set>
                                    <p:animEffect transition="in" filter="wipe(left)">
                                      <p:cBhvr>
                                        <p:cTn id="21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7" grpId="0" uiExpand="1" build="p"/>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27FCD11-46F4-4167-B6A6-C23DD5E51815}"/>
              </a:ext>
            </a:extLst>
          </p:cNvPr>
          <p:cNvSpPr txBox="1">
            <a:spLocks noChangeArrowheads="1"/>
          </p:cNvSpPr>
          <p:nvPr/>
        </p:nvSpPr>
        <p:spPr bwMode="auto">
          <a:xfrm>
            <a:off x="89693" y="-82614"/>
            <a:ext cx="8964613" cy="123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5400" dirty="0">
                <a:latin typeface="HGP創英角ｺﾞｼｯｸUB" panose="020B0900000000000000" pitchFamily="50" charset="-128"/>
                <a:ea typeface="HGP創英角ｺﾞｼｯｸUB" panose="020B0900000000000000" pitchFamily="50" charset="-128"/>
              </a:rPr>
              <a:t>納税者１人当たりの所得</a:t>
            </a:r>
            <a:endParaRPr lang="en-US" altLang="ja-JP" sz="54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dirty="0">
                <a:latin typeface="HGP創英角ｺﾞｼｯｸUB" panose="020B0900000000000000" pitchFamily="50" charset="-128"/>
                <a:ea typeface="HGP創英角ｺﾞｼｯｸUB" panose="020B0900000000000000" pitchFamily="50" charset="-128"/>
              </a:rPr>
              <a:t>２０２２年度 　（市町村税の課税対象所得額）</a:t>
            </a:r>
            <a:endParaRPr lang="en-US" altLang="ja-JP" sz="2400" u="sng" dirty="0">
              <a:latin typeface="HGP創英角ｺﾞｼｯｸUB" panose="020B0900000000000000" pitchFamily="50" charset="-128"/>
              <a:ea typeface="HGP創英角ｺﾞｼｯｸUB" panose="020B0900000000000000" pitchFamily="50" charset="-128"/>
            </a:endParaRPr>
          </a:p>
        </p:txBody>
      </p:sp>
      <p:sp>
        <p:nvSpPr>
          <p:cNvPr id="4" name="Text Box 3">
            <a:extLst>
              <a:ext uri="{FF2B5EF4-FFF2-40B4-BE49-F238E27FC236}">
                <a16:creationId xmlns:a16="http://schemas.microsoft.com/office/drawing/2014/main" id="{47CDF406-9AC5-4C40-8FBC-680742758329}"/>
              </a:ext>
            </a:extLst>
          </p:cNvPr>
          <p:cNvSpPr txBox="1">
            <a:spLocks noChangeArrowheads="1"/>
          </p:cNvSpPr>
          <p:nvPr/>
        </p:nvSpPr>
        <p:spPr bwMode="auto">
          <a:xfrm>
            <a:off x="179512" y="1218192"/>
            <a:ext cx="7399139" cy="56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3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① 東京</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23</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区平均</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② 大阪市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③ 広島市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④ 岡山市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⑤ 松江市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⑥ 出雲市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⑦ 大田市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⑧ 江津市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⑨ 浜田市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⑩ 益田市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⑪ 邑南町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6" name="Text Box 3">
            <a:extLst>
              <a:ext uri="{FF2B5EF4-FFF2-40B4-BE49-F238E27FC236}">
                <a16:creationId xmlns:a16="http://schemas.microsoft.com/office/drawing/2014/main" id="{AE3F7A4F-C078-4619-B6AF-C0FFB72F2845}"/>
              </a:ext>
            </a:extLst>
          </p:cNvPr>
          <p:cNvSpPr txBox="1">
            <a:spLocks noChangeArrowheads="1"/>
          </p:cNvSpPr>
          <p:nvPr/>
        </p:nvSpPr>
        <p:spPr bwMode="auto">
          <a:xfrm>
            <a:off x="4365194" y="1124744"/>
            <a:ext cx="2790627"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５２８万円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３６９万円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３６３万円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３４７万円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３０９万円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２９８万円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269</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万円</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２７４万円</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２８９万円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２８５万円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2</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６９万円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9" name="Text Box 3">
            <a:extLst>
              <a:ext uri="{FF2B5EF4-FFF2-40B4-BE49-F238E27FC236}">
                <a16:creationId xmlns:a16="http://schemas.microsoft.com/office/drawing/2014/main" id="{ED908D2C-2A49-E656-B78E-9739F395B7EE}"/>
              </a:ext>
            </a:extLst>
          </p:cNvPr>
          <p:cNvSpPr txBox="1">
            <a:spLocks noChangeArrowheads="1"/>
          </p:cNvSpPr>
          <p:nvPr/>
        </p:nvSpPr>
        <p:spPr bwMode="auto">
          <a:xfrm>
            <a:off x="7155821" y="1111236"/>
            <a:ext cx="1952683"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１００</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なら</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1168400" indent="-1168400" algn="ctr"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７０</a:t>
            </a:r>
            <a:endParaRPr lang="en-US" altLang="ja-JP" sz="2400"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ctr" eaLnBrk="1" hangingPunct="1">
              <a:spcBef>
                <a:spcPts val="200"/>
              </a:spcBef>
              <a:buFontTx/>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69</a:t>
            </a:r>
          </a:p>
          <a:p>
            <a:pPr marL="1168400" indent="-1168400" algn="ct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66</a:t>
            </a:r>
          </a:p>
          <a:p>
            <a:pPr marL="1168400" indent="-1168400" algn="ct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59</a:t>
            </a:r>
          </a:p>
          <a:p>
            <a:pPr marL="1168400" indent="-1168400" algn="ct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5</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７</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ct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51</a:t>
            </a:r>
          </a:p>
          <a:p>
            <a:pPr marL="1168400" indent="-1168400" algn="ctr"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５２</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1168400" indent="-1168400" algn="ct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5</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４</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1168400" indent="-1168400" algn="ct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54</a:t>
            </a:r>
          </a:p>
          <a:p>
            <a:pPr marL="1168400" indent="-1168400" algn="ct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51</a:t>
            </a:r>
          </a:p>
        </p:txBody>
      </p:sp>
      <p:sp>
        <p:nvSpPr>
          <p:cNvPr id="10" name="吹き出し: 角を丸めた四角形 9">
            <a:extLst>
              <a:ext uri="{FF2B5EF4-FFF2-40B4-BE49-F238E27FC236}">
                <a16:creationId xmlns:a16="http://schemas.microsoft.com/office/drawing/2014/main" id="{2F48F87A-5D98-92A5-8223-5071A4F81358}"/>
              </a:ext>
            </a:extLst>
          </p:cNvPr>
          <p:cNvSpPr/>
          <p:nvPr/>
        </p:nvSpPr>
        <p:spPr bwMode="auto">
          <a:xfrm>
            <a:off x="2348219" y="4005064"/>
            <a:ext cx="2952328" cy="770648"/>
          </a:xfrm>
          <a:prstGeom prst="wedgeRoundRectCallout">
            <a:avLst>
              <a:gd name="adj1" fmla="val 50956"/>
              <a:gd name="adj2" fmla="val 7247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全国の全市町村では</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偏差値４５</a:t>
            </a:r>
          </a:p>
        </p:txBody>
      </p:sp>
      <p:sp>
        <p:nvSpPr>
          <p:cNvPr id="11" name="吹き出し: 角を丸めた四角形 10">
            <a:extLst>
              <a:ext uri="{FF2B5EF4-FFF2-40B4-BE49-F238E27FC236}">
                <a16:creationId xmlns:a16="http://schemas.microsoft.com/office/drawing/2014/main" id="{A940F007-79BE-E54D-61F3-CBA3FC20EAF2}"/>
              </a:ext>
            </a:extLst>
          </p:cNvPr>
          <p:cNvSpPr/>
          <p:nvPr/>
        </p:nvSpPr>
        <p:spPr bwMode="auto">
          <a:xfrm>
            <a:off x="2348219" y="5063744"/>
            <a:ext cx="2952328" cy="770648"/>
          </a:xfrm>
          <a:prstGeom prst="wedgeRoundRectCallout">
            <a:avLst>
              <a:gd name="adj1" fmla="val 50669"/>
              <a:gd name="adj2" fmla="val -6155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山陰の市町村の中では</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偏差値５２</a:t>
            </a:r>
          </a:p>
        </p:txBody>
      </p:sp>
    </p:spTree>
    <p:extLst>
      <p:ext uri="{BB962C8B-B14F-4D97-AF65-F5344CB8AC3E}">
        <p14:creationId xmlns:p14="http://schemas.microsoft.com/office/powerpoint/2010/main" val="3327423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left)">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ipe(left)">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wipe(left)">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wipe(left)">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left)">
                                      <p:cBhvr>
                                        <p:cTn id="87" dur="5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left)">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wipe(left)">
                                      <p:cBhvr>
                                        <p:cTn id="97" dur="500"/>
                                        <p:tgtEl>
                                          <p:spTgt spid="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wipe(left)">
                                      <p:cBhvr>
                                        <p:cTn id="102" dur="500"/>
                                        <p:tgtEl>
                                          <p:spTgt spid="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Effect transition="in" filter="wipe(left)">
                                      <p:cBhvr>
                                        <p:cTn id="107" dur="500"/>
                                        <p:tgtEl>
                                          <p:spTgt spid="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
                                            <p:txEl>
                                              <p:pRg st="10" end="10"/>
                                            </p:txEl>
                                          </p:spTgt>
                                        </p:tgtEl>
                                        <p:attrNameLst>
                                          <p:attrName>style.visibility</p:attrName>
                                        </p:attrNameLst>
                                      </p:cBhvr>
                                      <p:to>
                                        <p:strVal val="visible"/>
                                      </p:to>
                                    </p:set>
                                    <p:animEffect transition="in" filter="wipe(left)">
                                      <p:cBhvr>
                                        <p:cTn id="112" dur="500"/>
                                        <p:tgtEl>
                                          <p:spTgt spid="6">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9">
                                            <p:txEl>
                                              <p:pRg st="0" end="0"/>
                                            </p:txEl>
                                          </p:spTgt>
                                        </p:tgtEl>
                                        <p:attrNameLst>
                                          <p:attrName>style.visibility</p:attrName>
                                        </p:attrNameLst>
                                      </p:cBhvr>
                                      <p:to>
                                        <p:strVal val="visible"/>
                                      </p:to>
                                    </p:set>
                                    <p:animEffect transition="in" filter="wipe(left)">
                                      <p:cBhvr>
                                        <p:cTn id="117" dur="500"/>
                                        <p:tgtEl>
                                          <p:spTgt spid="9">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9">
                                            <p:txEl>
                                              <p:pRg st="1" end="1"/>
                                            </p:txEl>
                                          </p:spTgt>
                                        </p:tgtEl>
                                        <p:attrNameLst>
                                          <p:attrName>style.visibility</p:attrName>
                                        </p:attrNameLst>
                                      </p:cBhvr>
                                      <p:to>
                                        <p:strVal val="visible"/>
                                      </p:to>
                                    </p:set>
                                    <p:animEffect transition="in" filter="wipe(left)">
                                      <p:cBhvr>
                                        <p:cTn id="122" dur="500"/>
                                        <p:tgtEl>
                                          <p:spTgt spid="9">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9">
                                            <p:txEl>
                                              <p:pRg st="2" end="2"/>
                                            </p:txEl>
                                          </p:spTgt>
                                        </p:tgtEl>
                                        <p:attrNameLst>
                                          <p:attrName>style.visibility</p:attrName>
                                        </p:attrNameLst>
                                      </p:cBhvr>
                                      <p:to>
                                        <p:strVal val="visible"/>
                                      </p:to>
                                    </p:set>
                                    <p:animEffect transition="in" filter="wipe(left)">
                                      <p:cBhvr>
                                        <p:cTn id="127" dur="500"/>
                                        <p:tgtEl>
                                          <p:spTgt spid="9">
                                            <p:txEl>
                                              <p:pRg st="2" end="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
                                            <p:txEl>
                                              <p:pRg st="3" end="3"/>
                                            </p:txEl>
                                          </p:spTgt>
                                        </p:tgtEl>
                                        <p:attrNameLst>
                                          <p:attrName>style.visibility</p:attrName>
                                        </p:attrNameLst>
                                      </p:cBhvr>
                                      <p:to>
                                        <p:strVal val="visible"/>
                                      </p:to>
                                    </p:set>
                                    <p:animEffect transition="in" filter="wipe(left)">
                                      <p:cBhvr>
                                        <p:cTn id="132" dur="500"/>
                                        <p:tgtEl>
                                          <p:spTgt spid="9">
                                            <p:txEl>
                                              <p:pRg st="3" end="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9">
                                            <p:txEl>
                                              <p:pRg st="4" end="4"/>
                                            </p:txEl>
                                          </p:spTgt>
                                        </p:tgtEl>
                                        <p:attrNameLst>
                                          <p:attrName>style.visibility</p:attrName>
                                        </p:attrNameLst>
                                      </p:cBhvr>
                                      <p:to>
                                        <p:strVal val="visible"/>
                                      </p:to>
                                    </p:set>
                                    <p:animEffect transition="in" filter="wipe(left)">
                                      <p:cBhvr>
                                        <p:cTn id="137" dur="500"/>
                                        <p:tgtEl>
                                          <p:spTgt spid="9">
                                            <p:txEl>
                                              <p:pRg st="4" end="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9">
                                            <p:txEl>
                                              <p:pRg st="5" end="5"/>
                                            </p:txEl>
                                          </p:spTgt>
                                        </p:tgtEl>
                                        <p:attrNameLst>
                                          <p:attrName>style.visibility</p:attrName>
                                        </p:attrNameLst>
                                      </p:cBhvr>
                                      <p:to>
                                        <p:strVal val="visible"/>
                                      </p:to>
                                    </p:set>
                                    <p:animEffect transition="in" filter="wipe(left)">
                                      <p:cBhvr>
                                        <p:cTn id="142" dur="500"/>
                                        <p:tgtEl>
                                          <p:spTgt spid="9">
                                            <p:txEl>
                                              <p:pRg st="5" end="5"/>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9">
                                            <p:txEl>
                                              <p:pRg st="6" end="6"/>
                                            </p:txEl>
                                          </p:spTgt>
                                        </p:tgtEl>
                                        <p:attrNameLst>
                                          <p:attrName>style.visibility</p:attrName>
                                        </p:attrNameLst>
                                      </p:cBhvr>
                                      <p:to>
                                        <p:strVal val="visible"/>
                                      </p:to>
                                    </p:set>
                                    <p:animEffect transition="in" filter="wipe(left)">
                                      <p:cBhvr>
                                        <p:cTn id="147" dur="500"/>
                                        <p:tgtEl>
                                          <p:spTgt spid="9">
                                            <p:txEl>
                                              <p:pRg st="6" end="6"/>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9">
                                            <p:txEl>
                                              <p:pRg st="7" end="7"/>
                                            </p:txEl>
                                          </p:spTgt>
                                        </p:tgtEl>
                                        <p:attrNameLst>
                                          <p:attrName>style.visibility</p:attrName>
                                        </p:attrNameLst>
                                      </p:cBhvr>
                                      <p:to>
                                        <p:strVal val="visible"/>
                                      </p:to>
                                    </p:set>
                                    <p:animEffect transition="in" filter="wipe(left)">
                                      <p:cBhvr>
                                        <p:cTn id="152" dur="500"/>
                                        <p:tgtEl>
                                          <p:spTgt spid="9">
                                            <p:txEl>
                                              <p:pRg st="7" end="7"/>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9">
                                            <p:txEl>
                                              <p:pRg st="8" end="8"/>
                                            </p:txEl>
                                          </p:spTgt>
                                        </p:tgtEl>
                                        <p:attrNameLst>
                                          <p:attrName>style.visibility</p:attrName>
                                        </p:attrNameLst>
                                      </p:cBhvr>
                                      <p:to>
                                        <p:strVal val="visible"/>
                                      </p:to>
                                    </p:set>
                                    <p:animEffect transition="in" filter="wipe(left)">
                                      <p:cBhvr>
                                        <p:cTn id="157" dur="500"/>
                                        <p:tgtEl>
                                          <p:spTgt spid="9">
                                            <p:txEl>
                                              <p:pRg st="8" end="8"/>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9">
                                            <p:txEl>
                                              <p:pRg st="9" end="9"/>
                                            </p:txEl>
                                          </p:spTgt>
                                        </p:tgtEl>
                                        <p:attrNameLst>
                                          <p:attrName>style.visibility</p:attrName>
                                        </p:attrNameLst>
                                      </p:cBhvr>
                                      <p:to>
                                        <p:strVal val="visible"/>
                                      </p:to>
                                    </p:set>
                                    <p:animEffect transition="in" filter="wipe(left)">
                                      <p:cBhvr>
                                        <p:cTn id="162" dur="500"/>
                                        <p:tgtEl>
                                          <p:spTgt spid="9">
                                            <p:txEl>
                                              <p:pRg st="9" end="9"/>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xEl>
                                              <p:pRg st="10" end="10"/>
                                            </p:txEl>
                                          </p:spTgt>
                                        </p:tgtEl>
                                        <p:attrNameLst>
                                          <p:attrName>style.visibility</p:attrName>
                                        </p:attrNameLst>
                                      </p:cBhvr>
                                      <p:to>
                                        <p:strVal val="visible"/>
                                      </p:to>
                                    </p:set>
                                    <p:animEffect transition="in" filter="wipe(left)">
                                      <p:cBhvr>
                                        <p:cTn id="167" dur="500"/>
                                        <p:tgtEl>
                                          <p:spTgt spid="9">
                                            <p:txEl>
                                              <p:pRg st="10" end="10"/>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45" presetClass="entr" presetSubtype="0" fill="hold" grpId="0" nodeType="clickEffect">
                                  <p:stCondLst>
                                    <p:cond delay="0"/>
                                  </p:stCondLst>
                                  <p:childTnLst>
                                    <p:set>
                                      <p:cBhvr>
                                        <p:cTn id="171" dur="1" fill="hold">
                                          <p:stCondLst>
                                            <p:cond delay="0"/>
                                          </p:stCondLst>
                                        </p:cTn>
                                        <p:tgtEl>
                                          <p:spTgt spid="10"/>
                                        </p:tgtEl>
                                        <p:attrNameLst>
                                          <p:attrName>style.visibility</p:attrName>
                                        </p:attrNameLst>
                                      </p:cBhvr>
                                      <p:to>
                                        <p:strVal val="visible"/>
                                      </p:to>
                                    </p:set>
                                    <p:animEffect transition="in" filter="fade">
                                      <p:cBhvr>
                                        <p:cTn id="172" dur="2000"/>
                                        <p:tgtEl>
                                          <p:spTgt spid="10"/>
                                        </p:tgtEl>
                                      </p:cBhvr>
                                    </p:animEffect>
                                    <p:anim calcmode="lin" valueType="num">
                                      <p:cBhvr>
                                        <p:cTn id="173" dur="2000" fill="hold"/>
                                        <p:tgtEl>
                                          <p:spTgt spid="10"/>
                                        </p:tgtEl>
                                        <p:attrNameLst>
                                          <p:attrName>ppt_w</p:attrName>
                                        </p:attrNameLst>
                                      </p:cBhvr>
                                      <p:tavLst>
                                        <p:tav tm="0" fmla="#ppt_w*sin(2.5*pi*$)">
                                          <p:val>
                                            <p:fltVal val="0"/>
                                          </p:val>
                                        </p:tav>
                                        <p:tav tm="100000">
                                          <p:val>
                                            <p:fltVal val="1"/>
                                          </p:val>
                                        </p:tav>
                                      </p:tavLst>
                                    </p:anim>
                                    <p:anim calcmode="lin" valueType="num">
                                      <p:cBhvr>
                                        <p:cTn id="17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45" presetClass="entr" presetSubtype="0" fill="hold" grpId="0" nodeType="clickEffect">
                                  <p:stCondLst>
                                    <p:cond delay="0"/>
                                  </p:stCondLst>
                                  <p:childTnLst>
                                    <p:set>
                                      <p:cBhvr>
                                        <p:cTn id="178" dur="1" fill="hold">
                                          <p:stCondLst>
                                            <p:cond delay="0"/>
                                          </p:stCondLst>
                                        </p:cTn>
                                        <p:tgtEl>
                                          <p:spTgt spid="11"/>
                                        </p:tgtEl>
                                        <p:attrNameLst>
                                          <p:attrName>style.visibility</p:attrName>
                                        </p:attrNameLst>
                                      </p:cBhvr>
                                      <p:to>
                                        <p:strVal val="visible"/>
                                      </p:to>
                                    </p:set>
                                    <p:animEffect transition="in" filter="fade">
                                      <p:cBhvr>
                                        <p:cTn id="179" dur="2000"/>
                                        <p:tgtEl>
                                          <p:spTgt spid="11"/>
                                        </p:tgtEl>
                                      </p:cBhvr>
                                    </p:animEffect>
                                    <p:anim calcmode="lin" valueType="num">
                                      <p:cBhvr>
                                        <p:cTn id="180" dur="2000" fill="hold"/>
                                        <p:tgtEl>
                                          <p:spTgt spid="11"/>
                                        </p:tgtEl>
                                        <p:attrNameLst>
                                          <p:attrName>ppt_w</p:attrName>
                                        </p:attrNameLst>
                                      </p:cBhvr>
                                      <p:tavLst>
                                        <p:tav tm="0" fmla="#ppt_w*sin(2.5*pi*$)">
                                          <p:val>
                                            <p:fltVal val="0"/>
                                          </p:val>
                                        </p:tav>
                                        <p:tav tm="100000">
                                          <p:val>
                                            <p:fltVal val="1"/>
                                          </p:val>
                                        </p:tav>
                                      </p:tavLst>
                                    </p:anim>
                                    <p:anim calcmode="lin" valueType="num">
                                      <p:cBhvr>
                                        <p:cTn id="18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9" grpId="0" uiExpand="1" build="p"/>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5">
            <a:extLst>
              <a:ext uri="{FF2B5EF4-FFF2-40B4-BE49-F238E27FC236}">
                <a16:creationId xmlns:a16="http://schemas.microsoft.com/office/drawing/2014/main" id="{667EB4E5-AB01-4264-8888-1BC91D0A58BD}"/>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昭和は“７回裏で試合終了”だった</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3530781" name="Text Box 29">
            <a:extLst>
              <a:ext uri="{FF2B5EF4-FFF2-40B4-BE49-F238E27FC236}">
                <a16:creationId xmlns:a16="http://schemas.microsoft.com/office/drawing/2014/main" id="{8B434A96-4A1F-433D-AD85-BA7E2992CE83}"/>
              </a:ext>
            </a:extLst>
          </p:cNvPr>
          <p:cNvSpPr txBox="1">
            <a:spLocks noChangeArrowheads="1"/>
          </p:cNvSpPr>
          <p:nvPr/>
        </p:nvSpPr>
        <p:spPr bwMode="auto">
          <a:xfrm>
            <a:off x="306388" y="1125538"/>
            <a:ext cx="865187" cy="584200"/>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38" name="Text Box 29">
            <a:extLst>
              <a:ext uri="{FF2B5EF4-FFF2-40B4-BE49-F238E27FC236}">
                <a16:creationId xmlns:a16="http://schemas.microsoft.com/office/drawing/2014/main" id="{6DF9531C-9801-4E96-9BFD-03E7F1DFCFA9}"/>
              </a:ext>
            </a:extLst>
          </p:cNvPr>
          <p:cNvSpPr txBox="1">
            <a:spLocks noChangeArrowheads="1"/>
          </p:cNvSpPr>
          <p:nvPr/>
        </p:nvSpPr>
        <p:spPr bwMode="auto">
          <a:xfrm>
            <a:off x="300038" y="1844675"/>
            <a:ext cx="865187"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5" name="Text Box 29">
            <a:extLst>
              <a:ext uri="{FF2B5EF4-FFF2-40B4-BE49-F238E27FC236}">
                <a16:creationId xmlns:a16="http://schemas.microsoft.com/office/drawing/2014/main" id="{968DE2E6-3152-4D9D-8D21-D7545F559C5D}"/>
              </a:ext>
            </a:extLst>
          </p:cNvPr>
          <p:cNvSpPr txBox="1">
            <a:spLocks noChangeArrowheads="1"/>
          </p:cNvSpPr>
          <p:nvPr/>
        </p:nvSpPr>
        <p:spPr bwMode="auto">
          <a:xfrm>
            <a:off x="296863" y="3644900"/>
            <a:ext cx="863600"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6" name="Text Box 29">
            <a:extLst>
              <a:ext uri="{FF2B5EF4-FFF2-40B4-BE49-F238E27FC236}">
                <a16:creationId xmlns:a16="http://schemas.microsoft.com/office/drawing/2014/main" id="{37C7B36D-E478-48F8-885A-AC82E46D4025}"/>
              </a:ext>
            </a:extLst>
          </p:cNvPr>
          <p:cNvSpPr txBox="1">
            <a:spLocks noChangeArrowheads="1"/>
          </p:cNvSpPr>
          <p:nvPr/>
        </p:nvSpPr>
        <p:spPr bwMode="auto">
          <a:xfrm>
            <a:off x="1243013" y="1125538"/>
            <a:ext cx="863600" cy="584200"/>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7" name="Text Box 29">
            <a:extLst>
              <a:ext uri="{FF2B5EF4-FFF2-40B4-BE49-F238E27FC236}">
                <a16:creationId xmlns:a16="http://schemas.microsoft.com/office/drawing/2014/main" id="{043C1307-28BB-4407-BE90-383012E01038}"/>
              </a:ext>
            </a:extLst>
          </p:cNvPr>
          <p:cNvSpPr txBox="1">
            <a:spLocks noChangeArrowheads="1"/>
          </p:cNvSpPr>
          <p:nvPr/>
        </p:nvSpPr>
        <p:spPr bwMode="auto">
          <a:xfrm>
            <a:off x="1236663" y="1844675"/>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8" name="Text Box 29">
            <a:extLst>
              <a:ext uri="{FF2B5EF4-FFF2-40B4-BE49-F238E27FC236}">
                <a16:creationId xmlns:a16="http://schemas.microsoft.com/office/drawing/2014/main" id="{007DEDE3-0D40-458A-ACD0-744850F615F3}"/>
              </a:ext>
            </a:extLst>
          </p:cNvPr>
          <p:cNvSpPr txBox="1">
            <a:spLocks noChangeArrowheads="1"/>
          </p:cNvSpPr>
          <p:nvPr/>
        </p:nvSpPr>
        <p:spPr bwMode="auto">
          <a:xfrm>
            <a:off x="1233488" y="3644900"/>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9" name="Text Box 29">
            <a:extLst>
              <a:ext uri="{FF2B5EF4-FFF2-40B4-BE49-F238E27FC236}">
                <a16:creationId xmlns:a16="http://schemas.microsoft.com/office/drawing/2014/main" id="{A9264556-4B8B-43F0-9DB7-DA13FF21BD9A}"/>
              </a:ext>
            </a:extLst>
          </p:cNvPr>
          <p:cNvSpPr txBox="1">
            <a:spLocks noChangeArrowheads="1"/>
          </p:cNvSpPr>
          <p:nvPr/>
        </p:nvSpPr>
        <p:spPr bwMode="auto">
          <a:xfrm>
            <a:off x="2189163" y="1125538"/>
            <a:ext cx="863600" cy="584200"/>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0" name="Text Box 29">
            <a:extLst>
              <a:ext uri="{FF2B5EF4-FFF2-40B4-BE49-F238E27FC236}">
                <a16:creationId xmlns:a16="http://schemas.microsoft.com/office/drawing/2014/main" id="{F186D485-5247-4AC7-81D5-0F05EF065CC7}"/>
              </a:ext>
            </a:extLst>
          </p:cNvPr>
          <p:cNvSpPr txBox="1">
            <a:spLocks noChangeArrowheads="1"/>
          </p:cNvSpPr>
          <p:nvPr/>
        </p:nvSpPr>
        <p:spPr bwMode="auto">
          <a:xfrm>
            <a:off x="2182813" y="1844675"/>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1" name="Text Box 29">
            <a:extLst>
              <a:ext uri="{FF2B5EF4-FFF2-40B4-BE49-F238E27FC236}">
                <a16:creationId xmlns:a16="http://schemas.microsoft.com/office/drawing/2014/main" id="{BCB695C6-EDE1-4A51-A082-8B1A44D6D07E}"/>
              </a:ext>
            </a:extLst>
          </p:cNvPr>
          <p:cNvSpPr txBox="1">
            <a:spLocks noChangeArrowheads="1"/>
          </p:cNvSpPr>
          <p:nvPr/>
        </p:nvSpPr>
        <p:spPr bwMode="auto">
          <a:xfrm>
            <a:off x="2179638" y="3644900"/>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2" name="Text Box 29">
            <a:extLst>
              <a:ext uri="{FF2B5EF4-FFF2-40B4-BE49-F238E27FC236}">
                <a16:creationId xmlns:a16="http://schemas.microsoft.com/office/drawing/2014/main" id="{1BFD4AC8-0425-4F23-BB22-0F3EE6C585C1}"/>
              </a:ext>
            </a:extLst>
          </p:cNvPr>
          <p:cNvSpPr txBox="1">
            <a:spLocks noChangeArrowheads="1"/>
          </p:cNvSpPr>
          <p:nvPr/>
        </p:nvSpPr>
        <p:spPr bwMode="auto">
          <a:xfrm>
            <a:off x="3125788" y="1125538"/>
            <a:ext cx="863600" cy="584200"/>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3" name="Text Box 29">
            <a:extLst>
              <a:ext uri="{FF2B5EF4-FFF2-40B4-BE49-F238E27FC236}">
                <a16:creationId xmlns:a16="http://schemas.microsoft.com/office/drawing/2014/main" id="{624F5275-B244-4EE5-9483-A73F09D609C8}"/>
              </a:ext>
            </a:extLst>
          </p:cNvPr>
          <p:cNvSpPr txBox="1">
            <a:spLocks noChangeArrowheads="1"/>
          </p:cNvSpPr>
          <p:nvPr/>
        </p:nvSpPr>
        <p:spPr bwMode="auto">
          <a:xfrm>
            <a:off x="3119438" y="1844675"/>
            <a:ext cx="863600"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4" name="Text Box 29">
            <a:extLst>
              <a:ext uri="{FF2B5EF4-FFF2-40B4-BE49-F238E27FC236}">
                <a16:creationId xmlns:a16="http://schemas.microsoft.com/office/drawing/2014/main" id="{44971BEB-934C-4292-8C04-344350845B0C}"/>
              </a:ext>
            </a:extLst>
          </p:cNvPr>
          <p:cNvSpPr txBox="1">
            <a:spLocks noChangeArrowheads="1"/>
          </p:cNvSpPr>
          <p:nvPr/>
        </p:nvSpPr>
        <p:spPr bwMode="auto">
          <a:xfrm>
            <a:off x="3114675" y="3644900"/>
            <a:ext cx="865188"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5" name="Text Box 29">
            <a:extLst>
              <a:ext uri="{FF2B5EF4-FFF2-40B4-BE49-F238E27FC236}">
                <a16:creationId xmlns:a16="http://schemas.microsoft.com/office/drawing/2014/main" id="{E08C61EC-2909-4238-B666-E46D4B40A390}"/>
              </a:ext>
            </a:extLst>
          </p:cNvPr>
          <p:cNvSpPr txBox="1">
            <a:spLocks noChangeArrowheads="1"/>
          </p:cNvSpPr>
          <p:nvPr/>
        </p:nvSpPr>
        <p:spPr bwMode="auto">
          <a:xfrm>
            <a:off x="4083050" y="1125538"/>
            <a:ext cx="863600" cy="584200"/>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6" name="Text Box 29">
            <a:extLst>
              <a:ext uri="{FF2B5EF4-FFF2-40B4-BE49-F238E27FC236}">
                <a16:creationId xmlns:a16="http://schemas.microsoft.com/office/drawing/2014/main" id="{B2C4002B-77DC-4D59-A3DA-3458BD6DFD8A}"/>
              </a:ext>
            </a:extLst>
          </p:cNvPr>
          <p:cNvSpPr txBox="1">
            <a:spLocks noChangeArrowheads="1"/>
          </p:cNvSpPr>
          <p:nvPr/>
        </p:nvSpPr>
        <p:spPr bwMode="auto">
          <a:xfrm>
            <a:off x="4076700" y="1844675"/>
            <a:ext cx="863600"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7" name="Text Box 29">
            <a:extLst>
              <a:ext uri="{FF2B5EF4-FFF2-40B4-BE49-F238E27FC236}">
                <a16:creationId xmlns:a16="http://schemas.microsoft.com/office/drawing/2014/main" id="{6AF51DF0-C074-4541-9AF6-B4307F5EF3FE}"/>
              </a:ext>
            </a:extLst>
          </p:cNvPr>
          <p:cNvSpPr txBox="1">
            <a:spLocks noChangeArrowheads="1"/>
          </p:cNvSpPr>
          <p:nvPr/>
        </p:nvSpPr>
        <p:spPr bwMode="auto">
          <a:xfrm>
            <a:off x="4071938" y="3644900"/>
            <a:ext cx="865187"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8" name="Text Box 29">
            <a:extLst>
              <a:ext uri="{FF2B5EF4-FFF2-40B4-BE49-F238E27FC236}">
                <a16:creationId xmlns:a16="http://schemas.microsoft.com/office/drawing/2014/main" id="{4BB2FE07-75DE-4AEE-8B56-10FAF55F3C27}"/>
              </a:ext>
            </a:extLst>
          </p:cNvPr>
          <p:cNvSpPr txBox="1">
            <a:spLocks noChangeArrowheads="1"/>
          </p:cNvSpPr>
          <p:nvPr/>
        </p:nvSpPr>
        <p:spPr bwMode="auto">
          <a:xfrm>
            <a:off x="5019675" y="1125538"/>
            <a:ext cx="863600" cy="584200"/>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9" name="Text Box 29">
            <a:extLst>
              <a:ext uri="{FF2B5EF4-FFF2-40B4-BE49-F238E27FC236}">
                <a16:creationId xmlns:a16="http://schemas.microsoft.com/office/drawing/2014/main" id="{117C5289-4311-4716-8E87-C71272605BFB}"/>
              </a:ext>
            </a:extLst>
          </p:cNvPr>
          <p:cNvSpPr txBox="1">
            <a:spLocks noChangeArrowheads="1"/>
          </p:cNvSpPr>
          <p:nvPr/>
        </p:nvSpPr>
        <p:spPr bwMode="auto">
          <a:xfrm>
            <a:off x="5011738" y="1844675"/>
            <a:ext cx="865187"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0" name="Text Box 29">
            <a:extLst>
              <a:ext uri="{FF2B5EF4-FFF2-40B4-BE49-F238E27FC236}">
                <a16:creationId xmlns:a16="http://schemas.microsoft.com/office/drawing/2014/main" id="{71BC950E-2FA7-4326-B7E9-1986C7B9C5BD}"/>
              </a:ext>
            </a:extLst>
          </p:cNvPr>
          <p:cNvSpPr txBox="1">
            <a:spLocks noChangeArrowheads="1"/>
          </p:cNvSpPr>
          <p:nvPr/>
        </p:nvSpPr>
        <p:spPr bwMode="auto">
          <a:xfrm>
            <a:off x="5008563" y="3644900"/>
            <a:ext cx="863600"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1" name="Text Box 29">
            <a:extLst>
              <a:ext uri="{FF2B5EF4-FFF2-40B4-BE49-F238E27FC236}">
                <a16:creationId xmlns:a16="http://schemas.microsoft.com/office/drawing/2014/main" id="{4011427B-AB6B-4290-8367-BF8D6256BB16}"/>
              </a:ext>
            </a:extLst>
          </p:cNvPr>
          <p:cNvSpPr txBox="1">
            <a:spLocks noChangeArrowheads="1"/>
          </p:cNvSpPr>
          <p:nvPr/>
        </p:nvSpPr>
        <p:spPr bwMode="auto">
          <a:xfrm>
            <a:off x="5965825" y="1125538"/>
            <a:ext cx="863600" cy="584200"/>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2" name="Text Box 29">
            <a:extLst>
              <a:ext uri="{FF2B5EF4-FFF2-40B4-BE49-F238E27FC236}">
                <a16:creationId xmlns:a16="http://schemas.microsoft.com/office/drawing/2014/main" id="{45938816-F89C-4D69-8F10-9B095EEA52EA}"/>
              </a:ext>
            </a:extLst>
          </p:cNvPr>
          <p:cNvSpPr txBox="1">
            <a:spLocks noChangeArrowheads="1"/>
          </p:cNvSpPr>
          <p:nvPr/>
        </p:nvSpPr>
        <p:spPr bwMode="auto">
          <a:xfrm>
            <a:off x="5959475" y="1844675"/>
            <a:ext cx="863600"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3" name="Text Box 29">
            <a:extLst>
              <a:ext uri="{FF2B5EF4-FFF2-40B4-BE49-F238E27FC236}">
                <a16:creationId xmlns:a16="http://schemas.microsoft.com/office/drawing/2014/main" id="{422F2E90-413F-4B52-B95E-2EDB27093EA5}"/>
              </a:ext>
            </a:extLst>
          </p:cNvPr>
          <p:cNvSpPr txBox="1">
            <a:spLocks noChangeArrowheads="1"/>
          </p:cNvSpPr>
          <p:nvPr/>
        </p:nvSpPr>
        <p:spPr bwMode="auto">
          <a:xfrm>
            <a:off x="5954713" y="3644900"/>
            <a:ext cx="865187"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4" name="矢印: 上 3">
            <a:extLst>
              <a:ext uri="{FF2B5EF4-FFF2-40B4-BE49-F238E27FC236}">
                <a16:creationId xmlns:a16="http://schemas.microsoft.com/office/drawing/2014/main" id="{238503A8-3F04-4A80-861B-8EC36EF8E897}"/>
              </a:ext>
            </a:extLst>
          </p:cNvPr>
          <p:cNvSpPr>
            <a:spLocks noChangeArrowheads="1"/>
          </p:cNvSpPr>
          <p:nvPr/>
        </p:nvSpPr>
        <p:spPr bwMode="auto">
          <a:xfrm>
            <a:off x="871538" y="5422900"/>
            <a:ext cx="1598612" cy="1319213"/>
          </a:xfrm>
          <a:prstGeom prst="upArrow">
            <a:avLst>
              <a:gd name="adj1" fmla="val 76944"/>
              <a:gd name="adj2" fmla="val 2527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“いい大学”</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から“大企業”</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に入ればもう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成功は確実！</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5" name="矢印: 上 84">
            <a:extLst>
              <a:ext uri="{FF2B5EF4-FFF2-40B4-BE49-F238E27FC236}">
                <a16:creationId xmlns:a16="http://schemas.microsoft.com/office/drawing/2014/main" id="{2BB4167A-C041-4919-AF28-6DDC6BECF815}"/>
              </a:ext>
            </a:extLst>
          </p:cNvPr>
          <p:cNvSpPr>
            <a:spLocks noChangeArrowheads="1"/>
          </p:cNvSpPr>
          <p:nvPr/>
        </p:nvSpPr>
        <p:spPr bwMode="auto">
          <a:xfrm>
            <a:off x="4499992" y="5450716"/>
            <a:ext cx="1465709" cy="131127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うまく</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“重役”に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なれれば</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退職後は</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“悠々自適”</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6" name="矢印: 上 85">
            <a:extLst>
              <a:ext uri="{FF2B5EF4-FFF2-40B4-BE49-F238E27FC236}">
                <a16:creationId xmlns:a16="http://schemas.microsoft.com/office/drawing/2014/main" id="{31EADF57-8773-4C86-8F80-CDCE9521D826}"/>
              </a:ext>
            </a:extLst>
          </p:cNvPr>
          <p:cNvSpPr>
            <a:spLocks noChangeArrowheads="1"/>
          </p:cNvSpPr>
          <p:nvPr/>
        </p:nvSpPr>
        <p:spPr bwMode="auto">
          <a:xfrm>
            <a:off x="5724128" y="5363277"/>
            <a:ext cx="1969914" cy="1415210"/>
          </a:xfrm>
          <a:prstGeom prst="upArrow">
            <a:avLst>
              <a:gd name="adj1" fmla="val 76944"/>
              <a:gd name="adj2" fmla="val 252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男性は平均で</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７０手前で死に、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“試合終了”。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→家は子育て中</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の子供が相続</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spcBef>
                <a:spcPct val="0"/>
              </a:spcBef>
              <a:buFontTx/>
              <a:buNone/>
            </a:pPr>
            <a:endParaRPr lang="en-US" altLang="ja-JP" sz="400" dirty="0">
              <a:solidFill>
                <a:srgbClr val="CC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12779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30781"/>
                                        </p:tgtEl>
                                        <p:attrNameLst>
                                          <p:attrName>style.visibility</p:attrName>
                                        </p:attrNameLst>
                                      </p:cBhvr>
                                      <p:to>
                                        <p:strVal val="visible"/>
                                      </p:to>
                                    </p:set>
                                    <p:anim calcmode="lin" valueType="num">
                                      <p:cBhvr>
                                        <p:cTn id="7" dur="500" fill="hold"/>
                                        <p:tgtEl>
                                          <p:spTgt spid="3530781"/>
                                        </p:tgtEl>
                                        <p:attrNameLst>
                                          <p:attrName>ppt_w</p:attrName>
                                        </p:attrNameLst>
                                      </p:cBhvr>
                                      <p:tavLst>
                                        <p:tav tm="0">
                                          <p:val>
                                            <p:strVal val="4*#ppt_w"/>
                                          </p:val>
                                        </p:tav>
                                        <p:tav tm="100000">
                                          <p:val>
                                            <p:strVal val="#ppt_w"/>
                                          </p:val>
                                        </p:tav>
                                      </p:tavLst>
                                    </p:anim>
                                    <p:anim calcmode="lin" valueType="num">
                                      <p:cBhvr>
                                        <p:cTn id="8" dur="500" fill="hold"/>
                                        <p:tgtEl>
                                          <p:spTgt spid="3530781"/>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strVal val="4*#ppt_w"/>
                                          </p:val>
                                        </p:tav>
                                        <p:tav tm="100000">
                                          <p:val>
                                            <p:strVal val="#ppt_w"/>
                                          </p:val>
                                        </p:tav>
                                      </p:tavLst>
                                    </p:anim>
                                    <p:anim calcmode="lin" valueType="num">
                                      <p:cBhvr>
                                        <p:cTn id="14" dur="5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strVal val="4*#ppt_w"/>
                                          </p:val>
                                        </p:tav>
                                        <p:tav tm="100000">
                                          <p:val>
                                            <p:strVal val="#ppt_w"/>
                                          </p:val>
                                        </p:tav>
                                      </p:tavLst>
                                    </p:anim>
                                    <p:anim calcmode="lin" valueType="num">
                                      <p:cBhvr>
                                        <p:cTn id="20" dur="500" fill="hold"/>
                                        <p:tgtEl>
                                          <p:spTgt spid="55"/>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strVal val="4*#ppt_w"/>
                                          </p:val>
                                        </p:tav>
                                        <p:tav tm="100000">
                                          <p:val>
                                            <p:strVal val="#ppt_w"/>
                                          </p:val>
                                        </p:tav>
                                      </p:tavLst>
                                    </p:anim>
                                    <p:anim calcmode="lin" valueType="num">
                                      <p:cBhvr>
                                        <p:cTn id="26" dur="500" fill="hold"/>
                                        <p:tgtEl>
                                          <p:spTgt spid="56"/>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strVal val="4*#ppt_w"/>
                                          </p:val>
                                        </p:tav>
                                        <p:tav tm="100000">
                                          <p:val>
                                            <p:strVal val="#ppt_w"/>
                                          </p:val>
                                        </p:tav>
                                      </p:tavLst>
                                    </p:anim>
                                    <p:anim calcmode="lin" valueType="num">
                                      <p:cBhvr>
                                        <p:cTn id="32" dur="500" fill="hold"/>
                                        <p:tgtEl>
                                          <p:spTgt spid="57"/>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strVal val="4*#ppt_w"/>
                                          </p:val>
                                        </p:tav>
                                        <p:tav tm="100000">
                                          <p:val>
                                            <p:strVal val="#ppt_w"/>
                                          </p:val>
                                        </p:tav>
                                      </p:tavLst>
                                    </p:anim>
                                    <p:anim calcmode="lin" valueType="num">
                                      <p:cBhvr>
                                        <p:cTn id="38" dur="500" fill="hold"/>
                                        <p:tgtEl>
                                          <p:spTgt spid="58"/>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32"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strVal val="4*#ppt_w"/>
                                          </p:val>
                                        </p:tav>
                                        <p:tav tm="100000">
                                          <p:val>
                                            <p:strVal val="#ppt_w"/>
                                          </p:val>
                                        </p:tav>
                                      </p:tavLst>
                                    </p:anim>
                                    <p:anim calcmode="lin" valueType="num">
                                      <p:cBhvr>
                                        <p:cTn id="51" dur="500" fill="hold"/>
                                        <p:tgtEl>
                                          <p:spTgt spid="59"/>
                                        </p:tgtEl>
                                        <p:attrNameLst>
                                          <p:attrName>ppt_h</p:attrName>
                                        </p:attrNameLst>
                                      </p:cBhvr>
                                      <p:tavLst>
                                        <p:tav tm="0">
                                          <p:val>
                                            <p:strVal val="4*#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32"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strVal val="4*#ppt_w"/>
                                          </p:val>
                                        </p:tav>
                                        <p:tav tm="100000">
                                          <p:val>
                                            <p:strVal val="#ppt_w"/>
                                          </p:val>
                                        </p:tav>
                                      </p:tavLst>
                                    </p:anim>
                                    <p:anim calcmode="lin" valueType="num">
                                      <p:cBhvr>
                                        <p:cTn id="57"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32"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strVal val="4*#ppt_w"/>
                                          </p:val>
                                        </p:tav>
                                        <p:tav tm="100000">
                                          <p:val>
                                            <p:strVal val="#ppt_w"/>
                                          </p:val>
                                        </p:tav>
                                      </p:tavLst>
                                    </p:anim>
                                    <p:anim calcmode="lin" valueType="num">
                                      <p:cBhvr>
                                        <p:cTn id="63" dur="500" fill="hold"/>
                                        <p:tgtEl>
                                          <p:spTgt spid="61"/>
                                        </p:tgtEl>
                                        <p:attrNameLst>
                                          <p:attrName>ppt_h</p:attrName>
                                        </p:attrNameLst>
                                      </p:cBhvr>
                                      <p:tavLst>
                                        <p:tav tm="0">
                                          <p:val>
                                            <p:strVal val="4*#ppt_h"/>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32" fill="hold" grpId="0" nodeType="click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strVal val="4*#ppt_w"/>
                                          </p:val>
                                        </p:tav>
                                        <p:tav tm="100000">
                                          <p:val>
                                            <p:strVal val="#ppt_w"/>
                                          </p:val>
                                        </p:tav>
                                      </p:tavLst>
                                    </p:anim>
                                    <p:anim calcmode="lin" valueType="num">
                                      <p:cBhvr>
                                        <p:cTn id="69" dur="500" fill="hold"/>
                                        <p:tgtEl>
                                          <p:spTgt spid="62"/>
                                        </p:tgtEl>
                                        <p:attrNameLst>
                                          <p:attrName>ppt_h</p:attrName>
                                        </p:attrNameLst>
                                      </p:cBhvr>
                                      <p:tavLst>
                                        <p:tav tm="0">
                                          <p:val>
                                            <p:strVal val="4*#ppt_h"/>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2"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strVal val="4*#ppt_w"/>
                                          </p:val>
                                        </p:tav>
                                        <p:tav tm="100000">
                                          <p:val>
                                            <p:strVal val="#ppt_w"/>
                                          </p:val>
                                        </p:tav>
                                      </p:tavLst>
                                    </p:anim>
                                    <p:anim calcmode="lin" valueType="num">
                                      <p:cBhvr>
                                        <p:cTn id="75" dur="500" fill="hold"/>
                                        <p:tgtEl>
                                          <p:spTgt spid="63"/>
                                        </p:tgtEl>
                                        <p:attrNameLst>
                                          <p:attrName>ppt_h</p:attrName>
                                        </p:attrNameLst>
                                      </p:cBhvr>
                                      <p:tavLst>
                                        <p:tav tm="0">
                                          <p:val>
                                            <p:strVal val="4*#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32" fill="hold" grpId="0" nodeType="click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4*#ppt_w"/>
                                          </p:val>
                                        </p:tav>
                                        <p:tav tm="100000">
                                          <p:val>
                                            <p:strVal val="#ppt_w"/>
                                          </p:val>
                                        </p:tav>
                                      </p:tavLst>
                                    </p:anim>
                                    <p:anim calcmode="lin" valueType="num">
                                      <p:cBhvr>
                                        <p:cTn id="81" dur="500" fill="hold"/>
                                        <p:tgtEl>
                                          <p:spTgt spid="64"/>
                                        </p:tgtEl>
                                        <p:attrNameLst>
                                          <p:attrName>ppt_h</p:attrName>
                                        </p:attrNameLst>
                                      </p:cBhvr>
                                      <p:tavLst>
                                        <p:tav tm="0">
                                          <p:val>
                                            <p:strVal val="4*#ppt_h"/>
                                          </p:val>
                                        </p:tav>
                                        <p:tav tm="100000">
                                          <p:val>
                                            <p:strVal val="#ppt_h"/>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32"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500" fill="hold"/>
                                        <p:tgtEl>
                                          <p:spTgt spid="65"/>
                                        </p:tgtEl>
                                        <p:attrNameLst>
                                          <p:attrName>ppt_w</p:attrName>
                                        </p:attrNameLst>
                                      </p:cBhvr>
                                      <p:tavLst>
                                        <p:tav tm="0">
                                          <p:val>
                                            <p:strVal val="4*#ppt_w"/>
                                          </p:val>
                                        </p:tav>
                                        <p:tav tm="100000">
                                          <p:val>
                                            <p:strVal val="#ppt_w"/>
                                          </p:val>
                                        </p:tav>
                                      </p:tavLst>
                                    </p:anim>
                                    <p:anim calcmode="lin" valueType="num">
                                      <p:cBhvr>
                                        <p:cTn id="87" dur="500" fill="hold"/>
                                        <p:tgtEl>
                                          <p:spTgt spid="65"/>
                                        </p:tgtEl>
                                        <p:attrNameLst>
                                          <p:attrName>ppt_h</p:attrName>
                                        </p:attrNameLst>
                                      </p:cBhvr>
                                      <p:tavLst>
                                        <p:tav tm="0">
                                          <p:val>
                                            <p:strVal val="4*#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32" fill="hold" grpId="0" nodeType="click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strVal val="4*#ppt_w"/>
                                          </p:val>
                                        </p:tav>
                                        <p:tav tm="100000">
                                          <p:val>
                                            <p:strVal val="#ppt_w"/>
                                          </p:val>
                                        </p:tav>
                                      </p:tavLst>
                                    </p:anim>
                                    <p:anim calcmode="lin" valueType="num">
                                      <p:cBhvr>
                                        <p:cTn id="93" dur="500" fill="hold"/>
                                        <p:tgtEl>
                                          <p:spTgt spid="66"/>
                                        </p:tgtEl>
                                        <p:attrNameLst>
                                          <p:attrName>ppt_h</p:attrName>
                                        </p:attrNameLst>
                                      </p:cBhvr>
                                      <p:tavLst>
                                        <p:tav tm="0">
                                          <p:val>
                                            <p:strVal val="4*#ppt_h"/>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3" presetClass="entr" presetSubtype="32"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p:cTn id="98" dur="500" fill="hold"/>
                                        <p:tgtEl>
                                          <p:spTgt spid="67"/>
                                        </p:tgtEl>
                                        <p:attrNameLst>
                                          <p:attrName>ppt_w</p:attrName>
                                        </p:attrNameLst>
                                      </p:cBhvr>
                                      <p:tavLst>
                                        <p:tav tm="0">
                                          <p:val>
                                            <p:strVal val="4*#ppt_w"/>
                                          </p:val>
                                        </p:tav>
                                        <p:tav tm="100000">
                                          <p:val>
                                            <p:strVal val="#ppt_w"/>
                                          </p:val>
                                        </p:tav>
                                      </p:tavLst>
                                    </p:anim>
                                    <p:anim calcmode="lin" valueType="num">
                                      <p:cBhvr>
                                        <p:cTn id="99" dur="500" fill="hold"/>
                                        <p:tgtEl>
                                          <p:spTgt spid="67"/>
                                        </p:tgtEl>
                                        <p:attrNameLst>
                                          <p:attrName>ppt_h</p:attrName>
                                        </p:attrNameLst>
                                      </p:cBhvr>
                                      <p:tavLst>
                                        <p:tav tm="0">
                                          <p:val>
                                            <p:strVal val="4*#ppt_h"/>
                                          </p:val>
                                        </p:tav>
                                        <p:tav tm="100000">
                                          <p:val>
                                            <p:strVal val="#ppt_h"/>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32"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 calcmode="lin" valueType="num">
                                      <p:cBhvr>
                                        <p:cTn id="104" dur="500" fill="hold"/>
                                        <p:tgtEl>
                                          <p:spTgt spid="68"/>
                                        </p:tgtEl>
                                        <p:attrNameLst>
                                          <p:attrName>ppt_w</p:attrName>
                                        </p:attrNameLst>
                                      </p:cBhvr>
                                      <p:tavLst>
                                        <p:tav tm="0">
                                          <p:val>
                                            <p:strVal val="4*#ppt_w"/>
                                          </p:val>
                                        </p:tav>
                                        <p:tav tm="100000">
                                          <p:val>
                                            <p:strVal val="#ppt_w"/>
                                          </p:val>
                                        </p:tav>
                                      </p:tavLst>
                                    </p:anim>
                                    <p:anim calcmode="lin" valueType="num">
                                      <p:cBhvr>
                                        <p:cTn id="105" dur="500" fill="hold"/>
                                        <p:tgtEl>
                                          <p:spTgt spid="68"/>
                                        </p:tgtEl>
                                        <p:attrNameLst>
                                          <p:attrName>ppt_h</p:attrName>
                                        </p:attrNameLst>
                                      </p:cBhvr>
                                      <p:tavLst>
                                        <p:tav tm="0">
                                          <p:val>
                                            <p:strVal val="4*#ppt_h"/>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32" fill="hold" grpId="0" nodeType="click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strVal val="4*#ppt_w"/>
                                          </p:val>
                                        </p:tav>
                                        <p:tav tm="100000">
                                          <p:val>
                                            <p:strVal val="#ppt_w"/>
                                          </p:val>
                                        </p:tav>
                                      </p:tavLst>
                                    </p:anim>
                                    <p:anim calcmode="lin" valueType="num">
                                      <p:cBhvr>
                                        <p:cTn id="111" dur="500" fill="hold"/>
                                        <p:tgtEl>
                                          <p:spTgt spid="69"/>
                                        </p:tgtEl>
                                        <p:attrNameLst>
                                          <p:attrName>ppt_h</p:attrName>
                                        </p:attrNameLst>
                                      </p:cBhvr>
                                      <p:tavLst>
                                        <p:tav tm="0">
                                          <p:val>
                                            <p:strVal val="4*#ppt_h"/>
                                          </p:val>
                                        </p:tav>
                                        <p:tav tm="100000">
                                          <p:val>
                                            <p:strVal val="#ppt_h"/>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32" fill="hold" grpId="0" nodeType="click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strVal val="4*#ppt_w"/>
                                          </p:val>
                                        </p:tav>
                                        <p:tav tm="100000">
                                          <p:val>
                                            <p:strVal val="#ppt_w"/>
                                          </p:val>
                                        </p:tav>
                                      </p:tavLst>
                                    </p:anim>
                                    <p:anim calcmode="lin" valueType="num">
                                      <p:cBhvr>
                                        <p:cTn id="117" dur="500" fill="hold"/>
                                        <p:tgtEl>
                                          <p:spTgt spid="70"/>
                                        </p:tgtEl>
                                        <p:attrNameLst>
                                          <p:attrName>ppt_h</p:attrName>
                                        </p:attrNameLst>
                                      </p:cBhvr>
                                      <p:tavLst>
                                        <p:tav tm="0">
                                          <p:val>
                                            <p:strVal val="4*#ppt_h"/>
                                          </p:val>
                                        </p:tav>
                                        <p:tav tm="100000">
                                          <p:val>
                                            <p:strVal val="#ppt_h"/>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1000"/>
                                        <p:tgtEl>
                                          <p:spTgt spid="85"/>
                                        </p:tgtEl>
                                      </p:cBhvr>
                                    </p:animEffect>
                                    <p:anim calcmode="lin" valueType="num">
                                      <p:cBhvr>
                                        <p:cTn id="123" dur="1000" fill="hold"/>
                                        <p:tgtEl>
                                          <p:spTgt spid="85"/>
                                        </p:tgtEl>
                                        <p:attrNameLst>
                                          <p:attrName>ppt_x</p:attrName>
                                        </p:attrNameLst>
                                      </p:cBhvr>
                                      <p:tavLst>
                                        <p:tav tm="0">
                                          <p:val>
                                            <p:strVal val="#ppt_x"/>
                                          </p:val>
                                        </p:tav>
                                        <p:tav tm="100000">
                                          <p:val>
                                            <p:strVal val="#ppt_x"/>
                                          </p:val>
                                        </p:tav>
                                      </p:tavLst>
                                    </p:anim>
                                    <p:anim calcmode="lin" valueType="num">
                                      <p:cBhvr>
                                        <p:cTn id="12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3" presetClass="entr" presetSubtype="32" fill="hold" grpId="0" nodeType="click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strVal val="4*#ppt_w"/>
                                          </p:val>
                                        </p:tav>
                                        <p:tav tm="100000">
                                          <p:val>
                                            <p:strVal val="#ppt_w"/>
                                          </p:val>
                                        </p:tav>
                                      </p:tavLst>
                                    </p:anim>
                                    <p:anim calcmode="lin" valueType="num">
                                      <p:cBhvr>
                                        <p:cTn id="130" dur="500" fill="hold"/>
                                        <p:tgtEl>
                                          <p:spTgt spid="71"/>
                                        </p:tgtEl>
                                        <p:attrNameLst>
                                          <p:attrName>ppt_h</p:attrName>
                                        </p:attrNameLst>
                                      </p:cBhvr>
                                      <p:tavLst>
                                        <p:tav tm="0">
                                          <p:val>
                                            <p:strVal val="4*#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32"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 calcmode="lin" valueType="num">
                                      <p:cBhvr>
                                        <p:cTn id="135" dur="500" fill="hold"/>
                                        <p:tgtEl>
                                          <p:spTgt spid="72"/>
                                        </p:tgtEl>
                                        <p:attrNameLst>
                                          <p:attrName>ppt_w</p:attrName>
                                        </p:attrNameLst>
                                      </p:cBhvr>
                                      <p:tavLst>
                                        <p:tav tm="0">
                                          <p:val>
                                            <p:strVal val="4*#ppt_w"/>
                                          </p:val>
                                        </p:tav>
                                        <p:tav tm="100000">
                                          <p:val>
                                            <p:strVal val="#ppt_w"/>
                                          </p:val>
                                        </p:tav>
                                      </p:tavLst>
                                    </p:anim>
                                    <p:anim calcmode="lin" valueType="num">
                                      <p:cBhvr>
                                        <p:cTn id="136" dur="500" fill="hold"/>
                                        <p:tgtEl>
                                          <p:spTgt spid="72"/>
                                        </p:tgtEl>
                                        <p:attrNameLst>
                                          <p:attrName>ppt_h</p:attrName>
                                        </p:attrNameLst>
                                      </p:cBhvr>
                                      <p:tavLst>
                                        <p:tav tm="0">
                                          <p:val>
                                            <p:strVal val="4*#ppt_h"/>
                                          </p:val>
                                        </p:tav>
                                        <p:tav tm="100000">
                                          <p:val>
                                            <p:strVal val="#ppt_h"/>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3" presetClass="entr" presetSubtype="32" fill="hold" grpId="0" nodeType="clickEffect">
                                  <p:stCondLst>
                                    <p:cond delay="0"/>
                                  </p:stCondLst>
                                  <p:childTnLst>
                                    <p:set>
                                      <p:cBhvr>
                                        <p:cTn id="140" dur="1" fill="hold">
                                          <p:stCondLst>
                                            <p:cond delay="0"/>
                                          </p:stCondLst>
                                        </p:cTn>
                                        <p:tgtEl>
                                          <p:spTgt spid="73"/>
                                        </p:tgtEl>
                                        <p:attrNameLst>
                                          <p:attrName>style.visibility</p:attrName>
                                        </p:attrNameLst>
                                      </p:cBhvr>
                                      <p:to>
                                        <p:strVal val="visible"/>
                                      </p:to>
                                    </p:set>
                                    <p:anim calcmode="lin" valueType="num">
                                      <p:cBhvr>
                                        <p:cTn id="141" dur="500" fill="hold"/>
                                        <p:tgtEl>
                                          <p:spTgt spid="73"/>
                                        </p:tgtEl>
                                        <p:attrNameLst>
                                          <p:attrName>ppt_w</p:attrName>
                                        </p:attrNameLst>
                                      </p:cBhvr>
                                      <p:tavLst>
                                        <p:tav tm="0">
                                          <p:val>
                                            <p:strVal val="4*#ppt_w"/>
                                          </p:val>
                                        </p:tav>
                                        <p:tav tm="100000">
                                          <p:val>
                                            <p:strVal val="#ppt_w"/>
                                          </p:val>
                                        </p:tav>
                                      </p:tavLst>
                                    </p:anim>
                                    <p:anim calcmode="lin" valueType="num">
                                      <p:cBhvr>
                                        <p:cTn id="142" dur="500" fill="hold"/>
                                        <p:tgtEl>
                                          <p:spTgt spid="73"/>
                                        </p:tgtEl>
                                        <p:attrNameLst>
                                          <p:attrName>ppt_h</p:attrName>
                                        </p:attrNameLst>
                                      </p:cBhvr>
                                      <p:tavLst>
                                        <p:tav tm="0">
                                          <p:val>
                                            <p:strVal val="4*#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fade">
                                      <p:cBhvr>
                                        <p:cTn id="147" dur="1000"/>
                                        <p:tgtEl>
                                          <p:spTgt spid="86"/>
                                        </p:tgtEl>
                                      </p:cBhvr>
                                    </p:animEffect>
                                    <p:anim calcmode="lin" valueType="num">
                                      <p:cBhvr>
                                        <p:cTn id="148" dur="1000" fill="hold"/>
                                        <p:tgtEl>
                                          <p:spTgt spid="86"/>
                                        </p:tgtEl>
                                        <p:attrNameLst>
                                          <p:attrName>ppt_x</p:attrName>
                                        </p:attrNameLst>
                                      </p:cBhvr>
                                      <p:tavLst>
                                        <p:tav tm="0">
                                          <p:val>
                                            <p:strVal val="#ppt_x"/>
                                          </p:val>
                                        </p:tav>
                                        <p:tav tm="100000">
                                          <p:val>
                                            <p:strVal val="#ppt_x"/>
                                          </p:val>
                                        </p:tav>
                                      </p:tavLst>
                                    </p:anim>
                                    <p:anim calcmode="lin" valueType="num">
                                      <p:cBhvr>
                                        <p:cTn id="14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81" grpId="0" animBg="1" autoUpdateAnimBg="0"/>
      <p:bldP spid="38" grpId="0" animBg="1" autoUpdateAnimBg="0"/>
      <p:bldP spid="55" grpId="0" animBg="1" autoUpdateAnimBg="0"/>
      <p:bldP spid="56" grpId="0" animBg="1" autoUpdateAnimBg="0"/>
      <p:bldP spid="57" grpId="0" animBg="1" autoUpdateAnimBg="0"/>
      <p:bldP spid="58" grpId="0" animBg="1" autoUpdateAnimBg="0"/>
      <p:bldP spid="59" grpId="0" animBg="1" autoUpdateAnimBg="0"/>
      <p:bldP spid="60" grpId="0" animBg="1" autoUpdateAnimBg="0"/>
      <p:bldP spid="61" grpId="0" animBg="1" autoUpdateAnimBg="0"/>
      <p:bldP spid="62" grpId="0" animBg="1" autoUpdateAnimBg="0"/>
      <p:bldP spid="63" grpId="0" animBg="1" autoUpdateAnimBg="0"/>
      <p:bldP spid="64" grpId="0" animBg="1" autoUpdateAnimBg="0"/>
      <p:bldP spid="65" grpId="0" animBg="1" autoUpdateAnimBg="0"/>
      <p:bldP spid="66" grpId="0" animBg="1" autoUpdateAnimBg="0"/>
      <p:bldP spid="67" grpId="0" animBg="1" autoUpdateAnimBg="0"/>
      <p:bldP spid="68" grpId="0" animBg="1" autoUpdateAnimBg="0"/>
      <p:bldP spid="69" grpId="0" animBg="1" autoUpdateAnimBg="0"/>
      <p:bldP spid="70" grpId="0" animBg="1" autoUpdateAnimBg="0"/>
      <p:bldP spid="71" grpId="0" animBg="1" autoUpdateAnimBg="0"/>
      <p:bldP spid="72" grpId="0" animBg="1" autoUpdateAnimBg="0"/>
      <p:bldP spid="73" grpId="0" animBg="1" autoUpdateAnimBg="0"/>
      <p:bldP spid="4" grpId="0" animBg="1"/>
      <p:bldP spid="85"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15">
            <a:extLst>
              <a:ext uri="{FF2B5EF4-FFF2-40B4-BE49-F238E27FC236}">
                <a16:creationId xmlns:a16="http://schemas.microsoft.com/office/drawing/2014/main" id="{A46D3A3A-F2A1-4686-80C6-40D87D3E0BCB}"/>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令和の人生は９回裏まで</a:t>
            </a:r>
            <a:r>
              <a:rPr lang="ja-JP" altLang="en-US" sz="3600" dirty="0">
                <a:solidFill>
                  <a:schemeClr val="tx2"/>
                </a:solidFill>
                <a:latin typeface="HG創英角ｺﾞｼｯｸUB" panose="020B0909000000000000" pitchFamily="49" charset="-128"/>
                <a:ea typeface="HG創英角ｺﾞｼｯｸUB" panose="020B0909000000000000" pitchFamily="49" charset="-128"/>
              </a:rPr>
              <a:t>＋延長戦も</a:t>
            </a:r>
          </a:p>
        </p:txBody>
      </p:sp>
      <p:sp>
        <p:nvSpPr>
          <p:cNvPr id="3530781" name="Text Box 29">
            <a:extLst>
              <a:ext uri="{FF2B5EF4-FFF2-40B4-BE49-F238E27FC236}">
                <a16:creationId xmlns:a16="http://schemas.microsoft.com/office/drawing/2014/main" id="{209F522C-EE2C-4C9E-B11D-E29E090F68A6}"/>
              </a:ext>
            </a:extLst>
          </p:cNvPr>
          <p:cNvSpPr txBox="1">
            <a:spLocks noChangeArrowheads="1"/>
          </p:cNvSpPr>
          <p:nvPr/>
        </p:nvSpPr>
        <p:spPr bwMode="auto">
          <a:xfrm>
            <a:off x="306388" y="1125538"/>
            <a:ext cx="865187" cy="584200"/>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38" name="Text Box 29">
            <a:extLst>
              <a:ext uri="{FF2B5EF4-FFF2-40B4-BE49-F238E27FC236}">
                <a16:creationId xmlns:a16="http://schemas.microsoft.com/office/drawing/2014/main" id="{107B7E48-C56B-431A-84B4-AEF087029707}"/>
              </a:ext>
            </a:extLst>
          </p:cNvPr>
          <p:cNvSpPr txBox="1">
            <a:spLocks noChangeArrowheads="1"/>
          </p:cNvSpPr>
          <p:nvPr/>
        </p:nvSpPr>
        <p:spPr bwMode="auto">
          <a:xfrm>
            <a:off x="300038" y="1844675"/>
            <a:ext cx="865187"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5" name="Text Box 29">
            <a:extLst>
              <a:ext uri="{FF2B5EF4-FFF2-40B4-BE49-F238E27FC236}">
                <a16:creationId xmlns:a16="http://schemas.microsoft.com/office/drawing/2014/main" id="{773C36AA-6657-485A-AD6B-451F8FB7EC62}"/>
              </a:ext>
            </a:extLst>
          </p:cNvPr>
          <p:cNvSpPr txBox="1">
            <a:spLocks noChangeArrowheads="1"/>
          </p:cNvSpPr>
          <p:nvPr/>
        </p:nvSpPr>
        <p:spPr bwMode="auto">
          <a:xfrm>
            <a:off x="296863" y="3644900"/>
            <a:ext cx="863600"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6" name="Text Box 29">
            <a:extLst>
              <a:ext uri="{FF2B5EF4-FFF2-40B4-BE49-F238E27FC236}">
                <a16:creationId xmlns:a16="http://schemas.microsoft.com/office/drawing/2014/main" id="{15683486-5DB0-4B29-886C-42D1B2609E33}"/>
              </a:ext>
            </a:extLst>
          </p:cNvPr>
          <p:cNvSpPr txBox="1">
            <a:spLocks noChangeArrowheads="1"/>
          </p:cNvSpPr>
          <p:nvPr/>
        </p:nvSpPr>
        <p:spPr bwMode="auto">
          <a:xfrm>
            <a:off x="1243013" y="1125538"/>
            <a:ext cx="863600" cy="584200"/>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7" name="Text Box 29">
            <a:extLst>
              <a:ext uri="{FF2B5EF4-FFF2-40B4-BE49-F238E27FC236}">
                <a16:creationId xmlns:a16="http://schemas.microsoft.com/office/drawing/2014/main" id="{74D1B1A1-9488-4A34-A7BA-14B477E44796}"/>
              </a:ext>
            </a:extLst>
          </p:cNvPr>
          <p:cNvSpPr txBox="1">
            <a:spLocks noChangeArrowheads="1"/>
          </p:cNvSpPr>
          <p:nvPr/>
        </p:nvSpPr>
        <p:spPr bwMode="auto">
          <a:xfrm>
            <a:off x="1236663" y="1844675"/>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8" name="Text Box 29">
            <a:extLst>
              <a:ext uri="{FF2B5EF4-FFF2-40B4-BE49-F238E27FC236}">
                <a16:creationId xmlns:a16="http://schemas.microsoft.com/office/drawing/2014/main" id="{72A26315-F516-480E-9E4B-2EB9CA1FEC62}"/>
              </a:ext>
            </a:extLst>
          </p:cNvPr>
          <p:cNvSpPr txBox="1">
            <a:spLocks noChangeArrowheads="1"/>
          </p:cNvSpPr>
          <p:nvPr/>
        </p:nvSpPr>
        <p:spPr bwMode="auto">
          <a:xfrm>
            <a:off x="1233488" y="3644900"/>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9" name="Text Box 29">
            <a:extLst>
              <a:ext uri="{FF2B5EF4-FFF2-40B4-BE49-F238E27FC236}">
                <a16:creationId xmlns:a16="http://schemas.microsoft.com/office/drawing/2014/main" id="{2E075CA9-74A1-48F3-BBA4-D1AE8958A6A4}"/>
              </a:ext>
            </a:extLst>
          </p:cNvPr>
          <p:cNvSpPr txBox="1">
            <a:spLocks noChangeArrowheads="1"/>
          </p:cNvSpPr>
          <p:nvPr/>
        </p:nvSpPr>
        <p:spPr bwMode="auto">
          <a:xfrm>
            <a:off x="2189163" y="1125538"/>
            <a:ext cx="863600" cy="584200"/>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0" name="Text Box 29">
            <a:extLst>
              <a:ext uri="{FF2B5EF4-FFF2-40B4-BE49-F238E27FC236}">
                <a16:creationId xmlns:a16="http://schemas.microsoft.com/office/drawing/2014/main" id="{2CE175A0-2002-4771-967E-10DFF2CD5596}"/>
              </a:ext>
            </a:extLst>
          </p:cNvPr>
          <p:cNvSpPr txBox="1">
            <a:spLocks noChangeArrowheads="1"/>
          </p:cNvSpPr>
          <p:nvPr/>
        </p:nvSpPr>
        <p:spPr bwMode="auto">
          <a:xfrm>
            <a:off x="2182813" y="1844675"/>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1" name="Text Box 29">
            <a:extLst>
              <a:ext uri="{FF2B5EF4-FFF2-40B4-BE49-F238E27FC236}">
                <a16:creationId xmlns:a16="http://schemas.microsoft.com/office/drawing/2014/main" id="{35DEEB9E-FB5F-406F-BD79-A51361431052}"/>
              </a:ext>
            </a:extLst>
          </p:cNvPr>
          <p:cNvSpPr txBox="1">
            <a:spLocks noChangeArrowheads="1"/>
          </p:cNvSpPr>
          <p:nvPr/>
        </p:nvSpPr>
        <p:spPr bwMode="auto">
          <a:xfrm>
            <a:off x="2179638" y="3644900"/>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2" name="Text Box 29">
            <a:extLst>
              <a:ext uri="{FF2B5EF4-FFF2-40B4-BE49-F238E27FC236}">
                <a16:creationId xmlns:a16="http://schemas.microsoft.com/office/drawing/2014/main" id="{8F75607B-AA03-4E4A-9AF6-3286C19EA136}"/>
              </a:ext>
            </a:extLst>
          </p:cNvPr>
          <p:cNvSpPr txBox="1">
            <a:spLocks noChangeArrowheads="1"/>
          </p:cNvSpPr>
          <p:nvPr/>
        </p:nvSpPr>
        <p:spPr bwMode="auto">
          <a:xfrm>
            <a:off x="3125788" y="1125538"/>
            <a:ext cx="863600" cy="584200"/>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3" name="Text Box 29">
            <a:extLst>
              <a:ext uri="{FF2B5EF4-FFF2-40B4-BE49-F238E27FC236}">
                <a16:creationId xmlns:a16="http://schemas.microsoft.com/office/drawing/2014/main" id="{AAEF5199-B0A9-4A7D-A442-4D0AD697CFBA}"/>
              </a:ext>
            </a:extLst>
          </p:cNvPr>
          <p:cNvSpPr txBox="1">
            <a:spLocks noChangeArrowheads="1"/>
          </p:cNvSpPr>
          <p:nvPr/>
        </p:nvSpPr>
        <p:spPr bwMode="auto">
          <a:xfrm>
            <a:off x="3119438" y="1844675"/>
            <a:ext cx="863600"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4" name="Text Box 29">
            <a:extLst>
              <a:ext uri="{FF2B5EF4-FFF2-40B4-BE49-F238E27FC236}">
                <a16:creationId xmlns:a16="http://schemas.microsoft.com/office/drawing/2014/main" id="{BDED5154-CFF8-4812-BD1A-6E61C386B7D5}"/>
              </a:ext>
            </a:extLst>
          </p:cNvPr>
          <p:cNvSpPr txBox="1">
            <a:spLocks noChangeArrowheads="1"/>
          </p:cNvSpPr>
          <p:nvPr/>
        </p:nvSpPr>
        <p:spPr bwMode="auto">
          <a:xfrm>
            <a:off x="3114675" y="3644900"/>
            <a:ext cx="865188"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5" name="Text Box 29">
            <a:extLst>
              <a:ext uri="{FF2B5EF4-FFF2-40B4-BE49-F238E27FC236}">
                <a16:creationId xmlns:a16="http://schemas.microsoft.com/office/drawing/2014/main" id="{1AB548E6-B569-42FD-8C58-1B0832B239E3}"/>
              </a:ext>
            </a:extLst>
          </p:cNvPr>
          <p:cNvSpPr txBox="1">
            <a:spLocks noChangeArrowheads="1"/>
          </p:cNvSpPr>
          <p:nvPr/>
        </p:nvSpPr>
        <p:spPr bwMode="auto">
          <a:xfrm>
            <a:off x="4083050" y="1125538"/>
            <a:ext cx="863600" cy="584200"/>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6" name="Text Box 29">
            <a:extLst>
              <a:ext uri="{FF2B5EF4-FFF2-40B4-BE49-F238E27FC236}">
                <a16:creationId xmlns:a16="http://schemas.microsoft.com/office/drawing/2014/main" id="{F82E1687-C9AA-460A-BDF5-E01507D3B14A}"/>
              </a:ext>
            </a:extLst>
          </p:cNvPr>
          <p:cNvSpPr txBox="1">
            <a:spLocks noChangeArrowheads="1"/>
          </p:cNvSpPr>
          <p:nvPr/>
        </p:nvSpPr>
        <p:spPr bwMode="auto">
          <a:xfrm>
            <a:off x="4076700" y="1844675"/>
            <a:ext cx="863600"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7" name="Text Box 29">
            <a:extLst>
              <a:ext uri="{FF2B5EF4-FFF2-40B4-BE49-F238E27FC236}">
                <a16:creationId xmlns:a16="http://schemas.microsoft.com/office/drawing/2014/main" id="{8561B436-0D7E-46D2-8ADF-7F06AA6085D0}"/>
              </a:ext>
            </a:extLst>
          </p:cNvPr>
          <p:cNvSpPr txBox="1">
            <a:spLocks noChangeArrowheads="1"/>
          </p:cNvSpPr>
          <p:nvPr/>
        </p:nvSpPr>
        <p:spPr bwMode="auto">
          <a:xfrm>
            <a:off x="4071938" y="3644900"/>
            <a:ext cx="865187"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8" name="Text Box 29">
            <a:extLst>
              <a:ext uri="{FF2B5EF4-FFF2-40B4-BE49-F238E27FC236}">
                <a16:creationId xmlns:a16="http://schemas.microsoft.com/office/drawing/2014/main" id="{46A86290-FA1F-403E-BDBC-912565384CA4}"/>
              </a:ext>
            </a:extLst>
          </p:cNvPr>
          <p:cNvSpPr txBox="1">
            <a:spLocks noChangeArrowheads="1"/>
          </p:cNvSpPr>
          <p:nvPr/>
        </p:nvSpPr>
        <p:spPr bwMode="auto">
          <a:xfrm>
            <a:off x="5019675" y="1125538"/>
            <a:ext cx="863600" cy="584200"/>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9" name="Text Box 29">
            <a:extLst>
              <a:ext uri="{FF2B5EF4-FFF2-40B4-BE49-F238E27FC236}">
                <a16:creationId xmlns:a16="http://schemas.microsoft.com/office/drawing/2014/main" id="{4BCAB18B-9920-4DB0-9A8C-30FA20829A25}"/>
              </a:ext>
            </a:extLst>
          </p:cNvPr>
          <p:cNvSpPr txBox="1">
            <a:spLocks noChangeArrowheads="1"/>
          </p:cNvSpPr>
          <p:nvPr/>
        </p:nvSpPr>
        <p:spPr bwMode="auto">
          <a:xfrm>
            <a:off x="5011738" y="1844675"/>
            <a:ext cx="865187"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0" name="Text Box 29">
            <a:extLst>
              <a:ext uri="{FF2B5EF4-FFF2-40B4-BE49-F238E27FC236}">
                <a16:creationId xmlns:a16="http://schemas.microsoft.com/office/drawing/2014/main" id="{A54471FD-2EBA-43A0-AA0E-77C8B5446D92}"/>
              </a:ext>
            </a:extLst>
          </p:cNvPr>
          <p:cNvSpPr txBox="1">
            <a:spLocks noChangeArrowheads="1"/>
          </p:cNvSpPr>
          <p:nvPr/>
        </p:nvSpPr>
        <p:spPr bwMode="auto">
          <a:xfrm>
            <a:off x="5008563" y="3644900"/>
            <a:ext cx="863600"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1" name="Text Box 29">
            <a:extLst>
              <a:ext uri="{FF2B5EF4-FFF2-40B4-BE49-F238E27FC236}">
                <a16:creationId xmlns:a16="http://schemas.microsoft.com/office/drawing/2014/main" id="{AE9D4033-24B3-4817-A6CB-7705298404CC}"/>
              </a:ext>
            </a:extLst>
          </p:cNvPr>
          <p:cNvSpPr txBox="1">
            <a:spLocks noChangeArrowheads="1"/>
          </p:cNvSpPr>
          <p:nvPr/>
        </p:nvSpPr>
        <p:spPr bwMode="auto">
          <a:xfrm>
            <a:off x="5965825" y="1125538"/>
            <a:ext cx="863600" cy="584200"/>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2" name="Text Box 29">
            <a:extLst>
              <a:ext uri="{FF2B5EF4-FFF2-40B4-BE49-F238E27FC236}">
                <a16:creationId xmlns:a16="http://schemas.microsoft.com/office/drawing/2014/main" id="{641470B8-7264-4B24-907F-5FD6C15A928B}"/>
              </a:ext>
            </a:extLst>
          </p:cNvPr>
          <p:cNvSpPr txBox="1">
            <a:spLocks noChangeArrowheads="1"/>
          </p:cNvSpPr>
          <p:nvPr/>
        </p:nvSpPr>
        <p:spPr bwMode="auto">
          <a:xfrm>
            <a:off x="5959475" y="1844675"/>
            <a:ext cx="863600"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3" name="Text Box 29">
            <a:extLst>
              <a:ext uri="{FF2B5EF4-FFF2-40B4-BE49-F238E27FC236}">
                <a16:creationId xmlns:a16="http://schemas.microsoft.com/office/drawing/2014/main" id="{FEBED5FF-C3C9-47FD-9CE4-EDD322859573}"/>
              </a:ext>
            </a:extLst>
          </p:cNvPr>
          <p:cNvSpPr txBox="1">
            <a:spLocks noChangeArrowheads="1"/>
          </p:cNvSpPr>
          <p:nvPr/>
        </p:nvSpPr>
        <p:spPr bwMode="auto">
          <a:xfrm>
            <a:off x="5954713" y="3644900"/>
            <a:ext cx="865187"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4" name="Text Box 29">
            <a:extLst>
              <a:ext uri="{FF2B5EF4-FFF2-40B4-BE49-F238E27FC236}">
                <a16:creationId xmlns:a16="http://schemas.microsoft.com/office/drawing/2014/main" id="{23A50955-67E6-4631-B300-15CFA96FE4F0}"/>
              </a:ext>
            </a:extLst>
          </p:cNvPr>
          <p:cNvSpPr txBox="1">
            <a:spLocks noChangeArrowheads="1"/>
          </p:cNvSpPr>
          <p:nvPr/>
        </p:nvSpPr>
        <p:spPr bwMode="auto">
          <a:xfrm>
            <a:off x="6900863" y="1125538"/>
            <a:ext cx="865187" cy="584200"/>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5" name="Text Box 29">
            <a:extLst>
              <a:ext uri="{FF2B5EF4-FFF2-40B4-BE49-F238E27FC236}">
                <a16:creationId xmlns:a16="http://schemas.microsoft.com/office/drawing/2014/main" id="{4F266974-E749-4F00-8790-038ACD2CD44A}"/>
              </a:ext>
            </a:extLst>
          </p:cNvPr>
          <p:cNvSpPr txBox="1">
            <a:spLocks noChangeArrowheads="1"/>
          </p:cNvSpPr>
          <p:nvPr/>
        </p:nvSpPr>
        <p:spPr bwMode="auto">
          <a:xfrm>
            <a:off x="6894513" y="1844675"/>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6" name="Text Box 29">
            <a:extLst>
              <a:ext uri="{FF2B5EF4-FFF2-40B4-BE49-F238E27FC236}">
                <a16:creationId xmlns:a16="http://schemas.microsoft.com/office/drawing/2014/main" id="{1DAF6652-02ED-421F-AAF9-52BD777B661A}"/>
              </a:ext>
            </a:extLst>
          </p:cNvPr>
          <p:cNvSpPr txBox="1">
            <a:spLocks noChangeArrowheads="1"/>
          </p:cNvSpPr>
          <p:nvPr/>
        </p:nvSpPr>
        <p:spPr bwMode="auto">
          <a:xfrm>
            <a:off x="6891338" y="3644900"/>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7" name="Text Box 29">
            <a:extLst>
              <a:ext uri="{FF2B5EF4-FFF2-40B4-BE49-F238E27FC236}">
                <a16:creationId xmlns:a16="http://schemas.microsoft.com/office/drawing/2014/main" id="{B45BB782-5529-4D42-9BCC-36D9EF061520}"/>
              </a:ext>
            </a:extLst>
          </p:cNvPr>
          <p:cNvSpPr txBox="1">
            <a:spLocks noChangeArrowheads="1"/>
          </p:cNvSpPr>
          <p:nvPr/>
        </p:nvSpPr>
        <p:spPr bwMode="auto">
          <a:xfrm>
            <a:off x="7867650" y="1125538"/>
            <a:ext cx="863600" cy="584200"/>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8" name="Text Box 29">
            <a:extLst>
              <a:ext uri="{FF2B5EF4-FFF2-40B4-BE49-F238E27FC236}">
                <a16:creationId xmlns:a16="http://schemas.microsoft.com/office/drawing/2014/main" id="{3DAFCC21-2636-4950-8F4B-D4F4232BEF3B}"/>
              </a:ext>
            </a:extLst>
          </p:cNvPr>
          <p:cNvSpPr txBox="1">
            <a:spLocks noChangeArrowheads="1"/>
          </p:cNvSpPr>
          <p:nvPr/>
        </p:nvSpPr>
        <p:spPr bwMode="auto">
          <a:xfrm>
            <a:off x="7861300" y="1844675"/>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9" name="Text Box 29">
            <a:extLst>
              <a:ext uri="{FF2B5EF4-FFF2-40B4-BE49-F238E27FC236}">
                <a16:creationId xmlns:a16="http://schemas.microsoft.com/office/drawing/2014/main" id="{D7582DAB-2AE5-4419-B5C2-DABFE219289C}"/>
              </a:ext>
            </a:extLst>
          </p:cNvPr>
          <p:cNvSpPr txBox="1">
            <a:spLocks noChangeArrowheads="1"/>
          </p:cNvSpPr>
          <p:nvPr/>
        </p:nvSpPr>
        <p:spPr bwMode="auto">
          <a:xfrm>
            <a:off x="7858125" y="3644900"/>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FFF3E1"/>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2" name="矢印: 下 1">
            <a:extLst>
              <a:ext uri="{FF2B5EF4-FFF2-40B4-BE49-F238E27FC236}">
                <a16:creationId xmlns:a16="http://schemas.microsoft.com/office/drawing/2014/main" id="{9B28C3C5-831D-4BD9-A66D-86FFD70163D2}"/>
              </a:ext>
            </a:extLst>
          </p:cNvPr>
          <p:cNvSpPr>
            <a:spLocks noChangeArrowheads="1"/>
          </p:cNvSpPr>
          <p:nvPr/>
        </p:nvSpPr>
        <p:spPr bwMode="auto">
          <a:xfrm>
            <a:off x="7596336" y="5561013"/>
            <a:ext cx="1440160" cy="964331"/>
          </a:xfrm>
          <a:prstGeom prst="downArrow">
            <a:avLst>
              <a:gd name="adj1" fmla="val 69491"/>
              <a:gd name="adj2" fmla="val 1921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000" dirty="0">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延長戦に</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入る備えは</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あるか？</a:t>
            </a:r>
          </a:p>
        </p:txBody>
      </p:sp>
      <p:sp>
        <p:nvSpPr>
          <p:cNvPr id="4" name="矢印: 上 3">
            <a:extLst>
              <a:ext uri="{FF2B5EF4-FFF2-40B4-BE49-F238E27FC236}">
                <a16:creationId xmlns:a16="http://schemas.microsoft.com/office/drawing/2014/main" id="{C306C6F4-AD14-4644-902A-00F7D1895581}"/>
              </a:ext>
            </a:extLst>
          </p:cNvPr>
          <p:cNvSpPr>
            <a:spLocks noChangeArrowheads="1"/>
          </p:cNvSpPr>
          <p:nvPr/>
        </p:nvSpPr>
        <p:spPr bwMode="auto">
          <a:xfrm>
            <a:off x="871538" y="5422900"/>
            <a:ext cx="1598612" cy="1319213"/>
          </a:xfrm>
          <a:prstGeom prst="upArrow">
            <a:avLst>
              <a:gd name="adj1" fmla="val 76944"/>
              <a:gd name="adj2" fmla="val 2527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進路指導の</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教師も、親も、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ここまでしか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考えていない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5" name="矢印: 上 84">
            <a:extLst>
              <a:ext uri="{FF2B5EF4-FFF2-40B4-BE49-F238E27FC236}">
                <a16:creationId xmlns:a16="http://schemas.microsoft.com/office/drawing/2014/main" id="{2A88DF14-2CC9-4F7E-9C4F-5DBF446ECEDF}"/>
              </a:ext>
            </a:extLst>
          </p:cNvPr>
          <p:cNvSpPr>
            <a:spLocks noChangeArrowheads="1"/>
          </p:cNvSpPr>
          <p:nvPr/>
        </p:nvSpPr>
        <p:spPr bwMode="auto">
          <a:xfrm>
            <a:off x="2483768" y="5430838"/>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若く体力</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のあるうちに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子育てすべき</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だったが、仕事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で残業ばかり</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6" name="矢印: 上 85">
            <a:extLst>
              <a:ext uri="{FF2B5EF4-FFF2-40B4-BE49-F238E27FC236}">
                <a16:creationId xmlns:a16="http://schemas.microsoft.com/office/drawing/2014/main" id="{C318FEA3-657C-4123-A13C-53A2265A8F59}"/>
              </a:ext>
            </a:extLst>
          </p:cNvPr>
          <p:cNvSpPr>
            <a:spLocks noChangeArrowheads="1"/>
          </p:cNvSpPr>
          <p:nvPr/>
        </p:nvSpPr>
        <p:spPr bwMode="auto">
          <a:xfrm>
            <a:off x="6444208" y="5443538"/>
            <a:ext cx="1295400" cy="1317625"/>
          </a:xfrm>
          <a:prstGeom prst="upArrow">
            <a:avLst>
              <a:gd name="adj1" fmla="val 76944"/>
              <a:gd name="adj2" fmla="val 252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田舎暮らし</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の人の方が</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仕事も収入</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もある！</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p:txBody>
      </p:sp>
      <p:sp>
        <p:nvSpPr>
          <p:cNvPr id="34" name="フリーフォーム: 図形 33">
            <a:extLst>
              <a:ext uri="{FF2B5EF4-FFF2-40B4-BE49-F238E27FC236}">
                <a16:creationId xmlns:a16="http://schemas.microsoft.com/office/drawing/2014/main" id="{8AC3C4C1-FC72-4582-B458-6B6EBF14DAC7}"/>
              </a:ext>
            </a:extLst>
          </p:cNvPr>
          <p:cNvSpPr>
            <a:spLocks/>
          </p:cNvSpPr>
          <p:nvPr/>
        </p:nvSpPr>
        <p:spPr bwMode="auto">
          <a:xfrm>
            <a:off x="2225675" y="1936750"/>
            <a:ext cx="4146550" cy="3357563"/>
          </a:xfrm>
          <a:custGeom>
            <a:avLst/>
            <a:gdLst>
              <a:gd name="T0" fmla="*/ 0 w 3645569"/>
              <a:gd name="T1" fmla="*/ 0 h 3356811"/>
              <a:gd name="T2" fmla="*/ 0 w 3645569"/>
              <a:gd name="T3" fmla="*/ 3413682 h 3356811"/>
              <a:gd name="T4" fmla="*/ 2147483646 w 3645569"/>
              <a:gd name="T5" fmla="*/ 3413682 h 3356811"/>
              <a:gd name="T6" fmla="*/ 0 w 3645569"/>
              <a:gd name="T7" fmla="*/ 0 h 3356811"/>
              <a:gd name="T8" fmla="*/ 0 60000 65536"/>
              <a:gd name="T9" fmla="*/ 0 60000 65536"/>
              <a:gd name="T10" fmla="*/ 0 60000 65536"/>
              <a:gd name="T11" fmla="*/ 0 60000 65536"/>
              <a:gd name="T12" fmla="*/ 0 w 3645569"/>
              <a:gd name="T13" fmla="*/ 0 h 3356811"/>
              <a:gd name="T14" fmla="*/ 3645569 w 3645569"/>
              <a:gd name="T15" fmla="*/ 3356811 h 3356811"/>
            </a:gdLst>
            <a:ahLst/>
            <a:cxnLst>
              <a:cxn ang="T8">
                <a:pos x="T0" y="T1"/>
              </a:cxn>
              <a:cxn ang="T9">
                <a:pos x="T2" y="T3"/>
              </a:cxn>
              <a:cxn ang="T10">
                <a:pos x="T4" y="T5"/>
              </a:cxn>
              <a:cxn ang="T11">
                <a:pos x="T6" y="T7"/>
              </a:cxn>
            </a:cxnLst>
            <a:rect l="T12" t="T13" r="T14" b="T15"/>
            <a:pathLst>
              <a:path w="3645569" h="3356811">
                <a:moveTo>
                  <a:pt x="0" y="0"/>
                </a:moveTo>
                <a:lnTo>
                  <a:pt x="0" y="3356811"/>
                </a:lnTo>
                <a:lnTo>
                  <a:pt x="3645569" y="3356811"/>
                </a:lnTo>
                <a:lnTo>
                  <a:pt x="0" y="0"/>
                </a:lnTo>
                <a:close/>
              </a:path>
            </a:pathLst>
          </a:custGeom>
          <a:solidFill>
            <a:srgbClr val="FFCCFF">
              <a:alpha val="90195"/>
            </a:srgb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働いて</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いる時間</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8</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時間</a:t>
            </a: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日を</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全部で１０万時間</a:t>
            </a:r>
          </a:p>
        </p:txBody>
      </p:sp>
      <p:sp>
        <p:nvSpPr>
          <p:cNvPr id="35" name="フリーフォーム: 図形 34">
            <a:extLst>
              <a:ext uri="{FF2B5EF4-FFF2-40B4-BE49-F238E27FC236}">
                <a16:creationId xmlns:a16="http://schemas.microsoft.com/office/drawing/2014/main" id="{93A66AF5-9DCD-4AC3-B9F7-30529BD93320}"/>
              </a:ext>
            </a:extLst>
          </p:cNvPr>
          <p:cNvSpPr/>
          <p:nvPr/>
        </p:nvSpPr>
        <p:spPr bwMode="auto">
          <a:xfrm>
            <a:off x="2268538" y="1892300"/>
            <a:ext cx="4103687" cy="3328988"/>
          </a:xfrm>
          <a:custGeom>
            <a:avLst/>
            <a:gdLst>
              <a:gd name="connsiteX0" fmla="*/ 0 w 3441031"/>
              <a:gd name="connsiteY0" fmla="*/ 0 h 3188369"/>
              <a:gd name="connsiteX1" fmla="*/ 3441031 w 3441031"/>
              <a:gd name="connsiteY1" fmla="*/ 12032 h 3188369"/>
              <a:gd name="connsiteX2" fmla="*/ 3441031 w 3441031"/>
              <a:gd name="connsiteY2" fmla="*/ 3188369 h 3188369"/>
              <a:gd name="connsiteX3" fmla="*/ 0 w 3441031"/>
              <a:gd name="connsiteY3" fmla="*/ 0 h 3188369"/>
            </a:gdLst>
            <a:ahLst/>
            <a:cxnLst>
              <a:cxn ang="0">
                <a:pos x="connsiteX0" y="connsiteY0"/>
              </a:cxn>
              <a:cxn ang="0">
                <a:pos x="connsiteX1" y="connsiteY1"/>
              </a:cxn>
              <a:cxn ang="0">
                <a:pos x="connsiteX2" y="connsiteY2"/>
              </a:cxn>
              <a:cxn ang="0">
                <a:pos x="connsiteX3" y="connsiteY3"/>
              </a:cxn>
            </a:cxnLst>
            <a:rect l="l" t="t" r="r" b="b"/>
            <a:pathLst>
              <a:path w="3441031" h="3188369">
                <a:moveTo>
                  <a:pt x="0" y="0"/>
                </a:moveTo>
                <a:lnTo>
                  <a:pt x="3441031" y="12032"/>
                </a:lnTo>
                <a:lnTo>
                  <a:pt x="3441031" y="3188369"/>
                </a:lnTo>
                <a:lnTo>
                  <a:pt x="0" y="0"/>
                </a:lnTo>
                <a:close/>
              </a:path>
            </a:pathLst>
          </a:custGeom>
          <a:solidFill>
            <a:schemeClr val="accent6">
              <a:lumMod val="20000"/>
              <a:lumOff val="80000"/>
              <a:alpha val="80000"/>
            </a:schemeClr>
          </a:solidFill>
          <a:ln w="9525" cap="flat" cmpd="sng" algn="ctr">
            <a:solidFill>
              <a:schemeClr val="tx1"/>
            </a:solidFill>
            <a:prstDash val="solid"/>
            <a:round/>
            <a:headEnd type="none" w="med" len="med"/>
            <a:tailEnd type="none" w="med" len="med"/>
          </a:ln>
          <a:effectLst/>
        </p:spPr>
        <p:txBody>
          <a:bodyPr wrap="none" anchor="ctr"/>
          <a:lstStyle/>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余暇時間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8</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日を</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全部で</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a:extLst>
              <a:ext uri="{FF2B5EF4-FFF2-40B4-BE49-F238E27FC236}">
                <a16:creationId xmlns:a16="http://schemas.microsoft.com/office/drawing/2014/main" id="{B4C0200E-610E-4C72-BF7D-2F6E513BC1B0}"/>
              </a:ext>
            </a:extLst>
          </p:cNvPr>
          <p:cNvSpPr/>
          <p:nvPr/>
        </p:nvSpPr>
        <p:spPr bwMode="auto">
          <a:xfrm>
            <a:off x="6427788" y="1887538"/>
            <a:ext cx="2246312" cy="3381375"/>
          </a:xfrm>
          <a:prstGeom prst="rect">
            <a:avLst/>
          </a:prstGeom>
          <a:solidFill>
            <a:srgbClr val="CCFFCC">
              <a:alpha val="80000"/>
            </a:srgb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退職後の時間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を合計して</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いくと全部で</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それを想定</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できていない</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のが、昭和の</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人生設計。</a:t>
            </a:r>
          </a:p>
        </p:txBody>
      </p:sp>
      <p:sp>
        <p:nvSpPr>
          <p:cNvPr id="37" name="矢印: 上 36">
            <a:extLst>
              <a:ext uri="{FF2B5EF4-FFF2-40B4-BE49-F238E27FC236}">
                <a16:creationId xmlns:a16="http://schemas.microsoft.com/office/drawing/2014/main" id="{2EE8F57D-BE14-4E87-93EF-5F015913C514}"/>
              </a:ext>
            </a:extLst>
          </p:cNvPr>
          <p:cNvSpPr>
            <a:spLocks noChangeArrowheads="1"/>
          </p:cNvSpPr>
          <p:nvPr/>
        </p:nvSpPr>
        <p:spPr bwMode="auto">
          <a:xfrm>
            <a:off x="3995936" y="5413804"/>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持ち家と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お受験教育</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“２つの無用”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に無駄金を払う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39" name="矢印: 上 38">
            <a:extLst>
              <a:ext uri="{FF2B5EF4-FFF2-40B4-BE49-F238E27FC236}">
                <a16:creationId xmlns:a16="http://schemas.microsoft.com/office/drawing/2014/main" id="{16632AA5-48ED-496C-84BB-21E3F7AAAC41}"/>
              </a:ext>
            </a:extLst>
          </p:cNvPr>
          <p:cNvSpPr>
            <a:spLocks noChangeArrowheads="1"/>
          </p:cNvSpPr>
          <p:nvPr/>
        </p:nvSpPr>
        <p:spPr bwMode="auto">
          <a:xfrm>
            <a:off x="5580112" y="5423743"/>
            <a:ext cx="863600"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退職後</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には</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収入も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やること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もない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433126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anim calcmode="lin" valueType="num">
                                      <p:cBhvr>
                                        <p:cTn id="15" dur="1000" fill="hold"/>
                                        <p:tgtEl>
                                          <p:spTgt spid="85"/>
                                        </p:tgtEl>
                                        <p:attrNameLst>
                                          <p:attrName>ppt_x</p:attrName>
                                        </p:attrNameLst>
                                      </p:cBhvr>
                                      <p:tavLst>
                                        <p:tav tm="0">
                                          <p:val>
                                            <p:strVal val="#ppt_x"/>
                                          </p:val>
                                        </p:tav>
                                        <p:tav tm="100000">
                                          <p:val>
                                            <p:strVal val="#ppt_x"/>
                                          </p:val>
                                        </p:tav>
                                      </p:tavLst>
                                    </p:anim>
                                    <p:anim calcmode="lin" valueType="num">
                                      <p:cBhvr>
                                        <p:cTn id="1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strVal val="4*#ppt_w"/>
                                          </p:val>
                                        </p:tav>
                                        <p:tav tm="100000">
                                          <p:val>
                                            <p:strVal val="#ppt_w"/>
                                          </p:val>
                                        </p:tav>
                                      </p:tavLst>
                                    </p:anim>
                                    <p:anim calcmode="lin" valueType="num">
                                      <p:cBhvr>
                                        <p:cTn id="36" dur="500" fill="hold"/>
                                        <p:tgtEl>
                                          <p:spTgt spid="74"/>
                                        </p:tgtEl>
                                        <p:attrNameLst>
                                          <p:attrName>ppt_h</p:attrName>
                                        </p:attrNameLst>
                                      </p:cBhvr>
                                      <p:tavLst>
                                        <p:tav tm="0">
                                          <p:val>
                                            <p:strVal val="4*#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strVal val="4*#ppt_w"/>
                                          </p:val>
                                        </p:tav>
                                        <p:tav tm="100000">
                                          <p:val>
                                            <p:strVal val="#ppt_w"/>
                                          </p:val>
                                        </p:tav>
                                      </p:tavLst>
                                    </p:anim>
                                    <p:anim calcmode="lin" valueType="num">
                                      <p:cBhvr>
                                        <p:cTn id="42" dur="500" fill="hold"/>
                                        <p:tgtEl>
                                          <p:spTgt spid="75"/>
                                        </p:tgtEl>
                                        <p:attrNameLst>
                                          <p:attrName>ppt_h</p:attrName>
                                        </p:attrNameLst>
                                      </p:cBhvr>
                                      <p:tavLst>
                                        <p:tav tm="0">
                                          <p:val>
                                            <p:strVal val="4*#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strVal val="4*#ppt_w"/>
                                          </p:val>
                                        </p:tav>
                                        <p:tav tm="100000">
                                          <p:val>
                                            <p:strVal val="#ppt_w"/>
                                          </p:val>
                                        </p:tav>
                                      </p:tavLst>
                                    </p:anim>
                                    <p:anim calcmode="lin" valueType="num">
                                      <p:cBhvr>
                                        <p:cTn id="48" dur="500" fill="hold"/>
                                        <p:tgtEl>
                                          <p:spTgt spid="76"/>
                                        </p:tgtEl>
                                        <p:attrNameLst>
                                          <p:attrName>ppt_h</p:attrName>
                                        </p:attrNameLst>
                                      </p:cBhvr>
                                      <p:tavLst>
                                        <p:tav tm="0">
                                          <p:val>
                                            <p:strVal val="4*#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32"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p:cTn id="60" dur="500" fill="hold"/>
                                        <p:tgtEl>
                                          <p:spTgt spid="77"/>
                                        </p:tgtEl>
                                        <p:attrNameLst>
                                          <p:attrName>ppt_w</p:attrName>
                                        </p:attrNameLst>
                                      </p:cBhvr>
                                      <p:tavLst>
                                        <p:tav tm="0">
                                          <p:val>
                                            <p:strVal val="4*#ppt_w"/>
                                          </p:val>
                                        </p:tav>
                                        <p:tav tm="100000">
                                          <p:val>
                                            <p:strVal val="#ppt_w"/>
                                          </p:val>
                                        </p:tav>
                                      </p:tavLst>
                                    </p:anim>
                                    <p:anim calcmode="lin" valueType="num">
                                      <p:cBhvr>
                                        <p:cTn id="61" dur="500" fill="hold"/>
                                        <p:tgtEl>
                                          <p:spTgt spid="77"/>
                                        </p:tgtEl>
                                        <p:attrNameLst>
                                          <p:attrName>ppt_h</p:attrName>
                                        </p:attrNameLst>
                                      </p:cBhvr>
                                      <p:tavLst>
                                        <p:tav tm="0">
                                          <p:val>
                                            <p:strVal val="4*#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2"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500" fill="hold"/>
                                        <p:tgtEl>
                                          <p:spTgt spid="78"/>
                                        </p:tgtEl>
                                        <p:attrNameLst>
                                          <p:attrName>ppt_w</p:attrName>
                                        </p:attrNameLst>
                                      </p:cBhvr>
                                      <p:tavLst>
                                        <p:tav tm="0">
                                          <p:val>
                                            <p:strVal val="4*#ppt_w"/>
                                          </p:val>
                                        </p:tav>
                                        <p:tav tm="100000">
                                          <p:val>
                                            <p:strVal val="#ppt_w"/>
                                          </p:val>
                                        </p:tav>
                                      </p:tavLst>
                                    </p:anim>
                                    <p:anim calcmode="lin" valueType="num">
                                      <p:cBhvr>
                                        <p:cTn id="67" dur="500" fill="hold"/>
                                        <p:tgtEl>
                                          <p:spTgt spid="78"/>
                                        </p:tgtEl>
                                        <p:attrNameLst>
                                          <p:attrName>ppt_h</p:attrName>
                                        </p:attrNameLst>
                                      </p:cBhvr>
                                      <p:tavLst>
                                        <p:tav tm="0">
                                          <p:val>
                                            <p:strVal val="4*#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strVal val="4*#ppt_w"/>
                                          </p:val>
                                        </p:tav>
                                        <p:tav tm="100000">
                                          <p:val>
                                            <p:strVal val="#ppt_w"/>
                                          </p:val>
                                        </p:tav>
                                      </p:tavLst>
                                    </p:anim>
                                    <p:anim calcmode="lin" valueType="num">
                                      <p:cBhvr>
                                        <p:cTn id="73" dur="500" fill="hold"/>
                                        <p:tgtEl>
                                          <p:spTgt spid="79"/>
                                        </p:tgtEl>
                                        <p:attrNameLst>
                                          <p:attrName>ppt_h</p:attrName>
                                        </p:attrNameLst>
                                      </p:cBhvr>
                                      <p:tavLst>
                                        <p:tav tm="0">
                                          <p:val>
                                            <p:strVal val="4*#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5"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2000"/>
                                        <p:tgtEl>
                                          <p:spTgt spid="2"/>
                                        </p:tgtEl>
                                      </p:cBhvr>
                                    </p:animEffect>
                                    <p:anim calcmode="lin" valueType="num">
                                      <p:cBhvr>
                                        <p:cTn id="79" dur="2000" fill="hold"/>
                                        <p:tgtEl>
                                          <p:spTgt spid="2"/>
                                        </p:tgtEl>
                                        <p:attrNameLst>
                                          <p:attrName>ppt_w</p:attrName>
                                        </p:attrNameLst>
                                      </p:cBhvr>
                                      <p:tavLst>
                                        <p:tav tm="0" fmla="#ppt_w*sin(2.5*pi*$)">
                                          <p:val>
                                            <p:fltVal val="0"/>
                                          </p:val>
                                        </p:tav>
                                        <p:tav tm="100000">
                                          <p:val>
                                            <p:fltVal val="1"/>
                                          </p:val>
                                        </p:tav>
                                      </p:tavLst>
                                    </p:anim>
                                    <p:anim calcmode="lin" valueType="num">
                                      <p:cBhvr>
                                        <p:cTn id="80"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iterate type="lt">
                                    <p:tmPct val="10000"/>
                                  </p:iterate>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0-#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8" presetClass="entr" presetSubtype="0" accel="50000" fill="hold" grpId="0" nodeType="clickEffect">
                                  <p:stCondLst>
                                    <p:cond delay="0"/>
                                  </p:stCondLst>
                                  <p:iterate type="lt">
                                    <p:tmPct val="50000"/>
                                  </p:iterate>
                                  <p:childTnLst>
                                    <p:set>
                                      <p:cBhvr>
                                        <p:cTn id="96" dur="1" fill="hold">
                                          <p:stCondLst>
                                            <p:cond delay="0"/>
                                          </p:stCondLst>
                                        </p:cTn>
                                        <p:tgtEl>
                                          <p:spTgt spid="36"/>
                                        </p:tgtEl>
                                        <p:attrNameLst>
                                          <p:attrName>style.visibility</p:attrName>
                                        </p:attrNameLst>
                                      </p:cBhvr>
                                      <p:to>
                                        <p:strVal val="visible"/>
                                      </p:to>
                                    </p:set>
                                    <p:set>
                                      <p:cBhvr>
                                        <p:cTn id="97" dur="227" fill="hold">
                                          <p:stCondLst>
                                            <p:cond delay="0"/>
                                          </p:stCondLst>
                                        </p:cTn>
                                        <p:tgtEl>
                                          <p:spTgt spid="36"/>
                                        </p:tgtEl>
                                        <p:attrNameLst>
                                          <p:attrName>style.rotation</p:attrName>
                                        </p:attrNameLst>
                                      </p:cBhvr>
                                      <p:to>
                                        <p:strVal val="-45.0"/>
                                      </p:to>
                                    </p:set>
                                    <p:anim calcmode="lin" valueType="num">
                                      <p:cBhvr>
                                        <p:cTn id="98"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99"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00"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01"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utoUpdateAnimBg="0"/>
      <p:bldP spid="75" grpId="0" animBg="1" autoUpdateAnimBg="0"/>
      <p:bldP spid="76" grpId="0" animBg="1" autoUpdateAnimBg="0"/>
      <p:bldP spid="77" grpId="0" animBg="1" autoUpdateAnimBg="0"/>
      <p:bldP spid="78" grpId="0" animBg="1" autoUpdateAnimBg="0"/>
      <p:bldP spid="79" grpId="0" animBg="1" autoUpdateAnimBg="0"/>
      <p:bldP spid="2" grpId="0" animBg="1"/>
      <p:bldP spid="4" grpId="0" animBg="1"/>
      <p:bldP spid="85" grpId="0" animBg="1"/>
      <p:bldP spid="86" grpId="0" animBg="1"/>
      <p:bldP spid="34" grpId="0" animBg="1"/>
      <p:bldP spid="35" grpId="0" animBg="1"/>
      <p:bldP spid="36" grpId="0" animBg="1"/>
      <p:bldP spid="37"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5">
            <a:extLst>
              <a:ext uri="{FF2B5EF4-FFF2-40B4-BE49-F238E27FC236}">
                <a16:creationId xmlns:a16="http://schemas.microsoft.com/office/drawing/2014/main" id="{A46D3A3A-F2A1-4686-80C6-40D87D3E0BCB}"/>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令和の人生は９回裏まで</a:t>
            </a:r>
            <a:r>
              <a:rPr lang="ja-JP" altLang="en-US" sz="3600" dirty="0">
                <a:solidFill>
                  <a:schemeClr val="tx2"/>
                </a:solidFill>
                <a:latin typeface="HG創英角ｺﾞｼｯｸUB" panose="020B0909000000000000" pitchFamily="49" charset="-128"/>
                <a:ea typeface="HG創英角ｺﾞｼｯｸUB" panose="020B0909000000000000" pitchFamily="49" charset="-128"/>
              </a:rPr>
              <a:t>＋延長戦も</a:t>
            </a:r>
          </a:p>
        </p:txBody>
      </p:sp>
      <p:sp>
        <p:nvSpPr>
          <p:cNvPr id="3530781" name="Text Box 29">
            <a:extLst>
              <a:ext uri="{FF2B5EF4-FFF2-40B4-BE49-F238E27FC236}">
                <a16:creationId xmlns:a16="http://schemas.microsoft.com/office/drawing/2014/main" id="{209F522C-EE2C-4C9E-B11D-E29E090F68A6}"/>
              </a:ext>
            </a:extLst>
          </p:cNvPr>
          <p:cNvSpPr txBox="1">
            <a:spLocks noChangeArrowheads="1"/>
          </p:cNvSpPr>
          <p:nvPr/>
        </p:nvSpPr>
        <p:spPr bwMode="auto">
          <a:xfrm>
            <a:off x="306388" y="1125538"/>
            <a:ext cx="865187" cy="584200"/>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38" name="Text Box 29">
            <a:extLst>
              <a:ext uri="{FF2B5EF4-FFF2-40B4-BE49-F238E27FC236}">
                <a16:creationId xmlns:a16="http://schemas.microsoft.com/office/drawing/2014/main" id="{107B7E48-C56B-431A-84B4-AEF087029707}"/>
              </a:ext>
            </a:extLst>
          </p:cNvPr>
          <p:cNvSpPr txBox="1">
            <a:spLocks noChangeArrowheads="1"/>
          </p:cNvSpPr>
          <p:nvPr/>
        </p:nvSpPr>
        <p:spPr bwMode="auto">
          <a:xfrm>
            <a:off x="300038" y="1844675"/>
            <a:ext cx="865187"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5" name="Text Box 29">
            <a:extLst>
              <a:ext uri="{FF2B5EF4-FFF2-40B4-BE49-F238E27FC236}">
                <a16:creationId xmlns:a16="http://schemas.microsoft.com/office/drawing/2014/main" id="{773C36AA-6657-485A-AD6B-451F8FB7EC62}"/>
              </a:ext>
            </a:extLst>
          </p:cNvPr>
          <p:cNvSpPr txBox="1">
            <a:spLocks noChangeArrowheads="1"/>
          </p:cNvSpPr>
          <p:nvPr/>
        </p:nvSpPr>
        <p:spPr bwMode="auto">
          <a:xfrm>
            <a:off x="296863" y="3644900"/>
            <a:ext cx="863600" cy="1692275"/>
          </a:xfrm>
          <a:prstGeom prst="rect">
            <a:avLst/>
          </a:prstGeom>
          <a:solidFill>
            <a:srgbClr val="FFFFCC"/>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6" name="Text Box 29">
            <a:extLst>
              <a:ext uri="{FF2B5EF4-FFF2-40B4-BE49-F238E27FC236}">
                <a16:creationId xmlns:a16="http://schemas.microsoft.com/office/drawing/2014/main" id="{15683486-5DB0-4B29-886C-42D1B2609E33}"/>
              </a:ext>
            </a:extLst>
          </p:cNvPr>
          <p:cNvSpPr txBox="1">
            <a:spLocks noChangeArrowheads="1"/>
          </p:cNvSpPr>
          <p:nvPr/>
        </p:nvSpPr>
        <p:spPr bwMode="auto">
          <a:xfrm>
            <a:off x="1243013" y="1125538"/>
            <a:ext cx="863600" cy="584200"/>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7" name="Text Box 29">
            <a:extLst>
              <a:ext uri="{FF2B5EF4-FFF2-40B4-BE49-F238E27FC236}">
                <a16:creationId xmlns:a16="http://schemas.microsoft.com/office/drawing/2014/main" id="{74D1B1A1-9488-4A34-A7BA-14B477E44796}"/>
              </a:ext>
            </a:extLst>
          </p:cNvPr>
          <p:cNvSpPr txBox="1">
            <a:spLocks noChangeArrowheads="1"/>
          </p:cNvSpPr>
          <p:nvPr/>
        </p:nvSpPr>
        <p:spPr bwMode="auto">
          <a:xfrm>
            <a:off x="1236663" y="1844675"/>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１５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8" name="Text Box 29">
            <a:extLst>
              <a:ext uri="{FF2B5EF4-FFF2-40B4-BE49-F238E27FC236}">
                <a16:creationId xmlns:a16="http://schemas.microsoft.com/office/drawing/2014/main" id="{72A26315-F516-480E-9E4B-2EB9CA1FEC62}"/>
              </a:ext>
            </a:extLst>
          </p:cNvPr>
          <p:cNvSpPr txBox="1">
            <a:spLocks noChangeArrowheads="1"/>
          </p:cNvSpPr>
          <p:nvPr/>
        </p:nvSpPr>
        <p:spPr bwMode="auto">
          <a:xfrm>
            <a:off x="1233488" y="3644900"/>
            <a:ext cx="863600" cy="1692275"/>
          </a:xfrm>
          <a:prstGeom prst="rect">
            <a:avLst/>
          </a:prstGeom>
          <a:solidFill>
            <a:srgbClr val="FFFF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59" name="Text Box 29">
            <a:extLst>
              <a:ext uri="{FF2B5EF4-FFF2-40B4-BE49-F238E27FC236}">
                <a16:creationId xmlns:a16="http://schemas.microsoft.com/office/drawing/2014/main" id="{2E075CA9-74A1-48F3-BBA4-D1AE8958A6A4}"/>
              </a:ext>
            </a:extLst>
          </p:cNvPr>
          <p:cNvSpPr txBox="1">
            <a:spLocks noChangeArrowheads="1"/>
          </p:cNvSpPr>
          <p:nvPr/>
        </p:nvSpPr>
        <p:spPr bwMode="auto">
          <a:xfrm>
            <a:off x="2189163" y="1125538"/>
            <a:ext cx="863600" cy="584200"/>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0" name="Text Box 29">
            <a:extLst>
              <a:ext uri="{FF2B5EF4-FFF2-40B4-BE49-F238E27FC236}">
                <a16:creationId xmlns:a16="http://schemas.microsoft.com/office/drawing/2014/main" id="{2CE175A0-2002-4771-967E-10DFF2CD5596}"/>
              </a:ext>
            </a:extLst>
          </p:cNvPr>
          <p:cNvSpPr txBox="1">
            <a:spLocks noChangeArrowheads="1"/>
          </p:cNvSpPr>
          <p:nvPr/>
        </p:nvSpPr>
        <p:spPr bwMode="auto">
          <a:xfrm>
            <a:off x="2182813" y="1844675"/>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２５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1" name="Text Box 29">
            <a:extLst>
              <a:ext uri="{FF2B5EF4-FFF2-40B4-BE49-F238E27FC236}">
                <a16:creationId xmlns:a16="http://schemas.microsoft.com/office/drawing/2014/main" id="{35DEEB9E-FB5F-406F-BD79-A51361431052}"/>
              </a:ext>
            </a:extLst>
          </p:cNvPr>
          <p:cNvSpPr txBox="1">
            <a:spLocks noChangeArrowheads="1"/>
          </p:cNvSpPr>
          <p:nvPr/>
        </p:nvSpPr>
        <p:spPr bwMode="auto">
          <a:xfrm>
            <a:off x="2179638" y="3644900"/>
            <a:ext cx="863600" cy="1692275"/>
          </a:xfrm>
          <a:prstGeom prst="rect">
            <a:avLst/>
          </a:prstGeom>
          <a:solidFill>
            <a:srgbClr val="FFCC99"/>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2" name="Text Box 29">
            <a:extLst>
              <a:ext uri="{FF2B5EF4-FFF2-40B4-BE49-F238E27FC236}">
                <a16:creationId xmlns:a16="http://schemas.microsoft.com/office/drawing/2014/main" id="{8F75607B-AA03-4E4A-9AF6-3286C19EA136}"/>
              </a:ext>
            </a:extLst>
          </p:cNvPr>
          <p:cNvSpPr txBox="1">
            <a:spLocks noChangeArrowheads="1"/>
          </p:cNvSpPr>
          <p:nvPr/>
        </p:nvSpPr>
        <p:spPr bwMode="auto">
          <a:xfrm>
            <a:off x="3125788" y="1125538"/>
            <a:ext cx="863600" cy="584200"/>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3" name="Text Box 29">
            <a:extLst>
              <a:ext uri="{FF2B5EF4-FFF2-40B4-BE49-F238E27FC236}">
                <a16:creationId xmlns:a16="http://schemas.microsoft.com/office/drawing/2014/main" id="{AAEF5199-B0A9-4A7D-A442-4D0AD697CFBA}"/>
              </a:ext>
            </a:extLst>
          </p:cNvPr>
          <p:cNvSpPr txBox="1">
            <a:spLocks noChangeArrowheads="1"/>
          </p:cNvSpPr>
          <p:nvPr/>
        </p:nvSpPr>
        <p:spPr bwMode="auto">
          <a:xfrm>
            <a:off x="3119438" y="1844675"/>
            <a:ext cx="863600"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３５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4" name="Text Box 29">
            <a:extLst>
              <a:ext uri="{FF2B5EF4-FFF2-40B4-BE49-F238E27FC236}">
                <a16:creationId xmlns:a16="http://schemas.microsoft.com/office/drawing/2014/main" id="{BDED5154-CFF8-4812-BD1A-6E61C386B7D5}"/>
              </a:ext>
            </a:extLst>
          </p:cNvPr>
          <p:cNvSpPr txBox="1">
            <a:spLocks noChangeArrowheads="1"/>
          </p:cNvSpPr>
          <p:nvPr/>
        </p:nvSpPr>
        <p:spPr bwMode="auto">
          <a:xfrm>
            <a:off x="3114675" y="3644900"/>
            <a:ext cx="865188" cy="1692275"/>
          </a:xfrm>
          <a:prstGeom prst="rect">
            <a:avLst/>
          </a:prstGeom>
          <a:solidFill>
            <a:srgbClr val="FFCC66"/>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5" name="Text Box 29">
            <a:extLst>
              <a:ext uri="{FF2B5EF4-FFF2-40B4-BE49-F238E27FC236}">
                <a16:creationId xmlns:a16="http://schemas.microsoft.com/office/drawing/2014/main" id="{1AB548E6-B569-42FD-8C58-1B0832B239E3}"/>
              </a:ext>
            </a:extLst>
          </p:cNvPr>
          <p:cNvSpPr txBox="1">
            <a:spLocks noChangeArrowheads="1"/>
          </p:cNvSpPr>
          <p:nvPr/>
        </p:nvSpPr>
        <p:spPr bwMode="auto">
          <a:xfrm>
            <a:off x="4083050" y="1125538"/>
            <a:ext cx="863600" cy="584200"/>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6" name="Text Box 29">
            <a:extLst>
              <a:ext uri="{FF2B5EF4-FFF2-40B4-BE49-F238E27FC236}">
                <a16:creationId xmlns:a16="http://schemas.microsoft.com/office/drawing/2014/main" id="{F82E1687-C9AA-460A-BDF5-E01507D3B14A}"/>
              </a:ext>
            </a:extLst>
          </p:cNvPr>
          <p:cNvSpPr txBox="1">
            <a:spLocks noChangeArrowheads="1"/>
          </p:cNvSpPr>
          <p:nvPr/>
        </p:nvSpPr>
        <p:spPr bwMode="auto">
          <a:xfrm>
            <a:off x="4076700" y="1844675"/>
            <a:ext cx="863600"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４５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7" name="Text Box 29">
            <a:extLst>
              <a:ext uri="{FF2B5EF4-FFF2-40B4-BE49-F238E27FC236}">
                <a16:creationId xmlns:a16="http://schemas.microsoft.com/office/drawing/2014/main" id="{8561B436-0D7E-46D2-8ADF-7F06AA6085D0}"/>
              </a:ext>
            </a:extLst>
          </p:cNvPr>
          <p:cNvSpPr txBox="1">
            <a:spLocks noChangeArrowheads="1"/>
          </p:cNvSpPr>
          <p:nvPr/>
        </p:nvSpPr>
        <p:spPr bwMode="auto">
          <a:xfrm>
            <a:off x="4071938" y="3644900"/>
            <a:ext cx="865187" cy="1692275"/>
          </a:xfrm>
          <a:prstGeom prst="rect">
            <a:avLst/>
          </a:prstGeom>
          <a:solidFill>
            <a:srgbClr val="FFCC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8" name="Text Box 29">
            <a:extLst>
              <a:ext uri="{FF2B5EF4-FFF2-40B4-BE49-F238E27FC236}">
                <a16:creationId xmlns:a16="http://schemas.microsoft.com/office/drawing/2014/main" id="{46A86290-FA1F-403E-BDBC-912565384CA4}"/>
              </a:ext>
            </a:extLst>
          </p:cNvPr>
          <p:cNvSpPr txBox="1">
            <a:spLocks noChangeArrowheads="1"/>
          </p:cNvSpPr>
          <p:nvPr/>
        </p:nvSpPr>
        <p:spPr bwMode="auto">
          <a:xfrm>
            <a:off x="5019675" y="1125538"/>
            <a:ext cx="863600" cy="584200"/>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69" name="Text Box 29">
            <a:extLst>
              <a:ext uri="{FF2B5EF4-FFF2-40B4-BE49-F238E27FC236}">
                <a16:creationId xmlns:a16="http://schemas.microsoft.com/office/drawing/2014/main" id="{4BCAB18B-9920-4DB0-9A8C-30FA20829A25}"/>
              </a:ext>
            </a:extLst>
          </p:cNvPr>
          <p:cNvSpPr txBox="1">
            <a:spLocks noChangeArrowheads="1"/>
          </p:cNvSpPr>
          <p:nvPr/>
        </p:nvSpPr>
        <p:spPr bwMode="auto">
          <a:xfrm>
            <a:off x="5011738" y="1844675"/>
            <a:ext cx="865187"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５５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0" name="Text Box 29">
            <a:extLst>
              <a:ext uri="{FF2B5EF4-FFF2-40B4-BE49-F238E27FC236}">
                <a16:creationId xmlns:a16="http://schemas.microsoft.com/office/drawing/2014/main" id="{A54471FD-2EBA-43A0-AA0E-77C8B5446D92}"/>
              </a:ext>
            </a:extLst>
          </p:cNvPr>
          <p:cNvSpPr txBox="1">
            <a:spLocks noChangeArrowheads="1"/>
          </p:cNvSpPr>
          <p:nvPr/>
        </p:nvSpPr>
        <p:spPr bwMode="auto">
          <a:xfrm>
            <a:off x="5008563" y="3644900"/>
            <a:ext cx="863600" cy="1692275"/>
          </a:xfrm>
          <a:prstGeom prst="rect">
            <a:avLst/>
          </a:prstGeom>
          <a:solidFill>
            <a:srgbClr val="FF9933"/>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1" name="Text Box 29">
            <a:extLst>
              <a:ext uri="{FF2B5EF4-FFF2-40B4-BE49-F238E27FC236}">
                <a16:creationId xmlns:a16="http://schemas.microsoft.com/office/drawing/2014/main" id="{AE9D4033-24B3-4817-A6CB-7705298404CC}"/>
              </a:ext>
            </a:extLst>
          </p:cNvPr>
          <p:cNvSpPr txBox="1">
            <a:spLocks noChangeArrowheads="1"/>
          </p:cNvSpPr>
          <p:nvPr/>
        </p:nvSpPr>
        <p:spPr bwMode="auto">
          <a:xfrm>
            <a:off x="5965825" y="1125538"/>
            <a:ext cx="863600" cy="584200"/>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2" name="Text Box 29">
            <a:extLst>
              <a:ext uri="{FF2B5EF4-FFF2-40B4-BE49-F238E27FC236}">
                <a16:creationId xmlns:a16="http://schemas.microsoft.com/office/drawing/2014/main" id="{641470B8-7264-4B24-907F-5FD6C15A928B}"/>
              </a:ext>
            </a:extLst>
          </p:cNvPr>
          <p:cNvSpPr txBox="1">
            <a:spLocks noChangeArrowheads="1"/>
          </p:cNvSpPr>
          <p:nvPr/>
        </p:nvSpPr>
        <p:spPr bwMode="auto">
          <a:xfrm>
            <a:off x="5959475" y="1844675"/>
            <a:ext cx="863600"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６５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3" name="Text Box 29">
            <a:extLst>
              <a:ext uri="{FF2B5EF4-FFF2-40B4-BE49-F238E27FC236}">
                <a16:creationId xmlns:a16="http://schemas.microsoft.com/office/drawing/2014/main" id="{FEBED5FF-C3C9-47FD-9CE4-EDD322859573}"/>
              </a:ext>
            </a:extLst>
          </p:cNvPr>
          <p:cNvSpPr txBox="1">
            <a:spLocks noChangeArrowheads="1"/>
          </p:cNvSpPr>
          <p:nvPr/>
        </p:nvSpPr>
        <p:spPr bwMode="auto">
          <a:xfrm>
            <a:off x="5954713" y="3644900"/>
            <a:ext cx="865187" cy="1692275"/>
          </a:xfrm>
          <a:prstGeom prst="rect">
            <a:avLst/>
          </a:prstGeom>
          <a:solidFill>
            <a:srgbClr val="CC99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4" name="Text Box 29">
            <a:extLst>
              <a:ext uri="{FF2B5EF4-FFF2-40B4-BE49-F238E27FC236}">
                <a16:creationId xmlns:a16="http://schemas.microsoft.com/office/drawing/2014/main" id="{23A50955-67E6-4631-B300-15CFA96FE4F0}"/>
              </a:ext>
            </a:extLst>
          </p:cNvPr>
          <p:cNvSpPr txBox="1">
            <a:spLocks noChangeArrowheads="1"/>
          </p:cNvSpPr>
          <p:nvPr/>
        </p:nvSpPr>
        <p:spPr bwMode="auto">
          <a:xfrm>
            <a:off x="6900863" y="1125538"/>
            <a:ext cx="865187" cy="584200"/>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5" name="Text Box 29">
            <a:extLst>
              <a:ext uri="{FF2B5EF4-FFF2-40B4-BE49-F238E27FC236}">
                <a16:creationId xmlns:a16="http://schemas.microsoft.com/office/drawing/2014/main" id="{4F266974-E749-4F00-8790-038ACD2CD44A}"/>
              </a:ext>
            </a:extLst>
          </p:cNvPr>
          <p:cNvSpPr txBox="1">
            <a:spLocks noChangeArrowheads="1"/>
          </p:cNvSpPr>
          <p:nvPr/>
        </p:nvSpPr>
        <p:spPr bwMode="auto">
          <a:xfrm>
            <a:off x="6894513" y="1844675"/>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７５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6" name="Text Box 29">
            <a:extLst>
              <a:ext uri="{FF2B5EF4-FFF2-40B4-BE49-F238E27FC236}">
                <a16:creationId xmlns:a16="http://schemas.microsoft.com/office/drawing/2014/main" id="{1DAF6652-02ED-421F-AAF9-52BD777B661A}"/>
              </a:ext>
            </a:extLst>
          </p:cNvPr>
          <p:cNvSpPr txBox="1">
            <a:spLocks noChangeArrowheads="1"/>
          </p:cNvSpPr>
          <p:nvPr/>
        </p:nvSpPr>
        <p:spPr bwMode="auto">
          <a:xfrm>
            <a:off x="6891338" y="3644900"/>
            <a:ext cx="863600" cy="1692275"/>
          </a:xfrm>
          <a:prstGeom prst="rect">
            <a:avLst/>
          </a:prstGeom>
          <a:solidFill>
            <a:srgbClr val="CC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7" name="Text Box 29">
            <a:extLst>
              <a:ext uri="{FF2B5EF4-FFF2-40B4-BE49-F238E27FC236}">
                <a16:creationId xmlns:a16="http://schemas.microsoft.com/office/drawing/2014/main" id="{B45BB782-5529-4D42-9BCC-36D9EF061520}"/>
              </a:ext>
            </a:extLst>
          </p:cNvPr>
          <p:cNvSpPr txBox="1">
            <a:spLocks noChangeArrowheads="1"/>
          </p:cNvSpPr>
          <p:nvPr/>
        </p:nvSpPr>
        <p:spPr bwMode="auto">
          <a:xfrm>
            <a:off x="7867650" y="1125538"/>
            <a:ext cx="863600" cy="584200"/>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９回</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8" name="Text Box 29">
            <a:extLst>
              <a:ext uri="{FF2B5EF4-FFF2-40B4-BE49-F238E27FC236}">
                <a16:creationId xmlns:a16="http://schemas.microsoft.com/office/drawing/2014/main" id="{3DAFCC21-2636-4950-8F4B-D4F4232BEF3B}"/>
              </a:ext>
            </a:extLst>
          </p:cNvPr>
          <p:cNvSpPr txBox="1">
            <a:spLocks noChangeArrowheads="1"/>
          </p:cNvSpPr>
          <p:nvPr/>
        </p:nvSpPr>
        <p:spPr bwMode="auto">
          <a:xfrm>
            <a:off x="7861300" y="1844675"/>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８５</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79" name="Text Box 29">
            <a:extLst>
              <a:ext uri="{FF2B5EF4-FFF2-40B4-BE49-F238E27FC236}">
                <a16:creationId xmlns:a16="http://schemas.microsoft.com/office/drawing/2014/main" id="{D7582DAB-2AE5-4419-B5C2-DABFE219289C}"/>
              </a:ext>
            </a:extLst>
          </p:cNvPr>
          <p:cNvSpPr txBox="1">
            <a:spLocks noChangeArrowheads="1"/>
          </p:cNvSpPr>
          <p:nvPr/>
        </p:nvSpPr>
        <p:spPr bwMode="auto">
          <a:xfrm>
            <a:off x="7858125" y="3644900"/>
            <a:ext cx="863600" cy="1692275"/>
          </a:xfrm>
          <a:prstGeom prst="rect">
            <a:avLst/>
          </a:prstGeom>
          <a:solidFill>
            <a:srgbClr val="996600"/>
          </a:solidFill>
          <a:ln w="9525">
            <a:solidFill>
              <a:schemeClr val="tx1"/>
            </a:solidFill>
            <a:miter lim="800000"/>
            <a:headEnd type="none" w="sm" len="sm"/>
            <a:tailEnd type="none" w="sm" len="sm"/>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400">
                <a:solidFill>
                  <a:srgbClr val="333300"/>
                </a:solidFill>
                <a:latin typeface="HGP創英角ｺﾞｼｯｸUB" panose="020B0900000000000000" pitchFamily="50" charset="-128"/>
                <a:ea typeface="HGP創英角ｺﾞｼｯｸUB" panose="020B0900000000000000" pitchFamily="50" charset="-128"/>
              </a:rPr>
              <a:t>９０歳</a:t>
            </a:r>
            <a:endParaRPr lang="en-US" altLang="ja-JP" sz="24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400">
              <a:solidFill>
                <a:srgbClr val="FFF3E1"/>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200">
              <a:solidFill>
                <a:srgbClr val="3333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200">
              <a:solidFill>
                <a:srgbClr val="333300"/>
              </a:solidFill>
              <a:latin typeface="HGP創英角ｺﾞｼｯｸUB" panose="020B0900000000000000" pitchFamily="50" charset="-128"/>
              <a:ea typeface="HGP創英角ｺﾞｼｯｸUB" panose="020B0900000000000000" pitchFamily="50" charset="-128"/>
            </a:endParaRPr>
          </a:p>
        </p:txBody>
      </p:sp>
      <p:sp>
        <p:nvSpPr>
          <p:cNvPr id="2" name="矢印: 下 1">
            <a:extLst>
              <a:ext uri="{FF2B5EF4-FFF2-40B4-BE49-F238E27FC236}">
                <a16:creationId xmlns:a16="http://schemas.microsoft.com/office/drawing/2014/main" id="{9B28C3C5-831D-4BD9-A66D-86FFD70163D2}"/>
              </a:ext>
            </a:extLst>
          </p:cNvPr>
          <p:cNvSpPr>
            <a:spLocks noChangeArrowheads="1"/>
          </p:cNvSpPr>
          <p:nvPr/>
        </p:nvSpPr>
        <p:spPr bwMode="auto">
          <a:xfrm>
            <a:off x="7596336" y="5561013"/>
            <a:ext cx="1440160" cy="1081087"/>
          </a:xfrm>
          <a:prstGeom prst="downArrow">
            <a:avLst>
              <a:gd name="adj1" fmla="val 69491"/>
              <a:gd name="adj2" fmla="val 1921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延長戦に</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入る備えは</a:t>
            </a:r>
            <a:endParaRPr lang="en-US" altLang="ja-JP" sz="18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800" dirty="0">
                <a:solidFill>
                  <a:srgbClr val="000066"/>
                </a:solidFill>
                <a:latin typeface="UD デジタル 教科書体 NK-B" panose="02020700000000000000" pitchFamily="18" charset="-128"/>
                <a:ea typeface="UD デジタル 教科書体 NK-B" panose="02020700000000000000" pitchFamily="18" charset="-128"/>
              </a:rPr>
              <a:t>あるか？</a:t>
            </a:r>
          </a:p>
        </p:txBody>
      </p:sp>
      <p:sp>
        <p:nvSpPr>
          <p:cNvPr id="4" name="矢印: 上 3">
            <a:extLst>
              <a:ext uri="{FF2B5EF4-FFF2-40B4-BE49-F238E27FC236}">
                <a16:creationId xmlns:a16="http://schemas.microsoft.com/office/drawing/2014/main" id="{C306C6F4-AD14-4644-902A-00F7D1895581}"/>
              </a:ext>
            </a:extLst>
          </p:cNvPr>
          <p:cNvSpPr>
            <a:spLocks noChangeArrowheads="1"/>
          </p:cNvSpPr>
          <p:nvPr/>
        </p:nvSpPr>
        <p:spPr bwMode="auto">
          <a:xfrm>
            <a:off x="871538" y="5422900"/>
            <a:ext cx="1598612" cy="1319213"/>
          </a:xfrm>
          <a:prstGeom prst="upArrow">
            <a:avLst>
              <a:gd name="adj1" fmla="val 76944"/>
              <a:gd name="adj2" fmla="val 2527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進路指導の</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教師も、親も、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ここまでしか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考えていない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5" name="矢印: 上 84">
            <a:extLst>
              <a:ext uri="{FF2B5EF4-FFF2-40B4-BE49-F238E27FC236}">
                <a16:creationId xmlns:a16="http://schemas.microsoft.com/office/drawing/2014/main" id="{2A88DF14-2CC9-4F7E-9C4F-5DBF446ECEDF}"/>
              </a:ext>
            </a:extLst>
          </p:cNvPr>
          <p:cNvSpPr>
            <a:spLocks noChangeArrowheads="1"/>
          </p:cNvSpPr>
          <p:nvPr/>
        </p:nvSpPr>
        <p:spPr bwMode="auto">
          <a:xfrm>
            <a:off x="2483768" y="5430838"/>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若く体力</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のあるうちに</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子育てすべき</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だったが、仕事</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で残業ばかり</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86" name="矢印: 上 85">
            <a:extLst>
              <a:ext uri="{FF2B5EF4-FFF2-40B4-BE49-F238E27FC236}">
                <a16:creationId xmlns:a16="http://schemas.microsoft.com/office/drawing/2014/main" id="{C318FEA3-657C-4123-A13C-53A2265A8F59}"/>
              </a:ext>
            </a:extLst>
          </p:cNvPr>
          <p:cNvSpPr>
            <a:spLocks noChangeArrowheads="1"/>
          </p:cNvSpPr>
          <p:nvPr/>
        </p:nvSpPr>
        <p:spPr bwMode="auto">
          <a:xfrm>
            <a:off x="6444208" y="5443538"/>
            <a:ext cx="1295400" cy="1317625"/>
          </a:xfrm>
          <a:prstGeom prst="upArrow">
            <a:avLst>
              <a:gd name="adj1" fmla="val 76944"/>
              <a:gd name="adj2" fmla="val 2525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田舎暮らし</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の人の方が</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仕事も収入</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000066"/>
                </a:solidFill>
                <a:latin typeface="UD デジタル 教科書体 NK-B" panose="02020700000000000000" pitchFamily="18" charset="-128"/>
                <a:ea typeface="UD デジタル 教科書体 NK-B" panose="02020700000000000000" pitchFamily="18" charset="-128"/>
              </a:rPr>
              <a:t>もある！</a:t>
            </a:r>
            <a:endParaRPr lang="en-US" altLang="ja-JP" sz="1600" dirty="0">
              <a:solidFill>
                <a:srgbClr val="000066"/>
              </a:solidFill>
              <a:latin typeface="UD デジタル 教科書体 NK-B" panose="02020700000000000000" pitchFamily="18" charset="-128"/>
              <a:ea typeface="UD デジタル 教科書体 NK-B" panose="02020700000000000000" pitchFamily="18" charset="-128"/>
            </a:endParaRPr>
          </a:p>
        </p:txBody>
      </p:sp>
      <p:sp>
        <p:nvSpPr>
          <p:cNvPr id="34" name="フリーフォーム: 図形 33">
            <a:extLst>
              <a:ext uri="{FF2B5EF4-FFF2-40B4-BE49-F238E27FC236}">
                <a16:creationId xmlns:a16="http://schemas.microsoft.com/office/drawing/2014/main" id="{8AC3C4C1-FC72-4582-B458-6B6EBF14DAC7}"/>
              </a:ext>
            </a:extLst>
          </p:cNvPr>
          <p:cNvSpPr>
            <a:spLocks/>
          </p:cNvSpPr>
          <p:nvPr/>
        </p:nvSpPr>
        <p:spPr bwMode="auto">
          <a:xfrm>
            <a:off x="2225675" y="1936750"/>
            <a:ext cx="4146550" cy="3357563"/>
          </a:xfrm>
          <a:custGeom>
            <a:avLst/>
            <a:gdLst>
              <a:gd name="T0" fmla="*/ 0 w 3645569"/>
              <a:gd name="T1" fmla="*/ 0 h 3356811"/>
              <a:gd name="T2" fmla="*/ 0 w 3645569"/>
              <a:gd name="T3" fmla="*/ 3413682 h 3356811"/>
              <a:gd name="T4" fmla="*/ 2147483646 w 3645569"/>
              <a:gd name="T5" fmla="*/ 3413682 h 3356811"/>
              <a:gd name="T6" fmla="*/ 0 w 3645569"/>
              <a:gd name="T7" fmla="*/ 0 h 3356811"/>
              <a:gd name="T8" fmla="*/ 0 60000 65536"/>
              <a:gd name="T9" fmla="*/ 0 60000 65536"/>
              <a:gd name="T10" fmla="*/ 0 60000 65536"/>
              <a:gd name="T11" fmla="*/ 0 60000 65536"/>
              <a:gd name="T12" fmla="*/ 0 w 3645569"/>
              <a:gd name="T13" fmla="*/ 0 h 3356811"/>
              <a:gd name="T14" fmla="*/ 3645569 w 3645569"/>
              <a:gd name="T15" fmla="*/ 3356811 h 3356811"/>
            </a:gdLst>
            <a:ahLst/>
            <a:cxnLst>
              <a:cxn ang="T8">
                <a:pos x="T0" y="T1"/>
              </a:cxn>
              <a:cxn ang="T9">
                <a:pos x="T2" y="T3"/>
              </a:cxn>
              <a:cxn ang="T10">
                <a:pos x="T4" y="T5"/>
              </a:cxn>
              <a:cxn ang="T11">
                <a:pos x="T6" y="T7"/>
              </a:cxn>
            </a:cxnLst>
            <a:rect l="T12" t="T13" r="T14" b="T15"/>
            <a:pathLst>
              <a:path w="3645569" h="3356811">
                <a:moveTo>
                  <a:pt x="0" y="0"/>
                </a:moveTo>
                <a:lnTo>
                  <a:pt x="0" y="3356811"/>
                </a:lnTo>
                <a:lnTo>
                  <a:pt x="3645569" y="3356811"/>
                </a:lnTo>
                <a:lnTo>
                  <a:pt x="0" y="0"/>
                </a:lnTo>
                <a:close/>
              </a:path>
            </a:pathLst>
          </a:custGeom>
          <a:solidFill>
            <a:srgbClr val="FFCCFF">
              <a:alpha val="90195"/>
            </a:srgb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働いて</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いる時間</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8</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時間</a:t>
            </a:r>
            <a:r>
              <a:rPr lang="en-US" altLang="ja-JP" sz="2800">
                <a:solidFill>
                  <a:srgbClr val="CC0000"/>
                </a:solidFill>
                <a:latin typeface="UD デジタル 教科書体 NK-B" panose="02020700000000000000" pitchFamily="18" charset="-128"/>
                <a:ea typeface="UD デジタル 教科書体 NK-B" panose="02020700000000000000" pitchFamily="18" charset="-128"/>
              </a:rPr>
              <a:t>/</a:t>
            </a: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日を</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a:solidFill>
                  <a:srgbClr val="CC0000"/>
                </a:solidFill>
                <a:latin typeface="UD デジタル 教科書体 NK-B" panose="02020700000000000000" pitchFamily="18" charset="-128"/>
                <a:ea typeface="UD デジタル 教科書体 NK-B" panose="02020700000000000000" pitchFamily="18" charset="-128"/>
              </a:rPr>
              <a:t>全部で１０万時間</a:t>
            </a:r>
          </a:p>
        </p:txBody>
      </p:sp>
      <p:sp>
        <p:nvSpPr>
          <p:cNvPr id="35" name="フリーフォーム: 図形 34">
            <a:extLst>
              <a:ext uri="{FF2B5EF4-FFF2-40B4-BE49-F238E27FC236}">
                <a16:creationId xmlns:a16="http://schemas.microsoft.com/office/drawing/2014/main" id="{93A66AF5-9DCD-4AC3-B9F7-30529BD93320}"/>
              </a:ext>
            </a:extLst>
          </p:cNvPr>
          <p:cNvSpPr/>
          <p:nvPr/>
        </p:nvSpPr>
        <p:spPr bwMode="auto">
          <a:xfrm>
            <a:off x="2268538" y="1892300"/>
            <a:ext cx="4103687" cy="3328988"/>
          </a:xfrm>
          <a:custGeom>
            <a:avLst/>
            <a:gdLst>
              <a:gd name="connsiteX0" fmla="*/ 0 w 3441031"/>
              <a:gd name="connsiteY0" fmla="*/ 0 h 3188369"/>
              <a:gd name="connsiteX1" fmla="*/ 3441031 w 3441031"/>
              <a:gd name="connsiteY1" fmla="*/ 12032 h 3188369"/>
              <a:gd name="connsiteX2" fmla="*/ 3441031 w 3441031"/>
              <a:gd name="connsiteY2" fmla="*/ 3188369 h 3188369"/>
              <a:gd name="connsiteX3" fmla="*/ 0 w 3441031"/>
              <a:gd name="connsiteY3" fmla="*/ 0 h 3188369"/>
            </a:gdLst>
            <a:ahLst/>
            <a:cxnLst>
              <a:cxn ang="0">
                <a:pos x="connsiteX0" y="connsiteY0"/>
              </a:cxn>
              <a:cxn ang="0">
                <a:pos x="connsiteX1" y="connsiteY1"/>
              </a:cxn>
              <a:cxn ang="0">
                <a:pos x="connsiteX2" y="connsiteY2"/>
              </a:cxn>
              <a:cxn ang="0">
                <a:pos x="connsiteX3" y="connsiteY3"/>
              </a:cxn>
            </a:cxnLst>
            <a:rect l="l" t="t" r="r" b="b"/>
            <a:pathLst>
              <a:path w="3441031" h="3188369">
                <a:moveTo>
                  <a:pt x="0" y="0"/>
                </a:moveTo>
                <a:lnTo>
                  <a:pt x="3441031" y="12032"/>
                </a:lnTo>
                <a:lnTo>
                  <a:pt x="3441031" y="3188369"/>
                </a:lnTo>
                <a:lnTo>
                  <a:pt x="0" y="0"/>
                </a:lnTo>
                <a:close/>
              </a:path>
            </a:pathLst>
          </a:custGeom>
          <a:solidFill>
            <a:schemeClr val="accent6">
              <a:lumMod val="20000"/>
              <a:lumOff val="80000"/>
              <a:alpha val="80000"/>
            </a:schemeClr>
          </a:solidFill>
          <a:ln w="9525" cap="flat" cmpd="sng" algn="ctr">
            <a:solidFill>
              <a:schemeClr val="tx1"/>
            </a:solidFill>
            <a:prstDash val="solid"/>
            <a:round/>
            <a:headEnd type="none" w="med" len="med"/>
            <a:tailEnd type="none" w="med" len="med"/>
          </a:ln>
          <a:effectLst/>
        </p:spPr>
        <p:txBody>
          <a:bodyPr wrap="none" anchor="ctr"/>
          <a:lstStyle/>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余暇時間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8</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時間</a:t>
            </a: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日を</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合計していくと</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全部で</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r>
              <a:rPr lang="en-US" altLang="ja-JP" sz="2800" dirty="0">
                <a:solidFill>
                  <a:srgbClr val="0000CC"/>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rgbClr val="0000CC"/>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a:p>
            <a:pPr algn="r" eaLnBrk="1" hangingPunct="1">
              <a:defRPr/>
            </a:pPr>
            <a:endParaRPr lang="en-US" altLang="ja-JP" sz="2800" dirty="0">
              <a:solidFill>
                <a:srgbClr val="0000CC"/>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a:extLst>
              <a:ext uri="{FF2B5EF4-FFF2-40B4-BE49-F238E27FC236}">
                <a16:creationId xmlns:a16="http://schemas.microsoft.com/office/drawing/2014/main" id="{B4C0200E-610E-4C72-BF7D-2F6E513BC1B0}"/>
              </a:ext>
            </a:extLst>
          </p:cNvPr>
          <p:cNvSpPr/>
          <p:nvPr/>
        </p:nvSpPr>
        <p:spPr bwMode="auto">
          <a:xfrm>
            <a:off x="6427788" y="1887538"/>
            <a:ext cx="2246312" cy="3381375"/>
          </a:xfrm>
          <a:prstGeom prst="rect">
            <a:avLst/>
          </a:prstGeom>
          <a:solidFill>
            <a:srgbClr val="CCFFCC">
              <a:alpha val="80000"/>
            </a:srgbClr>
          </a:solidFill>
          <a:ln w="9525" cap="flat" cmpd="sng" algn="ctr">
            <a:solidFill>
              <a:schemeClr val="tx1"/>
            </a:solidFill>
            <a:prstDash val="solid"/>
            <a:round/>
            <a:headEnd type="none" w="med" len="med"/>
            <a:tailEnd type="none" w="med" len="med"/>
          </a:ln>
          <a:effectLst/>
        </p:spPr>
        <p:txBody>
          <a:bodyPr wrap="none" anchor="ctr"/>
          <a:lstStyle/>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退職後の時間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を合計して</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いくと全部で</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defRPr/>
            </a:pPr>
            <a:r>
              <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10</a:t>
            </a:r>
            <a:r>
              <a:rPr lang="ja-JP" altLang="en-US"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rPr>
              <a:t>万時間。</a:t>
            </a:r>
            <a:endParaRPr lang="en-US" altLang="ja-JP" sz="2800" dirty="0">
              <a:solidFill>
                <a:schemeClr val="accent1">
                  <a:lumMod val="25000"/>
                </a:schemeClr>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それを想定</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できていない</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のが、昭和の</a:t>
            </a:r>
            <a:endParaRPr lang="en-US" altLang="ja-JP" sz="2800" dirty="0">
              <a:solidFill>
                <a:srgbClr val="990033"/>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defRPr/>
            </a:pPr>
            <a:r>
              <a:rPr lang="ja-JP" altLang="en-US" sz="2800" dirty="0">
                <a:solidFill>
                  <a:srgbClr val="990033"/>
                </a:solidFill>
                <a:latin typeface="UD デジタル 教科書体 NK-B" panose="02020700000000000000" pitchFamily="18" charset="-128"/>
                <a:ea typeface="UD デジタル 教科書体 NK-B" panose="02020700000000000000" pitchFamily="18" charset="-128"/>
              </a:rPr>
              <a:t>人生設計。</a:t>
            </a:r>
          </a:p>
        </p:txBody>
      </p:sp>
      <p:sp>
        <p:nvSpPr>
          <p:cNvPr id="37" name="矢印: 上 36">
            <a:extLst>
              <a:ext uri="{FF2B5EF4-FFF2-40B4-BE49-F238E27FC236}">
                <a16:creationId xmlns:a16="http://schemas.microsoft.com/office/drawing/2014/main" id="{2EE8F57D-BE14-4E87-93EF-5F015913C514}"/>
              </a:ext>
            </a:extLst>
          </p:cNvPr>
          <p:cNvSpPr>
            <a:spLocks noChangeArrowheads="1"/>
          </p:cNvSpPr>
          <p:nvPr/>
        </p:nvSpPr>
        <p:spPr bwMode="auto">
          <a:xfrm>
            <a:off x="3995936" y="5413804"/>
            <a:ext cx="1728192"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持ち家と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お受験教育</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“２つの無用”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に無駄金を払う</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endParaRPr lang="ja-JP" altLang="en-US"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39" name="矢印: 上 38">
            <a:extLst>
              <a:ext uri="{FF2B5EF4-FFF2-40B4-BE49-F238E27FC236}">
                <a16:creationId xmlns:a16="http://schemas.microsoft.com/office/drawing/2014/main" id="{16632AA5-48ED-496C-84BB-21E3F7AAAC41}"/>
              </a:ext>
            </a:extLst>
          </p:cNvPr>
          <p:cNvSpPr>
            <a:spLocks noChangeArrowheads="1"/>
          </p:cNvSpPr>
          <p:nvPr/>
        </p:nvSpPr>
        <p:spPr bwMode="auto">
          <a:xfrm>
            <a:off x="5580112" y="5423743"/>
            <a:ext cx="863600" cy="1317625"/>
          </a:xfrm>
          <a:prstGeom prst="upArrow">
            <a:avLst>
              <a:gd name="adj1" fmla="val 76944"/>
              <a:gd name="adj2" fmla="val 252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退職後</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には</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収入も</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やること</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ct val="0"/>
              </a:spcBef>
              <a:buFontTx/>
              <a:buNone/>
            </a:pPr>
            <a:r>
              <a:rPr lang="ja-JP" altLang="en-US" sz="1600" dirty="0">
                <a:solidFill>
                  <a:srgbClr val="CC0000"/>
                </a:solidFill>
                <a:latin typeface="UD デジタル 教科書体 NK-B" panose="02020700000000000000" pitchFamily="18" charset="-128"/>
                <a:ea typeface="UD デジタル 教科書体 NK-B" panose="02020700000000000000" pitchFamily="18" charset="-128"/>
              </a:rPr>
              <a:t>もない</a:t>
            </a:r>
            <a:endParaRPr lang="en-US" altLang="ja-JP" sz="1600" dirty="0">
              <a:solidFill>
                <a:srgbClr val="CC0000"/>
              </a:solidFill>
              <a:latin typeface="UD デジタル 教科書体 NK-B" panose="02020700000000000000" pitchFamily="18" charset="-128"/>
              <a:ea typeface="UD デジタル 教科書体 NK-B" panose="02020700000000000000" pitchFamily="18" charset="-128"/>
            </a:endParaRPr>
          </a:p>
        </p:txBody>
      </p:sp>
      <p:sp>
        <p:nvSpPr>
          <p:cNvPr id="40" name="フリーフォーム: 図形 39">
            <a:extLst>
              <a:ext uri="{FF2B5EF4-FFF2-40B4-BE49-F238E27FC236}">
                <a16:creationId xmlns:a16="http://schemas.microsoft.com/office/drawing/2014/main" id="{6880445B-6BE5-40EB-83E5-73AB3253DB35}"/>
              </a:ext>
            </a:extLst>
          </p:cNvPr>
          <p:cNvSpPr/>
          <p:nvPr/>
        </p:nvSpPr>
        <p:spPr bwMode="auto">
          <a:xfrm>
            <a:off x="2278063" y="1890713"/>
            <a:ext cx="4103687" cy="3328987"/>
          </a:xfrm>
          <a:custGeom>
            <a:avLst/>
            <a:gdLst>
              <a:gd name="connsiteX0" fmla="*/ 0 w 3441031"/>
              <a:gd name="connsiteY0" fmla="*/ 0 h 3188369"/>
              <a:gd name="connsiteX1" fmla="*/ 3441031 w 3441031"/>
              <a:gd name="connsiteY1" fmla="*/ 12032 h 3188369"/>
              <a:gd name="connsiteX2" fmla="*/ 3441031 w 3441031"/>
              <a:gd name="connsiteY2" fmla="*/ 3188369 h 3188369"/>
              <a:gd name="connsiteX3" fmla="*/ 0 w 3441031"/>
              <a:gd name="connsiteY3" fmla="*/ 0 h 3188369"/>
            </a:gdLst>
            <a:ahLst/>
            <a:cxnLst>
              <a:cxn ang="0">
                <a:pos x="connsiteX0" y="connsiteY0"/>
              </a:cxn>
              <a:cxn ang="0">
                <a:pos x="connsiteX1" y="connsiteY1"/>
              </a:cxn>
              <a:cxn ang="0">
                <a:pos x="connsiteX2" y="connsiteY2"/>
              </a:cxn>
              <a:cxn ang="0">
                <a:pos x="connsiteX3" y="connsiteY3"/>
              </a:cxn>
            </a:cxnLst>
            <a:rect l="l" t="t" r="r" b="b"/>
            <a:pathLst>
              <a:path w="3441031" h="3188369">
                <a:moveTo>
                  <a:pt x="0" y="0"/>
                </a:moveTo>
                <a:lnTo>
                  <a:pt x="3441031" y="12032"/>
                </a:lnTo>
                <a:lnTo>
                  <a:pt x="3441031" y="3188369"/>
                </a:lnTo>
                <a:lnTo>
                  <a:pt x="0" y="0"/>
                </a:lnTo>
                <a:close/>
              </a:path>
            </a:pathLst>
          </a:custGeom>
          <a:solidFill>
            <a:schemeClr val="accent1">
              <a:lumMod val="90000"/>
            </a:schemeClr>
          </a:solidFill>
          <a:ln w="9525" cap="flat" cmpd="sng" algn="ctr">
            <a:solidFill>
              <a:schemeClr val="tx1"/>
            </a:solidFill>
            <a:prstDash val="solid"/>
            <a:round/>
            <a:headEnd type="none" w="med" len="med"/>
            <a:tailEnd type="none" w="med" len="med"/>
          </a:ln>
          <a:effectLst/>
        </p:spPr>
        <p:txBody>
          <a:bodyPr wrap="none" anchor="ctr"/>
          <a:lstStyle/>
          <a:p>
            <a:pPr algn="r" eaLnBrk="1" hangingPunct="1">
              <a:defRPr/>
            </a:pPr>
            <a:r>
              <a:rPr lang="ja-JP" altLang="en-US" sz="2600" dirty="0">
                <a:solidFill>
                  <a:srgbClr val="006666"/>
                </a:solidFill>
                <a:latin typeface="HGP創英角ﾎﾟｯﾌﾟ体" panose="040B0A00000000000000" pitchFamily="50" charset="-128"/>
              </a:rPr>
              <a:t>仕事時間外にすぐに自然</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や家族と触れ合え、</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半自給で暮らせる</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仕事の方が、</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“いい仕事”</a:t>
            </a:r>
            <a:endParaRPr lang="en-US" altLang="ja-JP" sz="2600" dirty="0">
              <a:solidFill>
                <a:srgbClr val="006666"/>
              </a:solidFill>
              <a:latin typeface="HGP創英角ﾎﾟｯﾌﾟ体" panose="040B0A00000000000000" pitchFamily="50" charset="-128"/>
            </a:endParaRPr>
          </a:p>
          <a:p>
            <a:pPr algn="r" eaLnBrk="1" hangingPunct="1">
              <a:defRPr/>
            </a:pPr>
            <a:r>
              <a:rPr lang="ja-JP" altLang="en-US" sz="2600" dirty="0">
                <a:solidFill>
                  <a:srgbClr val="006666"/>
                </a:solidFill>
                <a:latin typeface="HGP創英角ﾎﾟｯﾌﾟ体" panose="040B0A00000000000000" pitchFamily="50" charset="-128"/>
              </a:rPr>
              <a:t>になった</a:t>
            </a:r>
            <a:endParaRPr lang="en-US" altLang="ja-JP" sz="2600" dirty="0">
              <a:solidFill>
                <a:srgbClr val="006666"/>
              </a:solidFill>
              <a:latin typeface="HGP創英角ﾎﾟｯﾌﾟ体" panose="040B0A00000000000000" pitchFamily="50" charset="-128"/>
            </a:endParaRPr>
          </a:p>
          <a:p>
            <a:pPr algn="r" eaLnBrk="1" hangingPunct="1">
              <a:defRPr/>
            </a:pPr>
            <a:r>
              <a:rPr lang="en-US" altLang="ja-JP" sz="2600" dirty="0">
                <a:solidFill>
                  <a:srgbClr val="006666"/>
                </a:solidFill>
                <a:latin typeface="HGP創英角ﾎﾟｯﾌﾟ体" panose="040B0A00000000000000" pitchFamily="50" charset="-128"/>
              </a:rPr>
              <a:t>!!</a:t>
            </a:r>
          </a:p>
          <a:p>
            <a:pPr algn="r" eaLnBrk="1" hangingPunct="1">
              <a:defRPr/>
            </a:pPr>
            <a:endParaRPr lang="en-US" altLang="ja-JP" sz="2800" dirty="0">
              <a:solidFill>
                <a:srgbClr val="006666"/>
              </a:solidFill>
              <a:latin typeface="HGP創英角ﾎﾟｯﾌﾟ体" panose="040B0A00000000000000" pitchFamily="50" charset="-128"/>
            </a:endParaRPr>
          </a:p>
        </p:txBody>
      </p:sp>
      <p:sp>
        <p:nvSpPr>
          <p:cNvPr id="41" name="正方形/長方形 40">
            <a:extLst>
              <a:ext uri="{FF2B5EF4-FFF2-40B4-BE49-F238E27FC236}">
                <a16:creationId xmlns:a16="http://schemas.microsoft.com/office/drawing/2014/main" id="{42B7B38A-8C33-4B4E-B9F4-C0F4B3FEFFDB}"/>
              </a:ext>
            </a:extLst>
          </p:cNvPr>
          <p:cNvSpPr/>
          <p:nvPr/>
        </p:nvSpPr>
        <p:spPr bwMode="auto">
          <a:xfrm>
            <a:off x="6444208" y="1921420"/>
            <a:ext cx="2246313" cy="3379788"/>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wrap="none" anchor="ctr"/>
          <a:lstStyle/>
          <a:p>
            <a:pPr algn="ctr" eaLnBrk="1" hangingPunct="1">
              <a:lnSpc>
                <a:spcPct val="85000"/>
              </a:lnSpc>
              <a:defRPr/>
            </a:pPr>
            <a:r>
              <a:rPr lang="ja-JP" altLang="en-US" sz="28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死ぬまで近所</a:t>
            </a:r>
            <a:endParaRPr lang="en-US" altLang="ja-JP" sz="28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defRPr/>
            </a:pPr>
            <a:r>
              <a:rPr lang="ja-JP" altLang="en-US" sz="28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と交流があり、</a:t>
            </a:r>
            <a:endParaRPr lang="en-US" altLang="ja-JP" sz="28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600"/>
              </a:spcBef>
              <a:defRPr/>
            </a:pPr>
            <a:r>
              <a:rPr lang="ja-JP" altLang="en-US" sz="28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地域の中で</a:t>
            </a:r>
            <a:endParaRPr lang="en-US" altLang="ja-JP" sz="28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defRPr/>
            </a:pPr>
            <a:r>
              <a:rPr lang="ja-JP" altLang="en-US" sz="28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役割があり、</a:t>
            </a:r>
            <a:endParaRPr lang="en-US" altLang="ja-JP" sz="28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600"/>
              </a:spcBef>
              <a:defRPr/>
            </a:pPr>
            <a:r>
              <a:rPr lang="ja-JP" altLang="en-US" sz="28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バトンをつなぎ、</a:t>
            </a:r>
            <a:endParaRPr lang="en-US" altLang="ja-JP" sz="28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defRPr/>
            </a:pPr>
            <a:r>
              <a:rPr lang="ja-JP" altLang="en-US" sz="28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替わりのない</a:t>
            </a:r>
            <a:endParaRPr lang="en-US" altLang="ja-JP" sz="2800" dirty="0">
              <a:solidFill>
                <a:schemeClr val="accent1">
                  <a:lumMod val="25000"/>
                </a:schemeClr>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defRPr/>
            </a:pPr>
            <a:r>
              <a:rPr lang="ja-JP" altLang="en-US" sz="2800" dirty="0">
                <a:solidFill>
                  <a:schemeClr val="accent1">
                    <a:lumMod val="25000"/>
                  </a:schemeClr>
                </a:solidFill>
                <a:latin typeface="HGP創英角ｺﾞｼｯｸUB" panose="020B0900000000000000" pitchFamily="50" charset="-128"/>
                <a:ea typeface="HGP創英角ｺﾞｼｯｸUB" panose="020B0900000000000000" pitchFamily="50" charset="-128"/>
              </a:rPr>
              <a:t>人生を生きよう</a:t>
            </a:r>
          </a:p>
        </p:txBody>
      </p:sp>
      <p:sp>
        <p:nvSpPr>
          <p:cNvPr id="42" name="フリーフォーム: 図形 41">
            <a:extLst>
              <a:ext uri="{FF2B5EF4-FFF2-40B4-BE49-F238E27FC236}">
                <a16:creationId xmlns:a16="http://schemas.microsoft.com/office/drawing/2014/main" id="{0BFCFF79-4D56-4DF8-9555-72F47C55D29A}"/>
              </a:ext>
            </a:extLst>
          </p:cNvPr>
          <p:cNvSpPr>
            <a:spLocks/>
          </p:cNvSpPr>
          <p:nvPr/>
        </p:nvSpPr>
        <p:spPr bwMode="auto">
          <a:xfrm>
            <a:off x="2225650" y="1929206"/>
            <a:ext cx="4146550" cy="3357563"/>
          </a:xfrm>
          <a:custGeom>
            <a:avLst/>
            <a:gdLst>
              <a:gd name="T0" fmla="*/ 0 w 3645569"/>
              <a:gd name="T1" fmla="*/ 0 h 3356811"/>
              <a:gd name="T2" fmla="*/ 0 w 3645569"/>
              <a:gd name="T3" fmla="*/ 3413682 h 3356811"/>
              <a:gd name="T4" fmla="*/ 2147483646 w 3645569"/>
              <a:gd name="T5" fmla="*/ 3413682 h 3356811"/>
              <a:gd name="T6" fmla="*/ 0 w 3645569"/>
              <a:gd name="T7" fmla="*/ 0 h 3356811"/>
              <a:gd name="T8" fmla="*/ 0 60000 65536"/>
              <a:gd name="T9" fmla="*/ 0 60000 65536"/>
              <a:gd name="T10" fmla="*/ 0 60000 65536"/>
              <a:gd name="T11" fmla="*/ 0 60000 65536"/>
              <a:gd name="T12" fmla="*/ 0 w 3645569"/>
              <a:gd name="T13" fmla="*/ 0 h 3356811"/>
              <a:gd name="T14" fmla="*/ 3645569 w 3645569"/>
              <a:gd name="T15" fmla="*/ 3356811 h 3356811"/>
            </a:gdLst>
            <a:ahLst/>
            <a:cxnLst>
              <a:cxn ang="T8">
                <a:pos x="T0" y="T1"/>
              </a:cxn>
              <a:cxn ang="T9">
                <a:pos x="T2" y="T3"/>
              </a:cxn>
              <a:cxn ang="T10">
                <a:pos x="T4" y="T5"/>
              </a:cxn>
              <a:cxn ang="T11">
                <a:pos x="T6" y="T7"/>
              </a:cxn>
            </a:cxnLst>
            <a:rect l="T12" t="T13" r="T14" b="T15"/>
            <a:pathLst>
              <a:path w="3645569" h="3356811">
                <a:moveTo>
                  <a:pt x="0" y="0"/>
                </a:moveTo>
                <a:lnTo>
                  <a:pt x="0" y="3356811"/>
                </a:lnTo>
                <a:lnTo>
                  <a:pt x="3645569" y="3356811"/>
                </a:lnTo>
                <a:lnTo>
                  <a:pt x="0" y="0"/>
                </a:lnTo>
                <a:close/>
              </a:path>
            </a:pathLst>
          </a:custGeom>
          <a:solidFill>
            <a:srgbClr val="FFCCFF"/>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ライフ</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ステージに</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応じて、もっと</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柔軟な働き方が</a:t>
            </a:r>
            <a:endParaRPr lang="en-US" altLang="ja-JP" sz="2800" dirty="0">
              <a:solidFill>
                <a:srgbClr val="CC0000"/>
              </a:solidFill>
              <a:latin typeface="UD デジタル 教科書体 NK-B" panose="02020700000000000000" pitchFamily="18" charset="-128"/>
              <a:ea typeface="UD デジタル 教科書体 NK-B" panose="02020700000000000000" pitchFamily="18" charset="-128"/>
            </a:endParaRPr>
          </a:p>
          <a:p>
            <a:pPr eaLnBrk="1" hangingPunct="1">
              <a:spcBef>
                <a:spcPct val="0"/>
              </a:spcBef>
              <a:buFontTx/>
              <a:buNone/>
            </a:pPr>
            <a:r>
              <a:rPr lang="ja-JP" altLang="en-US" sz="2800" dirty="0">
                <a:solidFill>
                  <a:srgbClr val="CC0000"/>
                </a:solidFill>
                <a:latin typeface="UD デジタル 教科書体 NK-B" panose="02020700000000000000" pitchFamily="18" charset="-128"/>
                <a:ea typeface="UD デジタル 教科書体 NK-B" panose="02020700000000000000" pitchFamily="18" charset="-128"/>
              </a:rPr>
              <a:t>できる町になろう！</a:t>
            </a:r>
          </a:p>
        </p:txBody>
      </p:sp>
      <p:sp>
        <p:nvSpPr>
          <p:cNvPr id="43" name="Rectangle 15">
            <a:extLst>
              <a:ext uri="{FF2B5EF4-FFF2-40B4-BE49-F238E27FC236}">
                <a16:creationId xmlns:a16="http://schemas.microsoft.com/office/drawing/2014/main" id="{5C4AA67F-4650-4130-A814-EBDEB4930321}"/>
              </a:ext>
            </a:extLst>
          </p:cNvPr>
          <p:cNvSpPr>
            <a:spLocks noChangeArrowheads="1"/>
          </p:cNvSpPr>
          <p:nvPr/>
        </p:nvSpPr>
        <p:spPr bwMode="auto">
          <a:xfrm>
            <a:off x="19734" y="74712"/>
            <a:ext cx="9144000" cy="762000"/>
          </a:xfrm>
          <a:prstGeom prst="rect">
            <a:avLst/>
          </a:prstGeom>
          <a:solidFill>
            <a:schemeClr val="bg1"/>
          </a:solidFill>
          <a:ln>
            <a:noFill/>
          </a:ln>
          <a:effec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超高齢化時代には田舎の方が有利</a:t>
            </a:r>
          </a:p>
        </p:txBody>
      </p:sp>
    </p:spTree>
    <p:extLst>
      <p:ext uri="{BB962C8B-B14F-4D97-AF65-F5344CB8AC3E}">
        <p14:creationId xmlns:p14="http://schemas.microsoft.com/office/powerpoint/2010/main" val="2647090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1000"/>
                                        <p:tgtEl>
                                          <p:spTgt spid="85"/>
                                        </p:tgtEl>
                                      </p:cBhvr>
                                    </p:animEffect>
                                    <p:anim calcmode="lin" valueType="num">
                                      <p:cBhvr>
                                        <p:cTn id="15" dur="1000" fill="hold"/>
                                        <p:tgtEl>
                                          <p:spTgt spid="85"/>
                                        </p:tgtEl>
                                        <p:attrNameLst>
                                          <p:attrName>ppt_x</p:attrName>
                                        </p:attrNameLst>
                                      </p:cBhvr>
                                      <p:tavLst>
                                        <p:tav tm="0">
                                          <p:val>
                                            <p:strVal val="#ppt_x"/>
                                          </p:val>
                                        </p:tav>
                                        <p:tav tm="100000">
                                          <p:val>
                                            <p:strVal val="#ppt_x"/>
                                          </p:val>
                                        </p:tav>
                                      </p:tavLst>
                                    </p:anim>
                                    <p:anim calcmode="lin" valueType="num">
                                      <p:cBhvr>
                                        <p:cTn id="1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strVal val="4*#ppt_w"/>
                                          </p:val>
                                        </p:tav>
                                        <p:tav tm="100000">
                                          <p:val>
                                            <p:strVal val="#ppt_w"/>
                                          </p:val>
                                        </p:tav>
                                      </p:tavLst>
                                    </p:anim>
                                    <p:anim calcmode="lin" valueType="num">
                                      <p:cBhvr>
                                        <p:cTn id="36" dur="500" fill="hold"/>
                                        <p:tgtEl>
                                          <p:spTgt spid="74"/>
                                        </p:tgtEl>
                                        <p:attrNameLst>
                                          <p:attrName>ppt_h</p:attrName>
                                        </p:attrNameLst>
                                      </p:cBhvr>
                                      <p:tavLst>
                                        <p:tav tm="0">
                                          <p:val>
                                            <p:strVal val="4*#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32"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strVal val="4*#ppt_w"/>
                                          </p:val>
                                        </p:tav>
                                        <p:tav tm="100000">
                                          <p:val>
                                            <p:strVal val="#ppt_w"/>
                                          </p:val>
                                        </p:tav>
                                      </p:tavLst>
                                    </p:anim>
                                    <p:anim calcmode="lin" valueType="num">
                                      <p:cBhvr>
                                        <p:cTn id="42" dur="500" fill="hold"/>
                                        <p:tgtEl>
                                          <p:spTgt spid="75"/>
                                        </p:tgtEl>
                                        <p:attrNameLst>
                                          <p:attrName>ppt_h</p:attrName>
                                        </p:attrNameLst>
                                      </p:cBhvr>
                                      <p:tavLst>
                                        <p:tav tm="0">
                                          <p:val>
                                            <p:strVal val="4*#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strVal val="4*#ppt_w"/>
                                          </p:val>
                                        </p:tav>
                                        <p:tav tm="100000">
                                          <p:val>
                                            <p:strVal val="#ppt_w"/>
                                          </p:val>
                                        </p:tav>
                                      </p:tavLst>
                                    </p:anim>
                                    <p:anim calcmode="lin" valueType="num">
                                      <p:cBhvr>
                                        <p:cTn id="48" dur="500" fill="hold"/>
                                        <p:tgtEl>
                                          <p:spTgt spid="76"/>
                                        </p:tgtEl>
                                        <p:attrNameLst>
                                          <p:attrName>ppt_h</p:attrName>
                                        </p:attrNameLst>
                                      </p:cBhvr>
                                      <p:tavLst>
                                        <p:tav tm="0">
                                          <p:val>
                                            <p:strVal val="4*#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32"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p:cTn id="60" dur="500" fill="hold"/>
                                        <p:tgtEl>
                                          <p:spTgt spid="77"/>
                                        </p:tgtEl>
                                        <p:attrNameLst>
                                          <p:attrName>ppt_w</p:attrName>
                                        </p:attrNameLst>
                                      </p:cBhvr>
                                      <p:tavLst>
                                        <p:tav tm="0">
                                          <p:val>
                                            <p:strVal val="4*#ppt_w"/>
                                          </p:val>
                                        </p:tav>
                                        <p:tav tm="100000">
                                          <p:val>
                                            <p:strVal val="#ppt_w"/>
                                          </p:val>
                                        </p:tav>
                                      </p:tavLst>
                                    </p:anim>
                                    <p:anim calcmode="lin" valueType="num">
                                      <p:cBhvr>
                                        <p:cTn id="61" dur="500" fill="hold"/>
                                        <p:tgtEl>
                                          <p:spTgt spid="77"/>
                                        </p:tgtEl>
                                        <p:attrNameLst>
                                          <p:attrName>ppt_h</p:attrName>
                                        </p:attrNameLst>
                                      </p:cBhvr>
                                      <p:tavLst>
                                        <p:tav tm="0">
                                          <p:val>
                                            <p:strVal val="4*#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2"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500" fill="hold"/>
                                        <p:tgtEl>
                                          <p:spTgt spid="78"/>
                                        </p:tgtEl>
                                        <p:attrNameLst>
                                          <p:attrName>ppt_w</p:attrName>
                                        </p:attrNameLst>
                                      </p:cBhvr>
                                      <p:tavLst>
                                        <p:tav tm="0">
                                          <p:val>
                                            <p:strVal val="4*#ppt_w"/>
                                          </p:val>
                                        </p:tav>
                                        <p:tav tm="100000">
                                          <p:val>
                                            <p:strVal val="#ppt_w"/>
                                          </p:val>
                                        </p:tav>
                                      </p:tavLst>
                                    </p:anim>
                                    <p:anim calcmode="lin" valueType="num">
                                      <p:cBhvr>
                                        <p:cTn id="67" dur="500" fill="hold"/>
                                        <p:tgtEl>
                                          <p:spTgt spid="78"/>
                                        </p:tgtEl>
                                        <p:attrNameLst>
                                          <p:attrName>ppt_h</p:attrName>
                                        </p:attrNameLst>
                                      </p:cBhvr>
                                      <p:tavLst>
                                        <p:tav tm="0">
                                          <p:val>
                                            <p:strVal val="4*#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strVal val="4*#ppt_w"/>
                                          </p:val>
                                        </p:tav>
                                        <p:tav tm="100000">
                                          <p:val>
                                            <p:strVal val="#ppt_w"/>
                                          </p:val>
                                        </p:tav>
                                      </p:tavLst>
                                    </p:anim>
                                    <p:anim calcmode="lin" valueType="num">
                                      <p:cBhvr>
                                        <p:cTn id="73" dur="500" fill="hold"/>
                                        <p:tgtEl>
                                          <p:spTgt spid="79"/>
                                        </p:tgtEl>
                                        <p:attrNameLst>
                                          <p:attrName>ppt_h</p:attrName>
                                        </p:attrNameLst>
                                      </p:cBhvr>
                                      <p:tavLst>
                                        <p:tav tm="0">
                                          <p:val>
                                            <p:strVal val="4*#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5" presetClass="entr" presetSubtype="0"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2000"/>
                                        <p:tgtEl>
                                          <p:spTgt spid="2"/>
                                        </p:tgtEl>
                                      </p:cBhvr>
                                    </p:animEffect>
                                    <p:anim calcmode="lin" valueType="num">
                                      <p:cBhvr>
                                        <p:cTn id="79" dur="2000" fill="hold"/>
                                        <p:tgtEl>
                                          <p:spTgt spid="2"/>
                                        </p:tgtEl>
                                        <p:attrNameLst>
                                          <p:attrName>ppt_w</p:attrName>
                                        </p:attrNameLst>
                                      </p:cBhvr>
                                      <p:tavLst>
                                        <p:tav tm="0" fmla="#ppt_w*sin(2.5*pi*$)">
                                          <p:val>
                                            <p:fltVal val="0"/>
                                          </p:val>
                                        </p:tav>
                                        <p:tav tm="100000">
                                          <p:val>
                                            <p:fltVal val="1"/>
                                          </p:val>
                                        </p:tav>
                                      </p:tavLst>
                                    </p:anim>
                                    <p:anim calcmode="lin" valueType="num">
                                      <p:cBhvr>
                                        <p:cTn id="80"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iterate type="lt">
                                    <p:tmPct val="10000"/>
                                  </p:iterate>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0-#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8" presetClass="entr" presetSubtype="0" accel="50000" fill="hold" grpId="0" nodeType="clickEffect">
                                  <p:stCondLst>
                                    <p:cond delay="0"/>
                                  </p:stCondLst>
                                  <p:iterate type="lt">
                                    <p:tmPct val="50000"/>
                                  </p:iterate>
                                  <p:childTnLst>
                                    <p:set>
                                      <p:cBhvr>
                                        <p:cTn id="96" dur="1" fill="hold">
                                          <p:stCondLst>
                                            <p:cond delay="0"/>
                                          </p:stCondLst>
                                        </p:cTn>
                                        <p:tgtEl>
                                          <p:spTgt spid="36"/>
                                        </p:tgtEl>
                                        <p:attrNameLst>
                                          <p:attrName>style.visibility</p:attrName>
                                        </p:attrNameLst>
                                      </p:cBhvr>
                                      <p:to>
                                        <p:strVal val="visible"/>
                                      </p:to>
                                    </p:set>
                                    <p:set>
                                      <p:cBhvr>
                                        <p:cTn id="97" dur="227" fill="hold">
                                          <p:stCondLst>
                                            <p:cond delay="0"/>
                                          </p:stCondLst>
                                        </p:cTn>
                                        <p:tgtEl>
                                          <p:spTgt spid="36"/>
                                        </p:tgtEl>
                                        <p:attrNameLst>
                                          <p:attrName>style.rotation</p:attrName>
                                        </p:attrNameLst>
                                      </p:cBhvr>
                                      <p:to>
                                        <p:strVal val="-45.0"/>
                                      </p:to>
                                    </p:set>
                                    <p:anim calcmode="lin" valueType="num">
                                      <p:cBhvr>
                                        <p:cTn id="98"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99"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00"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01"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randombar(horizontal)">
                                      <p:cBhvr>
                                        <p:cTn id="106" dur="5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iterate type="lt">
                                    <p:tmPct val="10000"/>
                                  </p:iterate>
                                  <p:childTnLst>
                                    <p:set>
                                      <p:cBhvr>
                                        <p:cTn id="110" dur="1" fill="hold">
                                          <p:stCondLst>
                                            <p:cond delay="0"/>
                                          </p:stCondLst>
                                        </p:cTn>
                                        <p:tgtEl>
                                          <p:spTgt spid="42"/>
                                        </p:tgtEl>
                                        <p:attrNameLst>
                                          <p:attrName>style.visibility</p:attrName>
                                        </p:attrNameLst>
                                      </p:cBhvr>
                                      <p:to>
                                        <p:strVal val="visible"/>
                                      </p:to>
                                    </p:set>
                                    <p:anim calcmode="lin" valueType="num">
                                      <p:cBhvr additive="base">
                                        <p:cTn id="111" dur="500" fill="hold"/>
                                        <p:tgtEl>
                                          <p:spTgt spid="42"/>
                                        </p:tgtEl>
                                        <p:attrNameLst>
                                          <p:attrName>ppt_x</p:attrName>
                                        </p:attrNameLst>
                                      </p:cBhvr>
                                      <p:tavLst>
                                        <p:tav tm="0">
                                          <p:val>
                                            <p:strVal val="1+#ppt_w/2"/>
                                          </p:val>
                                        </p:tav>
                                        <p:tav tm="100000">
                                          <p:val>
                                            <p:strVal val="#ppt_x"/>
                                          </p:val>
                                        </p:tav>
                                      </p:tavLst>
                                    </p:anim>
                                    <p:anim calcmode="lin" valueType="num">
                                      <p:cBhvr additive="base">
                                        <p:cTn id="112"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iterate type="lt">
                                    <p:tmPct val="10000"/>
                                  </p:iterate>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anim calcmode="lin" valueType="num">
                                      <p:cBhvr>
                                        <p:cTn id="118" dur="500" fill="hold"/>
                                        <p:tgtEl>
                                          <p:spTgt spid="40"/>
                                        </p:tgtEl>
                                        <p:attrNameLst>
                                          <p:attrName>ppt_w</p:attrName>
                                        </p:attrNameLst>
                                      </p:cBhvr>
                                      <p:tavLst>
                                        <p:tav tm="0" fmla="#ppt_w*sin(2.5*pi*$)">
                                          <p:val>
                                            <p:fltVal val="0"/>
                                          </p:val>
                                        </p:tav>
                                        <p:tav tm="100000">
                                          <p:val>
                                            <p:fltVal val="1"/>
                                          </p:val>
                                        </p:tav>
                                      </p:tavLst>
                                    </p:anim>
                                    <p:anim calcmode="lin" valueType="num">
                                      <p:cBhvr>
                                        <p:cTn id="119"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grpId="0" nodeType="clickEffect">
                                  <p:stCondLst>
                                    <p:cond delay="0"/>
                                  </p:stCondLst>
                                  <p:iterate type="lt">
                                    <p:tmPct val="5000"/>
                                  </p:iterate>
                                  <p:childTnLst>
                                    <p:set>
                                      <p:cBhvr>
                                        <p:cTn id="123" dur="1" fill="hold">
                                          <p:stCondLst>
                                            <p:cond delay="0"/>
                                          </p:stCondLst>
                                        </p:cTn>
                                        <p:tgtEl>
                                          <p:spTgt spid="41"/>
                                        </p:tgtEl>
                                        <p:attrNameLst>
                                          <p:attrName>style.visibility</p:attrName>
                                        </p:attrNameLst>
                                      </p:cBhvr>
                                      <p:to>
                                        <p:strVal val="visible"/>
                                      </p:to>
                                    </p:set>
                                    <p:anim calcmode="lin" valueType="num">
                                      <p:cBhvr>
                                        <p:cTn id="124" dur="2000" fill="hold"/>
                                        <p:tgtEl>
                                          <p:spTgt spid="41"/>
                                        </p:tgtEl>
                                        <p:attrNameLst>
                                          <p:attrName>ppt_w</p:attrName>
                                        </p:attrNameLst>
                                      </p:cBhvr>
                                      <p:tavLst>
                                        <p:tav tm="0">
                                          <p:val>
                                            <p:fltVal val="0"/>
                                          </p:val>
                                        </p:tav>
                                        <p:tav tm="100000">
                                          <p:val>
                                            <p:strVal val="#ppt_w"/>
                                          </p:val>
                                        </p:tav>
                                      </p:tavLst>
                                    </p:anim>
                                    <p:anim calcmode="lin" valueType="num">
                                      <p:cBhvr>
                                        <p:cTn id="125" dur="2000" fill="hold"/>
                                        <p:tgtEl>
                                          <p:spTgt spid="41"/>
                                        </p:tgtEl>
                                        <p:attrNameLst>
                                          <p:attrName>ppt_h</p:attrName>
                                        </p:attrNameLst>
                                      </p:cBhvr>
                                      <p:tavLst>
                                        <p:tav tm="0">
                                          <p:val>
                                            <p:fltVal val="0"/>
                                          </p:val>
                                        </p:tav>
                                        <p:tav tm="100000">
                                          <p:val>
                                            <p:strVal val="#ppt_h"/>
                                          </p:val>
                                        </p:tav>
                                      </p:tavLst>
                                    </p:anim>
                                    <p:anim calcmode="lin" valueType="num">
                                      <p:cBhvr>
                                        <p:cTn id="126" dur="2000" fill="hold"/>
                                        <p:tgtEl>
                                          <p:spTgt spid="41"/>
                                        </p:tgtEl>
                                        <p:attrNameLst>
                                          <p:attrName>style.rotation</p:attrName>
                                        </p:attrNameLst>
                                      </p:cBhvr>
                                      <p:tavLst>
                                        <p:tav tm="0">
                                          <p:val>
                                            <p:fltVal val="90"/>
                                          </p:val>
                                        </p:tav>
                                        <p:tav tm="100000">
                                          <p:val>
                                            <p:fltVal val="0"/>
                                          </p:val>
                                        </p:tav>
                                      </p:tavLst>
                                    </p:anim>
                                    <p:animEffect transition="in" filter="fade">
                                      <p:cBhvr>
                                        <p:cTn id="12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autoUpdateAnimBg="0"/>
      <p:bldP spid="75" grpId="0" animBg="1" autoUpdateAnimBg="0"/>
      <p:bldP spid="76" grpId="0" animBg="1" autoUpdateAnimBg="0"/>
      <p:bldP spid="77" grpId="0" animBg="1" autoUpdateAnimBg="0"/>
      <p:bldP spid="78" grpId="0" animBg="1" autoUpdateAnimBg="0"/>
      <p:bldP spid="79" grpId="0" animBg="1" autoUpdateAnimBg="0"/>
      <p:bldP spid="2" grpId="0" animBg="1"/>
      <p:bldP spid="4" grpId="0" animBg="1"/>
      <p:bldP spid="85" grpId="0" animBg="1"/>
      <p:bldP spid="86" grpId="0" animBg="1"/>
      <p:bldP spid="34" grpId="0" animBg="1"/>
      <p:bldP spid="35" grpId="0" animBg="1"/>
      <p:bldP spid="36" grpId="0" animBg="1"/>
      <p:bldP spid="37" grpId="0" animBg="1"/>
      <p:bldP spid="39" grpId="0" animBg="1"/>
      <p:bldP spid="40"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3075" name="Text Box 3">
            <a:extLst>
              <a:ext uri="{FF2B5EF4-FFF2-40B4-BE49-F238E27FC236}">
                <a16:creationId xmlns:a16="http://schemas.microsoft.com/office/drawing/2014/main" id="{DC5DA5F2-4F8D-492C-B98C-FC000C6524E6}"/>
              </a:ext>
            </a:extLst>
          </p:cNvPr>
          <p:cNvSpPr txBox="1">
            <a:spLocks noChangeArrowheads="1"/>
          </p:cNvSpPr>
          <p:nvPr/>
        </p:nvSpPr>
        <p:spPr bwMode="auto">
          <a:xfrm>
            <a:off x="0" y="332880"/>
            <a:ext cx="9144000" cy="61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ts val="1200"/>
              </a:spcBef>
              <a:buFontTx/>
              <a:buNone/>
            </a:pP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モスクワから来た人が</a:t>
            </a:r>
            <a:endParaRPr lang="en-US" altLang="ja-JP" sz="66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ts val="1200"/>
              </a:spcBef>
              <a:buFontTx/>
              <a:buNone/>
            </a:pP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江津で</a:t>
            </a:r>
            <a:r>
              <a:rPr lang="ja-JP" altLang="en-US" sz="6600" u="sng" dirty="0">
                <a:solidFill>
                  <a:srgbClr val="663300"/>
                </a:solidFill>
                <a:latin typeface="HGP創英角ﾎﾟｯﾌﾟ体" panose="040B0A00000000000000" pitchFamily="50" charset="-128"/>
                <a:ea typeface="HGP創英角ﾎﾟｯﾌﾟ体" panose="040B0A00000000000000" pitchFamily="50" charset="-128"/>
              </a:rPr>
              <a:t>自然の景色</a:t>
            </a: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を</a:t>
            </a:r>
            <a:endParaRPr lang="en-US" altLang="ja-JP" sz="66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ts val="1200"/>
              </a:spcBef>
              <a:buFontTx/>
              <a:buNone/>
            </a:pP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見た際に</a:t>
            </a:r>
            <a:r>
              <a:rPr lang="en-US" altLang="ja-JP" sz="6600" dirty="0">
                <a:solidFill>
                  <a:srgbClr val="663300"/>
                </a:solidFill>
                <a:latin typeface="HGP創英角ﾎﾟｯﾌﾟ体" panose="040B0A00000000000000" pitchFamily="50" charset="-128"/>
                <a:ea typeface="HGP創英角ﾎﾟｯﾌﾟ体" panose="040B0A00000000000000" pitchFamily="50" charset="-128"/>
              </a:rPr>
              <a:t>､</a:t>
            </a: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「あっ</a:t>
            </a:r>
            <a:r>
              <a:rPr lang="en-US" altLang="ja-JP" sz="6600" dirty="0">
                <a:solidFill>
                  <a:srgbClr val="006699"/>
                </a:solidFill>
                <a:latin typeface="HGP創英角ﾎﾟｯﾌﾟ体" panose="040B0A00000000000000" pitchFamily="50" charset="-128"/>
                <a:ea typeface="HGP創英角ﾎﾟｯﾌﾟ体" panose="040B0A00000000000000" pitchFamily="50" charset="-128"/>
              </a:rPr>
              <a:t>､</a:t>
            </a: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モスクワ</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ts val="120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にはない〇〇があるぞ</a:t>
            </a:r>
            <a:r>
              <a:rPr lang="en-US" altLang="ja-JP" sz="6600" dirty="0">
                <a:solidFill>
                  <a:srgbClr val="006699"/>
                </a:solidFill>
                <a:latin typeface="HGP創英角ﾎﾟｯﾌﾟ体" panose="040B0A00000000000000" pitchFamily="50" charset="-128"/>
                <a:ea typeface="HGP創英角ﾎﾟｯﾌﾟ体" panose="040B0A00000000000000" pitchFamily="50" charset="-128"/>
              </a:rPr>
              <a:t>｡</a:t>
            </a:r>
          </a:p>
          <a:p>
            <a:pPr algn="ctr">
              <a:lnSpc>
                <a:spcPct val="90000"/>
              </a:lnSpc>
              <a:spcBef>
                <a:spcPts val="120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うらやましいな</a:t>
            </a:r>
            <a:r>
              <a:rPr lang="en-US" altLang="ja-JP" sz="6600" dirty="0">
                <a:solidFill>
                  <a:srgbClr val="006699"/>
                </a:solidFill>
                <a:latin typeface="HGP創英角ﾎﾟｯﾌﾟ体" panose="040B0A00000000000000" pitchFamily="50" charset="-128"/>
                <a:ea typeface="HGP創英角ﾎﾟｯﾌﾟ体" panose="040B0A00000000000000" pitchFamily="50" charset="-128"/>
              </a:rPr>
              <a:t>…</a:t>
            </a: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a:t>
            </a: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と思うのは</a:t>
            </a:r>
            <a:r>
              <a:rPr lang="en-US" altLang="ja-JP" sz="6600" dirty="0">
                <a:solidFill>
                  <a:srgbClr val="663300"/>
                </a:solidFill>
                <a:latin typeface="HGP創英角ﾎﾟｯﾌﾟ体" panose="040B0A00000000000000" pitchFamily="50" charset="-128"/>
                <a:ea typeface="HGP創英角ﾎﾟｯﾌﾟ体" panose="040B0A00000000000000" pitchFamily="50" charset="-128"/>
              </a:rPr>
              <a:t>､</a:t>
            </a:r>
            <a:r>
              <a:rPr lang="ja-JP" altLang="en-US" sz="6600" u="sng" dirty="0">
                <a:solidFill>
                  <a:srgbClr val="663300"/>
                </a:solidFill>
                <a:latin typeface="HGP創英角ﾎﾟｯﾌﾟ体" panose="040B0A00000000000000" pitchFamily="50" charset="-128"/>
                <a:ea typeface="HGP創英角ﾎﾟｯﾌﾟ体" panose="040B0A00000000000000" pitchFamily="50" charset="-128"/>
              </a:rPr>
              <a:t>海と</a:t>
            </a: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a:t>
            </a:r>
            <a:r>
              <a:rPr lang="ja-JP" altLang="en-US" sz="6600" u="sng" dirty="0">
                <a:solidFill>
                  <a:srgbClr val="663300"/>
                </a:solidFill>
                <a:latin typeface="HGP創英角ﾎﾟｯﾌﾟ体" panose="040B0A00000000000000" pitchFamily="50" charset="-128"/>
                <a:ea typeface="HGP創英角ﾎﾟｯﾌﾟ体" panose="040B0A00000000000000" pitchFamily="50" charset="-128"/>
              </a:rPr>
              <a:t>何？</a:t>
            </a:r>
            <a:r>
              <a:rPr lang="ja-JP" altLang="en-US" sz="6600" dirty="0">
                <a:solidFill>
                  <a:srgbClr val="663300"/>
                </a:solidFill>
                <a:latin typeface="HGP創英角ﾎﾟｯﾌﾟ体" panose="040B0A00000000000000" pitchFamily="50" charset="-128"/>
                <a:ea typeface="HGP創英角ﾎﾟｯﾌﾟ体" panose="040B0A00000000000000" pitchFamily="50" charset="-128"/>
              </a:rPr>
              <a:t>でしょう</a:t>
            </a:r>
            <a:endParaRPr lang="en-US" altLang="ja-JP" sz="4400" dirty="0">
              <a:solidFill>
                <a:srgbClr val="6633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555564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03075">
                                            <p:txEl>
                                              <p:pRg st="0" end="0"/>
                                            </p:txEl>
                                          </p:spTgt>
                                        </p:tgtEl>
                                        <p:attrNameLst>
                                          <p:attrName>style.visibility</p:attrName>
                                        </p:attrNameLst>
                                      </p:cBhvr>
                                      <p:to>
                                        <p:strVal val="visible"/>
                                      </p:to>
                                    </p:set>
                                    <p:anim calcmode="lin" valueType="num">
                                      <p:cBhvr>
                                        <p:cTn id="7" dur="1000" fill="hold"/>
                                        <p:tgtEl>
                                          <p:spTgt spid="320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20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0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203075">
                                            <p:txEl>
                                              <p:pRg st="1" end="1"/>
                                            </p:txEl>
                                          </p:spTgt>
                                        </p:tgtEl>
                                        <p:attrNameLst>
                                          <p:attrName>style.visibility</p:attrName>
                                        </p:attrNameLst>
                                      </p:cBhvr>
                                      <p:to>
                                        <p:strVal val="visible"/>
                                      </p:to>
                                    </p:set>
                                    <p:anim calcmode="lin" valueType="num">
                                      <p:cBhvr>
                                        <p:cTn id="14" dur="1000" fill="hold"/>
                                        <p:tgtEl>
                                          <p:spTgt spid="32030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2030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2030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203075">
                                            <p:txEl>
                                              <p:pRg st="2" end="2"/>
                                            </p:txEl>
                                          </p:spTgt>
                                        </p:tgtEl>
                                        <p:attrNameLst>
                                          <p:attrName>style.visibility</p:attrName>
                                        </p:attrNameLst>
                                      </p:cBhvr>
                                      <p:to>
                                        <p:strVal val="visible"/>
                                      </p:to>
                                    </p:set>
                                    <p:anim calcmode="lin" valueType="num">
                                      <p:cBhvr>
                                        <p:cTn id="21" dur="1000" fill="hold"/>
                                        <p:tgtEl>
                                          <p:spTgt spid="32030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2030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203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203075">
                                            <p:txEl>
                                              <p:pRg st="3" end="3"/>
                                            </p:txEl>
                                          </p:spTgt>
                                        </p:tgtEl>
                                        <p:attrNameLst>
                                          <p:attrName>style.visibility</p:attrName>
                                        </p:attrNameLst>
                                      </p:cBhvr>
                                      <p:to>
                                        <p:strVal val="visible"/>
                                      </p:to>
                                    </p:set>
                                    <p:anim calcmode="lin" valueType="num">
                                      <p:cBhvr>
                                        <p:cTn id="28" dur="1000" fill="hold"/>
                                        <p:tgtEl>
                                          <p:spTgt spid="32030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2030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2030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203075">
                                            <p:txEl>
                                              <p:pRg st="4" end="4"/>
                                            </p:txEl>
                                          </p:spTgt>
                                        </p:tgtEl>
                                        <p:attrNameLst>
                                          <p:attrName>style.visibility</p:attrName>
                                        </p:attrNameLst>
                                      </p:cBhvr>
                                      <p:to>
                                        <p:strVal val="visible"/>
                                      </p:to>
                                    </p:set>
                                    <p:anim calcmode="lin" valueType="num">
                                      <p:cBhvr>
                                        <p:cTn id="35" dur="1000" fill="hold"/>
                                        <p:tgtEl>
                                          <p:spTgt spid="320307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2030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20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27FCD11-46F4-4167-B6A6-C23DD5E51815}"/>
              </a:ext>
            </a:extLst>
          </p:cNvPr>
          <p:cNvSpPr txBox="1">
            <a:spLocks noChangeArrowheads="1"/>
          </p:cNvSpPr>
          <p:nvPr/>
        </p:nvSpPr>
        <p:spPr bwMode="auto">
          <a:xfrm>
            <a:off x="89693" y="-82614"/>
            <a:ext cx="8964613" cy="123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5400" dirty="0">
                <a:latin typeface="HGP創英角ｺﾞｼｯｸUB" panose="020B0900000000000000" pitchFamily="50" charset="-128"/>
                <a:ea typeface="HGP創英角ｺﾞｼｯｸUB" panose="020B0900000000000000" pitchFamily="50" charset="-128"/>
              </a:rPr>
              <a:t>住民１人当たりの生活保護費</a:t>
            </a:r>
            <a:endParaRPr lang="en-US" altLang="ja-JP" sz="54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en-US" altLang="ja-JP" dirty="0">
                <a:latin typeface="HGP創英角ｺﾞｼｯｸUB" panose="020B0900000000000000" pitchFamily="50" charset="-128"/>
                <a:ea typeface="HGP創英角ｺﾞｼｯｸUB" panose="020B0900000000000000" pitchFamily="50" charset="-128"/>
              </a:rPr>
              <a:t>2014</a:t>
            </a:r>
            <a:r>
              <a:rPr lang="ja-JP" altLang="en-US" dirty="0">
                <a:latin typeface="HGP創英角ｺﾞｼｯｸUB" panose="020B0900000000000000" pitchFamily="50" charset="-128"/>
                <a:ea typeface="HGP創英角ｺﾞｼｯｸUB" panose="020B0900000000000000" pitchFamily="50" charset="-128"/>
              </a:rPr>
              <a:t>年 　</a:t>
            </a:r>
            <a:r>
              <a:rPr lang="en-US" altLang="ja-JP" sz="2400" u="sng" dirty="0">
                <a:latin typeface="HGP創英角ｺﾞｼｯｸUB" panose="020B0900000000000000" pitchFamily="50" charset="-128"/>
                <a:ea typeface="HGP創英角ｺﾞｼｯｸUB" panose="020B0900000000000000" pitchFamily="50" charset="-128"/>
              </a:rPr>
              <a:t>http://area-info.jpn.org/SehoPerPop.html</a:t>
            </a:r>
          </a:p>
        </p:txBody>
      </p:sp>
      <p:sp>
        <p:nvSpPr>
          <p:cNvPr id="4" name="Text Box 3">
            <a:extLst>
              <a:ext uri="{FF2B5EF4-FFF2-40B4-BE49-F238E27FC236}">
                <a16:creationId xmlns:a16="http://schemas.microsoft.com/office/drawing/2014/main" id="{47CDF406-9AC5-4C40-8FBC-680742758329}"/>
              </a:ext>
            </a:extLst>
          </p:cNvPr>
          <p:cNvSpPr txBox="1">
            <a:spLocks noChangeArrowheads="1"/>
          </p:cNvSpPr>
          <p:nvPr/>
        </p:nvSpPr>
        <p:spPr bwMode="auto">
          <a:xfrm>
            <a:off x="179512" y="1218192"/>
            <a:ext cx="7399139" cy="56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3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① 大阪市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② 東京２３区平均</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③ 広島市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④ 岡山市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⑤ 松江市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⑥ 出雲市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⑦ 大田市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⑧ 江津市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⑨ 浜田市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⑩ 益田市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⑪ 邑南町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6" name="Text Box 3">
            <a:extLst>
              <a:ext uri="{FF2B5EF4-FFF2-40B4-BE49-F238E27FC236}">
                <a16:creationId xmlns:a16="http://schemas.microsoft.com/office/drawing/2014/main" id="{AE3F7A4F-C078-4619-B6AF-C0FFB72F2845}"/>
              </a:ext>
            </a:extLst>
          </p:cNvPr>
          <p:cNvSpPr txBox="1">
            <a:spLocks noChangeArrowheads="1"/>
          </p:cNvSpPr>
          <p:nvPr/>
        </p:nvSpPr>
        <p:spPr bwMode="auto">
          <a:xfrm>
            <a:off x="4788024" y="1124744"/>
            <a:ext cx="4248472"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１１８</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200"/>
              </a:spcBef>
              <a:buFontTx/>
              <a:buNone/>
            </a:pPr>
            <a:r>
              <a:rPr lang="ja-JP" altLang="en-US" u="sng" dirty="0">
                <a:solidFill>
                  <a:srgbClr val="663300"/>
                </a:solidFill>
                <a:latin typeface="UD デジタル 教科書体 NK-B" panose="02020700000000000000" pitchFamily="18" charset="-128"/>
                <a:ea typeface="UD デジタル 教科書体 NK-B" panose="02020700000000000000" pitchFamily="18" charset="-128"/>
              </a:rPr>
              <a:t>５６</a:t>
            </a:r>
            <a:r>
              <a:rPr lang="en-US" altLang="ja-JP" u="sng"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u="sng" dirty="0">
                <a:solidFill>
                  <a:srgbClr val="663300"/>
                </a:solidFill>
                <a:latin typeface="UD デジタル 教科書体 NK-B" panose="02020700000000000000" pitchFamily="18" charset="-128"/>
                <a:ea typeface="UD デジタル 教科書体 NK-B" panose="02020700000000000000" pitchFamily="18" charset="-128"/>
              </a:rPr>
              <a:t>２００円</a:t>
            </a:r>
            <a:endParaRPr lang="en-US" altLang="ja-JP" u="sng"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４０</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０</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３３</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８００円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２４</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０</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１０</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７００円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16,500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１０</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６００円</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１５</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２００円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14,700</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7,9</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００円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7" name="吹き出し: 角を丸めた四角形 6">
            <a:extLst>
              <a:ext uri="{FF2B5EF4-FFF2-40B4-BE49-F238E27FC236}">
                <a16:creationId xmlns:a16="http://schemas.microsoft.com/office/drawing/2014/main" id="{59130668-2380-1FDB-0AF8-407EE485C064}"/>
              </a:ext>
            </a:extLst>
          </p:cNvPr>
          <p:cNvSpPr/>
          <p:nvPr/>
        </p:nvSpPr>
        <p:spPr bwMode="auto">
          <a:xfrm>
            <a:off x="3779912" y="1434216"/>
            <a:ext cx="2736304" cy="1008112"/>
          </a:xfrm>
          <a:prstGeom prst="wedgeRoundRectCallout">
            <a:avLst>
              <a:gd name="adj1" fmla="val -55380"/>
              <a:gd name="adj2" fmla="val -2896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今の日本では、</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85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都会の方が生活に</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85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困っている人</a:t>
            </a:r>
            <a:r>
              <a:rPr lang="ja-JP" altLang="en-US" sz="2400" dirty="0">
                <a:solidFill>
                  <a:srgbClr val="000066"/>
                </a:solidFill>
                <a:latin typeface="HGP創英角ﾎﾟｯﾌﾟ体" panose="040B0A00000000000000" pitchFamily="50" charset="-128"/>
              </a:rPr>
              <a:t>が</a:t>
            </a: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多い</a:t>
            </a:r>
          </a:p>
        </p:txBody>
      </p:sp>
      <p:sp>
        <p:nvSpPr>
          <p:cNvPr id="2" name="吹き出し: 角を丸めた四角形 1">
            <a:extLst>
              <a:ext uri="{FF2B5EF4-FFF2-40B4-BE49-F238E27FC236}">
                <a16:creationId xmlns:a16="http://schemas.microsoft.com/office/drawing/2014/main" id="{82EB0EBD-6790-FD6B-4E3E-6274D08B9DAC}"/>
              </a:ext>
            </a:extLst>
          </p:cNvPr>
          <p:cNvSpPr/>
          <p:nvPr/>
        </p:nvSpPr>
        <p:spPr bwMode="auto">
          <a:xfrm>
            <a:off x="2212009" y="3954496"/>
            <a:ext cx="4536504" cy="770648"/>
          </a:xfrm>
          <a:prstGeom prst="wedgeRoundRectCallout">
            <a:avLst>
              <a:gd name="adj1" fmla="val -53191"/>
              <a:gd name="adj2" fmla="val 8863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山陰の市の中でいちばん</a:t>
            </a:r>
            <a:endParaRPr kumimoji="1" lang="en-US" altLang="ja-JP" sz="2400" b="0" i="0" u="none" strike="noStrike" cap="none" normalizeH="0" baseline="0" dirty="0">
              <a:ln>
                <a:noFill/>
              </a:ln>
              <a:solidFill>
                <a:srgbClr val="000066"/>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生活保護にお金がかかっていない</a:t>
            </a:r>
            <a:endParaRPr kumimoji="1" lang="ja-JP" altLang="en-US" sz="2400" b="0" i="0" u="none" strike="noStrike" cap="none" normalizeH="0" baseline="0" dirty="0">
              <a:ln>
                <a:noFill/>
              </a:ln>
              <a:solidFill>
                <a:srgbClr val="000066"/>
              </a:solidFill>
              <a:effectLst/>
              <a:latin typeface="HGP創英角ﾎﾟｯﾌﾟ体" panose="040B0A00000000000000" pitchFamily="50" charset="-128"/>
            </a:endParaRPr>
          </a:p>
        </p:txBody>
      </p:sp>
      <p:sp>
        <p:nvSpPr>
          <p:cNvPr id="8" name="吹き出し: 角を丸めた四角形 7">
            <a:extLst>
              <a:ext uri="{FF2B5EF4-FFF2-40B4-BE49-F238E27FC236}">
                <a16:creationId xmlns:a16="http://schemas.microsoft.com/office/drawing/2014/main" id="{347C6926-8D6E-728D-91AC-739AEC696A1E}"/>
              </a:ext>
            </a:extLst>
          </p:cNvPr>
          <p:cNvSpPr/>
          <p:nvPr/>
        </p:nvSpPr>
        <p:spPr bwMode="auto">
          <a:xfrm>
            <a:off x="2395487" y="6237312"/>
            <a:ext cx="4336753" cy="432048"/>
          </a:xfrm>
          <a:prstGeom prst="wedgeRoundRectCallout">
            <a:avLst>
              <a:gd name="adj1" fmla="val -57619"/>
              <a:gd name="adj2" fmla="val 2633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ブランド</a:t>
            </a:r>
            <a:r>
              <a:rPr lang="ja-JP" altLang="en-US" sz="2400" dirty="0">
                <a:solidFill>
                  <a:srgbClr val="000066"/>
                </a:solidFill>
                <a:latin typeface="HGP創英角ﾎﾟｯﾌﾟ体" panose="040B0A00000000000000" pitchFamily="50" charset="-128"/>
              </a:rPr>
              <a:t>農業と</a:t>
            </a: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、助け合いがある</a:t>
            </a:r>
          </a:p>
        </p:txBody>
      </p:sp>
    </p:spTree>
    <p:extLst>
      <p:ext uri="{BB962C8B-B14F-4D97-AF65-F5344CB8AC3E}">
        <p14:creationId xmlns:p14="http://schemas.microsoft.com/office/powerpoint/2010/main" val="25252348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left)">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ipe(left)">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wipe(left)">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wipe(left)">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left)">
                                      <p:cBhvr>
                                        <p:cTn id="87" dur="5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left)">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wipe(left)">
                                      <p:cBhvr>
                                        <p:cTn id="97" dur="500"/>
                                        <p:tgtEl>
                                          <p:spTgt spid="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wipe(left)">
                                      <p:cBhvr>
                                        <p:cTn id="102" dur="500"/>
                                        <p:tgtEl>
                                          <p:spTgt spid="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Effect transition="in" filter="wipe(left)">
                                      <p:cBhvr>
                                        <p:cTn id="107" dur="500"/>
                                        <p:tgtEl>
                                          <p:spTgt spid="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2000"/>
                                        <p:tgtEl>
                                          <p:spTgt spid="7"/>
                                        </p:tgtEl>
                                      </p:cBhvr>
                                    </p:animEffect>
                                    <p:anim calcmode="lin" valueType="num">
                                      <p:cBhvr>
                                        <p:cTn id="113" dur="2000" fill="hold"/>
                                        <p:tgtEl>
                                          <p:spTgt spid="7"/>
                                        </p:tgtEl>
                                        <p:attrNameLst>
                                          <p:attrName>ppt_w</p:attrName>
                                        </p:attrNameLst>
                                      </p:cBhvr>
                                      <p:tavLst>
                                        <p:tav tm="0" fmla="#ppt_w*sin(2.5*pi*$)">
                                          <p:val>
                                            <p:fltVal val="0"/>
                                          </p:val>
                                        </p:tav>
                                        <p:tav tm="100000">
                                          <p:val>
                                            <p:fltVal val="1"/>
                                          </p:val>
                                        </p:tav>
                                      </p:tavLst>
                                    </p:anim>
                                    <p:anim calcmode="lin" valueType="num">
                                      <p:cBhvr>
                                        <p:cTn id="1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grpId="0" nodeType="click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fade">
                                      <p:cBhvr>
                                        <p:cTn id="119" dur="2000"/>
                                        <p:tgtEl>
                                          <p:spTgt spid="2"/>
                                        </p:tgtEl>
                                      </p:cBhvr>
                                    </p:animEffect>
                                    <p:anim calcmode="lin" valueType="num">
                                      <p:cBhvr>
                                        <p:cTn id="120" dur="2000" fill="hold"/>
                                        <p:tgtEl>
                                          <p:spTgt spid="2"/>
                                        </p:tgtEl>
                                        <p:attrNameLst>
                                          <p:attrName>ppt_w</p:attrName>
                                        </p:attrNameLst>
                                      </p:cBhvr>
                                      <p:tavLst>
                                        <p:tav tm="0" fmla="#ppt_w*sin(2.5*pi*$)">
                                          <p:val>
                                            <p:fltVal val="0"/>
                                          </p:val>
                                        </p:tav>
                                        <p:tav tm="100000">
                                          <p:val>
                                            <p:fltVal val="1"/>
                                          </p:val>
                                        </p:tav>
                                      </p:tavLst>
                                    </p:anim>
                                    <p:anim calcmode="lin" valueType="num">
                                      <p:cBhvr>
                                        <p:cTn id="1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6">
                                            <p:txEl>
                                              <p:pRg st="10" end="10"/>
                                            </p:txEl>
                                          </p:spTgt>
                                        </p:tgtEl>
                                        <p:attrNameLst>
                                          <p:attrName>style.visibility</p:attrName>
                                        </p:attrNameLst>
                                      </p:cBhvr>
                                      <p:to>
                                        <p:strVal val="visible"/>
                                      </p:to>
                                    </p:set>
                                    <p:animEffect transition="in" filter="wipe(left)">
                                      <p:cBhvr>
                                        <p:cTn id="126" dur="500"/>
                                        <p:tgtEl>
                                          <p:spTgt spid="6">
                                            <p:txEl>
                                              <p:pRg st="10" end="1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2000"/>
                                        <p:tgtEl>
                                          <p:spTgt spid="8"/>
                                        </p:tgtEl>
                                      </p:cBhvr>
                                    </p:animEffect>
                                    <p:anim calcmode="lin" valueType="num">
                                      <p:cBhvr>
                                        <p:cTn id="132" dur="2000" fill="hold"/>
                                        <p:tgtEl>
                                          <p:spTgt spid="8"/>
                                        </p:tgtEl>
                                        <p:attrNameLst>
                                          <p:attrName>ppt_w</p:attrName>
                                        </p:attrNameLst>
                                      </p:cBhvr>
                                      <p:tavLst>
                                        <p:tav tm="0" fmla="#ppt_w*sin(2.5*pi*$)">
                                          <p:val>
                                            <p:fltVal val="0"/>
                                          </p:val>
                                        </p:tav>
                                        <p:tav tm="100000">
                                          <p:val>
                                            <p:fltVal val="1"/>
                                          </p:val>
                                        </p:tav>
                                      </p:tavLst>
                                    </p:anim>
                                    <p:anim calcmode="lin" valueType="num">
                                      <p:cBhvr>
                                        <p:cTn id="13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7" grpId="0" animBg="1"/>
      <p:bldP spid="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27FCD11-46F4-4167-B6A6-C23DD5E51815}"/>
              </a:ext>
            </a:extLst>
          </p:cNvPr>
          <p:cNvSpPr txBox="1">
            <a:spLocks noChangeArrowheads="1"/>
          </p:cNvSpPr>
          <p:nvPr/>
        </p:nvSpPr>
        <p:spPr bwMode="auto">
          <a:xfrm>
            <a:off x="89693" y="-82614"/>
            <a:ext cx="8964613" cy="123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5400" dirty="0">
                <a:latin typeface="HGP創英角ｺﾞｼｯｸUB" panose="020B0900000000000000" pitchFamily="50" charset="-128"/>
                <a:ea typeface="HGP創英角ｺﾞｼｯｸUB" panose="020B0900000000000000" pitchFamily="50" charset="-128"/>
              </a:rPr>
              <a:t>住民１人当たりの生活保護費</a:t>
            </a:r>
            <a:endParaRPr lang="en-US" altLang="ja-JP" sz="54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en-US" altLang="ja-JP" dirty="0">
                <a:latin typeface="HGP創英角ｺﾞｼｯｸUB" panose="020B0900000000000000" pitchFamily="50" charset="-128"/>
                <a:ea typeface="HGP創英角ｺﾞｼｯｸUB" panose="020B0900000000000000" pitchFamily="50" charset="-128"/>
              </a:rPr>
              <a:t>2014</a:t>
            </a:r>
            <a:r>
              <a:rPr lang="ja-JP" altLang="en-US" dirty="0">
                <a:latin typeface="HGP創英角ｺﾞｼｯｸUB" panose="020B0900000000000000" pitchFamily="50" charset="-128"/>
                <a:ea typeface="HGP創英角ｺﾞｼｯｸUB" panose="020B0900000000000000" pitchFamily="50" charset="-128"/>
              </a:rPr>
              <a:t>年 　</a:t>
            </a:r>
            <a:r>
              <a:rPr lang="en-US" altLang="ja-JP" sz="2400" u="sng" dirty="0">
                <a:latin typeface="HGP創英角ｺﾞｼｯｸUB" panose="020B0900000000000000" pitchFamily="50" charset="-128"/>
                <a:ea typeface="HGP創英角ｺﾞｼｯｸUB" panose="020B0900000000000000" pitchFamily="50" charset="-128"/>
              </a:rPr>
              <a:t>http://area-info.jpn.org/SehoPerPop.html</a:t>
            </a:r>
          </a:p>
        </p:txBody>
      </p:sp>
      <p:sp>
        <p:nvSpPr>
          <p:cNvPr id="4" name="Text Box 3">
            <a:extLst>
              <a:ext uri="{FF2B5EF4-FFF2-40B4-BE49-F238E27FC236}">
                <a16:creationId xmlns:a16="http://schemas.microsoft.com/office/drawing/2014/main" id="{47CDF406-9AC5-4C40-8FBC-680742758329}"/>
              </a:ext>
            </a:extLst>
          </p:cNvPr>
          <p:cNvSpPr txBox="1">
            <a:spLocks noChangeArrowheads="1"/>
          </p:cNvSpPr>
          <p:nvPr/>
        </p:nvSpPr>
        <p:spPr bwMode="auto">
          <a:xfrm>
            <a:off x="179512" y="1218192"/>
            <a:ext cx="7399139" cy="56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3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① 大阪市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② 東京２３区平均</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③ 広島市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④ 岡山市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⑤ 松江市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⑥ 出雲市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⑦ 大田市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⑧ 江津市</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⑨ 浜田市</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⑩ 益田市</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⑪ 邑南町</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6" name="Text Box 3">
            <a:extLst>
              <a:ext uri="{FF2B5EF4-FFF2-40B4-BE49-F238E27FC236}">
                <a16:creationId xmlns:a16="http://schemas.microsoft.com/office/drawing/2014/main" id="{AE3F7A4F-C078-4619-B6AF-C0FFB72F2845}"/>
              </a:ext>
            </a:extLst>
          </p:cNvPr>
          <p:cNvSpPr txBox="1">
            <a:spLocks noChangeArrowheads="1"/>
          </p:cNvSpPr>
          <p:nvPr/>
        </p:nvSpPr>
        <p:spPr bwMode="auto">
          <a:xfrm>
            <a:off x="4788024" y="1124744"/>
            <a:ext cx="4248472" cy="576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１１８</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200"/>
              </a:spcBef>
              <a:buFontTx/>
              <a:buNone/>
            </a:pPr>
            <a:r>
              <a:rPr lang="ja-JP" altLang="en-US" u="sng" dirty="0">
                <a:solidFill>
                  <a:srgbClr val="663300"/>
                </a:solidFill>
                <a:latin typeface="UD デジタル 教科書体 NK-B" panose="02020700000000000000" pitchFamily="18" charset="-128"/>
                <a:ea typeface="UD デジタル 教科書体 NK-B" panose="02020700000000000000" pitchFamily="18" charset="-128"/>
              </a:rPr>
              <a:t>５６</a:t>
            </a:r>
            <a:r>
              <a:rPr lang="en-US" altLang="ja-JP" u="sng"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u="sng" dirty="0">
                <a:solidFill>
                  <a:srgbClr val="663300"/>
                </a:solidFill>
                <a:latin typeface="UD デジタル 教科書体 NK-B" panose="02020700000000000000" pitchFamily="18" charset="-128"/>
                <a:ea typeface="UD デジタル 教科書体 NK-B" panose="02020700000000000000" pitchFamily="18" charset="-128"/>
              </a:rPr>
              <a:t>２００円</a:t>
            </a:r>
            <a:endParaRPr lang="en-US" altLang="ja-JP" u="sng"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４０</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０</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３３</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８００円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２４</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０</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１０</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７００円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16,500</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１０</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６００円</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１５</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２００円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14,700</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円</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200"/>
              </a:spcBef>
              <a:buNone/>
            </a:pP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7,9</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００円</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7" name="吹き出し: 角を丸めた四角形 6">
            <a:extLst>
              <a:ext uri="{FF2B5EF4-FFF2-40B4-BE49-F238E27FC236}">
                <a16:creationId xmlns:a16="http://schemas.microsoft.com/office/drawing/2014/main" id="{59130668-2380-1FDB-0AF8-407EE485C064}"/>
              </a:ext>
            </a:extLst>
          </p:cNvPr>
          <p:cNvSpPr/>
          <p:nvPr/>
        </p:nvSpPr>
        <p:spPr bwMode="auto">
          <a:xfrm>
            <a:off x="3779912" y="1434216"/>
            <a:ext cx="2736304" cy="1008112"/>
          </a:xfrm>
          <a:prstGeom prst="wedgeRoundRectCallout">
            <a:avLst>
              <a:gd name="adj1" fmla="val -55380"/>
              <a:gd name="adj2" fmla="val -2896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今の日本では、</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85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都会の方が生活に</a:t>
            </a:r>
            <a:endParaRPr lang="en-US" altLang="ja-JP" sz="2400" dirty="0">
              <a:solidFill>
                <a:srgbClr val="000066"/>
              </a:solidFill>
              <a:latin typeface="HGP創英角ﾎﾟｯﾌﾟ体" panose="040B0A00000000000000" pitchFamily="50" charset="-128"/>
            </a:endParaRPr>
          </a:p>
          <a:p>
            <a:pPr marL="0" marR="0" indent="0" algn="ctr" defTabSz="914400" rtl="0" eaLnBrk="1" fontAlgn="base" latinLnBrk="0" hangingPunct="1">
              <a:lnSpc>
                <a:spcPct val="85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困っている人</a:t>
            </a:r>
            <a:r>
              <a:rPr lang="ja-JP" altLang="en-US" sz="2400" dirty="0">
                <a:solidFill>
                  <a:srgbClr val="000066"/>
                </a:solidFill>
                <a:latin typeface="HGP創英角ﾎﾟｯﾌﾟ体" panose="040B0A00000000000000" pitchFamily="50" charset="-128"/>
              </a:rPr>
              <a:t>が</a:t>
            </a: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多い</a:t>
            </a:r>
          </a:p>
        </p:txBody>
      </p:sp>
      <p:sp>
        <p:nvSpPr>
          <p:cNvPr id="2" name="吹き出し: 角を丸めた四角形 1">
            <a:extLst>
              <a:ext uri="{FF2B5EF4-FFF2-40B4-BE49-F238E27FC236}">
                <a16:creationId xmlns:a16="http://schemas.microsoft.com/office/drawing/2014/main" id="{82EB0EBD-6790-FD6B-4E3E-6274D08B9DAC}"/>
              </a:ext>
            </a:extLst>
          </p:cNvPr>
          <p:cNvSpPr/>
          <p:nvPr/>
        </p:nvSpPr>
        <p:spPr bwMode="auto">
          <a:xfrm>
            <a:off x="2212009" y="3954496"/>
            <a:ext cx="4536504" cy="770648"/>
          </a:xfrm>
          <a:prstGeom prst="wedgeRoundRectCallout">
            <a:avLst>
              <a:gd name="adj1" fmla="val -53191"/>
              <a:gd name="adj2" fmla="val 8863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山陰の市の中でいちばん</a:t>
            </a:r>
            <a:endParaRPr kumimoji="1" lang="en-US" altLang="ja-JP" sz="2400" b="0" i="0" u="none" strike="noStrike" cap="none" normalizeH="0" baseline="0" dirty="0">
              <a:ln>
                <a:noFill/>
              </a:ln>
              <a:solidFill>
                <a:srgbClr val="000066"/>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dirty="0">
                <a:solidFill>
                  <a:srgbClr val="000066"/>
                </a:solidFill>
                <a:latin typeface="HGP創英角ﾎﾟｯﾌﾟ体" panose="040B0A00000000000000" pitchFamily="50" charset="-128"/>
              </a:rPr>
              <a:t>生活保護にお金がかかっていない</a:t>
            </a:r>
            <a:endParaRPr kumimoji="1" lang="ja-JP" altLang="en-US" sz="2400" b="0" i="0" u="none" strike="noStrike" cap="none" normalizeH="0" baseline="0" dirty="0">
              <a:ln>
                <a:noFill/>
              </a:ln>
              <a:solidFill>
                <a:srgbClr val="000066"/>
              </a:solidFill>
              <a:effectLst/>
              <a:latin typeface="HGP創英角ﾎﾟｯﾌﾟ体" panose="040B0A00000000000000" pitchFamily="50" charset="-128"/>
            </a:endParaRPr>
          </a:p>
        </p:txBody>
      </p:sp>
      <p:sp>
        <p:nvSpPr>
          <p:cNvPr id="8" name="吹き出し: 角を丸めた四角形 7">
            <a:extLst>
              <a:ext uri="{FF2B5EF4-FFF2-40B4-BE49-F238E27FC236}">
                <a16:creationId xmlns:a16="http://schemas.microsoft.com/office/drawing/2014/main" id="{347C6926-8D6E-728D-91AC-739AEC696A1E}"/>
              </a:ext>
            </a:extLst>
          </p:cNvPr>
          <p:cNvSpPr/>
          <p:nvPr/>
        </p:nvSpPr>
        <p:spPr bwMode="auto">
          <a:xfrm>
            <a:off x="2395487" y="6237312"/>
            <a:ext cx="4336753" cy="432048"/>
          </a:xfrm>
          <a:prstGeom prst="wedgeRoundRectCallout">
            <a:avLst>
              <a:gd name="adj1" fmla="val -57619"/>
              <a:gd name="adj2" fmla="val 2633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ブランド</a:t>
            </a:r>
            <a:r>
              <a:rPr lang="ja-JP" altLang="en-US" sz="2400" dirty="0">
                <a:solidFill>
                  <a:srgbClr val="000066"/>
                </a:solidFill>
                <a:latin typeface="HGP創英角ﾎﾟｯﾌﾟ体" panose="040B0A00000000000000" pitchFamily="50" charset="-128"/>
              </a:rPr>
              <a:t>農業と</a:t>
            </a:r>
            <a:r>
              <a:rPr kumimoji="1" lang="ja-JP" altLang="en-US" sz="2400" b="0" i="0" u="none" strike="noStrike" cap="none" normalizeH="0" baseline="0" dirty="0">
                <a:ln>
                  <a:noFill/>
                </a:ln>
                <a:solidFill>
                  <a:srgbClr val="000066"/>
                </a:solidFill>
                <a:effectLst/>
                <a:latin typeface="HGP創英角ﾎﾟｯﾌﾟ体" panose="040B0A00000000000000" pitchFamily="50" charset="-128"/>
              </a:rPr>
              <a:t>、助け合いがある</a:t>
            </a:r>
          </a:p>
        </p:txBody>
      </p:sp>
      <p:sp>
        <p:nvSpPr>
          <p:cNvPr id="9" name="AutoShape 26">
            <a:extLst>
              <a:ext uri="{FF2B5EF4-FFF2-40B4-BE49-F238E27FC236}">
                <a16:creationId xmlns:a16="http://schemas.microsoft.com/office/drawing/2014/main" id="{004F8DEE-4191-33E1-6B20-B4ED832378BD}"/>
              </a:ext>
            </a:extLst>
          </p:cNvPr>
          <p:cNvSpPr>
            <a:spLocks noChangeArrowheads="1"/>
          </p:cNvSpPr>
          <p:nvPr/>
        </p:nvSpPr>
        <p:spPr bwMode="auto">
          <a:xfrm>
            <a:off x="-70721" y="449846"/>
            <a:ext cx="9214721" cy="5859474"/>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a:lstStyle>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江津の所得水準は</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東京の半分、大阪の７割。</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でも、生活保護となっている人は</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東京の５分</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の</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１？大阪の１１分</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の</a:t>
            </a: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１？</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江津を出ていく若者、残る若者、</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どっちが賢いのでしょうか？</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一番得なのは</a:t>
            </a:r>
            <a:r>
              <a:rPr lang="en-US" altLang="ja-JP" sz="4400" dirty="0">
                <a:solidFill>
                  <a:srgbClr val="663300"/>
                </a:solidFill>
                <a:latin typeface="UD デジタル 教科書体 NK-B" panose="02020700000000000000" pitchFamily="18" charset="-128"/>
                <a:ea typeface="UD デジタル 教科書体 NK-B" panose="02020700000000000000" pitchFamily="18" charset="-128"/>
              </a:rPr>
              <a:t>U</a:t>
            </a: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ターン！</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082091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left)">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ipe(left)">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wipe(left)">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wipe(left)">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txEl>
                                              <p:pRg st="4" end="4"/>
                                            </p:txEl>
                                          </p:spTgt>
                                        </p:tgtEl>
                                        <p:attrNameLst>
                                          <p:attrName>style.visibility</p:attrName>
                                        </p:attrNameLst>
                                      </p:cBhvr>
                                      <p:to>
                                        <p:strVal val="visible"/>
                                      </p:to>
                                    </p:set>
                                    <p:animEffect transition="in" filter="wipe(left)">
                                      <p:cBhvr>
                                        <p:cTn id="82" dur="500"/>
                                        <p:tgtEl>
                                          <p:spTgt spid="6">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left)">
                                      <p:cBhvr>
                                        <p:cTn id="87" dur="500"/>
                                        <p:tgtEl>
                                          <p:spTgt spid="6">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wipe(left)">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wipe(left)">
                                      <p:cBhvr>
                                        <p:cTn id="97" dur="500"/>
                                        <p:tgtEl>
                                          <p:spTgt spid="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wipe(left)">
                                      <p:cBhvr>
                                        <p:cTn id="102" dur="500"/>
                                        <p:tgtEl>
                                          <p:spTgt spid="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Effect transition="in" filter="wipe(left)">
                                      <p:cBhvr>
                                        <p:cTn id="107" dur="500"/>
                                        <p:tgtEl>
                                          <p:spTgt spid="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2000"/>
                                        <p:tgtEl>
                                          <p:spTgt spid="7"/>
                                        </p:tgtEl>
                                      </p:cBhvr>
                                    </p:animEffect>
                                    <p:anim calcmode="lin" valueType="num">
                                      <p:cBhvr>
                                        <p:cTn id="113" dur="2000" fill="hold"/>
                                        <p:tgtEl>
                                          <p:spTgt spid="7"/>
                                        </p:tgtEl>
                                        <p:attrNameLst>
                                          <p:attrName>ppt_w</p:attrName>
                                        </p:attrNameLst>
                                      </p:cBhvr>
                                      <p:tavLst>
                                        <p:tav tm="0" fmla="#ppt_w*sin(2.5*pi*$)">
                                          <p:val>
                                            <p:fltVal val="0"/>
                                          </p:val>
                                        </p:tav>
                                        <p:tav tm="100000">
                                          <p:val>
                                            <p:fltVal val="1"/>
                                          </p:val>
                                        </p:tav>
                                      </p:tavLst>
                                    </p:anim>
                                    <p:anim calcmode="lin" valueType="num">
                                      <p:cBhvr>
                                        <p:cTn id="1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grpId="0" nodeType="click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fade">
                                      <p:cBhvr>
                                        <p:cTn id="119" dur="2000"/>
                                        <p:tgtEl>
                                          <p:spTgt spid="2"/>
                                        </p:tgtEl>
                                      </p:cBhvr>
                                    </p:animEffect>
                                    <p:anim calcmode="lin" valueType="num">
                                      <p:cBhvr>
                                        <p:cTn id="120" dur="2000" fill="hold"/>
                                        <p:tgtEl>
                                          <p:spTgt spid="2"/>
                                        </p:tgtEl>
                                        <p:attrNameLst>
                                          <p:attrName>ppt_w</p:attrName>
                                        </p:attrNameLst>
                                      </p:cBhvr>
                                      <p:tavLst>
                                        <p:tav tm="0" fmla="#ppt_w*sin(2.5*pi*$)">
                                          <p:val>
                                            <p:fltVal val="0"/>
                                          </p:val>
                                        </p:tav>
                                        <p:tav tm="100000">
                                          <p:val>
                                            <p:fltVal val="1"/>
                                          </p:val>
                                        </p:tav>
                                      </p:tavLst>
                                    </p:anim>
                                    <p:anim calcmode="lin" valueType="num">
                                      <p:cBhvr>
                                        <p:cTn id="1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6">
                                            <p:txEl>
                                              <p:pRg st="10" end="10"/>
                                            </p:txEl>
                                          </p:spTgt>
                                        </p:tgtEl>
                                        <p:attrNameLst>
                                          <p:attrName>style.visibility</p:attrName>
                                        </p:attrNameLst>
                                      </p:cBhvr>
                                      <p:to>
                                        <p:strVal val="visible"/>
                                      </p:to>
                                    </p:set>
                                    <p:animEffect transition="in" filter="wipe(left)">
                                      <p:cBhvr>
                                        <p:cTn id="126" dur="500"/>
                                        <p:tgtEl>
                                          <p:spTgt spid="6">
                                            <p:txEl>
                                              <p:pRg st="10" end="1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2000"/>
                                        <p:tgtEl>
                                          <p:spTgt spid="8"/>
                                        </p:tgtEl>
                                      </p:cBhvr>
                                    </p:animEffect>
                                    <p:anim calcmode="lin" valueType="num">
                                      <p:cBhvr>
                                        <p:cTn id="132" dur="2000" fill="hold"/>
                                        <p:tgtEl>
                                          <p:spTgt spid="8"/>
                                        </p:tgtEl>
                                        <p:attrNameLst>
                                          <p:attrName>ppt_w</p:attrName>
                                        </p:attrNameLst>
                                      </p:cBhvr>
                                      <p:tavLst>
                                        <p:tav tm="0" fmla="#ppt_w*sin(2.5*pi*$)">
                                          <p:val>
                                            <p:fltVal val="0"/>
                                          </p:val>
                                        </p:tav>
                                        <p:tav tm="100000">
                                          <p:val>
                                            <p:fltVal val="1"/>
                                          </p:val>
                                        </p:tav>
                                      </p:tavLst>
                                    </p:anim>
                                    <p:anim calcmode="lin" valueType="num">
                                      <p:cBhvr>
                                        <p:cTn id="13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9">
                                            <p:bg/>
                                          </p:spTgt>
                                        </p:tgtEl>
                                        <p:attrNameLst>
                                          <p:attrName>style.visibility</p:attrName>
                                        </p:attrNameLst>
                                      </p:cBhvr>
                                      <p:to>
                                        <p:strVal val="visible"/>
                                      </p:to>
                                    </p:set>
                                    <p:animEffect transition="in" filter="wipe(left)">
                                      <p:cBhvr>
                                        <p:cTn id="138" dur="500"/>
                                        <p:tgtEl>
                                          <p:spTgt spid="9">
                                            <p:bg/>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9">
                                            <p:txEl>
                                              <p:pRg st="1" end="1"/>
                                            </p:txEl>
                                          </p:spTgt>
                                        </p:tgtEl>
                                        <p:attrNameLst>
                                          <p:attrName>style.visibility</p:attrName>
                                        </p:attrNameLst>
                                      </p:cBhvr>
                                      <p:to>
                                        <p:strVal val="visible"/>
                                      </p:to>
                                    </p:set>
                                    <p:animEffect transition="in" filter="wipe(left)">
                                      <p:cBhvr>
                                        <p:cTn id="143" dur="500"/>
                                        <p:tgtEl>
                                          <p:spTgt spid="9">
                                            <p:txEl>
                                              <p:pRg st="1" end="1"/>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xEl>
                                              <p:pRg st="2" end="2"/>
                                            </p:txEl>
                                          </p:spTgt>
                                        </p:tgtEl>
                                        <p:attrNameLst>
                                          <p:attrName>style.visibility</p:attrName>
                                        </p:attrNameLst>
                                      </p:cBhvr>
                                      <p:to>
                                        <p:strVal val="visible"/>
                                      </p:to>
                                    </p:set>
                                    <p:animEffect transition="in" filter="wipe(left)">
                                      <p:cBhvr>
                                        <p:cTn id="148" dur="500"/>
                                        <p:tgtEl>
                                          <p:spTgt spid="9">
                                            <p:txEl>
                                              <p:pRg st="2" end="2"/>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9">
                                            <p:txEl>
                                              <p:pRg st="4" end="4"/>
                                            </p:txEl>
                                          </p:spTgt>
                                        </p:tgtEl>
                                        <p:attrNameLst>
                                          <p:attrName>style.visibility</p:attrName>
                                        </p:attrNameLst>
                                      </p:cBhvr>
                                      <p:to>
                                        <p:strVal val="visible"/>
                                      </p:to>
                                    </p:set>
                                    <p:animEffect transition="in" filter="wipe(left)">
                                      <p:cBhvr>
                                        <p:cTn id="153" dur="500"/>
                                        <p:tgtEl>
                                          <p:spTgt spid="9">
                                            <p:txEl>
                                              <p:pRg st="4" end="4"/>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9">
                                            <p:txEl>
                                              <p:pRg st="5" end="5"/>
                                            </p:txEl>
                                          </p:spTgt>
                                        </p:tgtEl>
                                        <p:attrNameLst>
                                          <p:attrName>style.visibility</p:attrName>
                                        </p:attrNameLst>
                                      </p:cBhvr>
                                      <p:to>
                                        <p:strVal val="visible"/>
                                      </p:to>
                                    </p:set>
                                    <p:animEffect transition="in" filter="wipe(left)">
                                      <p:cBhvr>
                                        <p:cTn id="158" dur="500"/>
                                        <p:tgtEl>
                                          <p:spTgt spid="9">
                                            <p:txEl>
                                              <p:pRg st="5" end="5"/>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9">
                                            <p:txEl>
                                              <p:pRg st="8" end="8"/>
                                            </p:txEl>
                                          </p:spTgt>
                                        </p:tgtEl>
                                        <p:attrNameLst>
                                          <p:attrName>style.visibility</p:attrName>
                                        </p:attrNameLst>
                                      </p:cBhvr>
                                      <p:to>
                                        <p:strVal val="visible"/>
                                      </p:to>
                                    </p:set>
                                    <p:animEffect transition="in" filter="wipe(left)">
                                      <p:cBhvr>
                                        <p:cTn id="163" dur="500"/>
                                        <p:tgtEl>
                                          <p:spTgt spid="9">
                                            <p:txEl>
                                              <p:pRg st="8" end="8"/>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9">
                                            <p:txEl>
                                              <p:pRg st="9" end="9"/>
                                            </p:txEl>
                                          </p:spTgt>
                                        </p:tgtEl>
                                        <p:attrNameLst>
                                          <p:attrName>style.visibility</p:attrName>
                                        </p:attrNameLst>
                                      </p:cBhvr>
                                      <p:to>
                                        <p:strVal val="visible"/>
                                      </p:to>
                                    </p:set>
                                    <p:animEffect transition="in" filter="wipe(left)">
                                      <p:cBhvr>
                                        <p:cTn id="168" dur="500"/>
                                        <p:tgtEl>
                                          <p:spTgt spid="9">
                                            <p:txEl>
                                              <p:pRg st="9" end="9"/>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9">
                                            <p:txEl>
                                              <p:pRg st="10" end="10"/>
                                            </p:txEl>
                                          </p:spTgt>
                                        </p:tgtEl>
                                        <p:attrNameLst>
                                          <p:attrName>style.visibility</p:attrName>
                                        </p:attrNameLst>
                                      </p:cBhvr>
                                      <p:to>
                                        <p:strVal val="visible"/>
                                      </p:to>
                                    </p:set>
                                    <p:animEffect transition="in" filter="wipe(left)">
                                      <p:cBhvr>
                                        <p:cTn id="173"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P spid="7" grpId="0" animBg="1"/>
      <p:bldP spid="2" grpId="0" animBg="1"/>
      <p:bldP spid="8" grpId="0" animBg="1"/>
      <p:bldP spid="9"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2FDF40AB-7109-43E5-9012-308BEDADB09A}"/>
              </a:ext>
            </a:extLst>
          </p:cNvPr>
          <p:cNvSpPr>
            <a:spLocks noGrp="1" noChangeArrowheads="1"/>
          </p:cNvSpPr>
          <p:nvPr>
            <p:ph type="ctrTitle"/>
          </p:nvPr>
        </p:nvSpPr>
        <p:spPr>
          <a:xfrm>
            <a:off x="251520" y="2862064"/>
            <a:ext cx="8748464" cy="1143000"/>
          </a:xfrm>
          <a:noFill/>
        </p:spPr>
        <p:txBody>
          <a:bodyPr lIns="92075" tIns="46038" rIns="92075" bIns="46038" anchor="ctr"/>
          <a:lstStyle/>
          <a:p>
            <a:pPr eaLnBrk="1" hangingPunct="1">
              <a:lnSpc>
                <a:spcPct val="90000"/>
              </a:lnSpc>
            </a:pP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人口減で消滅に向かうのは、</a:t>
            </a:r>
            <a:br>
              <a:rPr lang="en-US" altLang="ja-JP" sz="88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地方だけ</a:t>
            </a:r>
            <a:r>
              <a:rPr lang="en-US" altLang="ja-JP" sz="8800" dirty="0">
                <a:solidFill>
                  <a:srgbClr val="000000"/>
                </a:solidFill>
                <a:latin typeface="HGP創英角ｺﾞｼｯｸUB" panose="020B0900000000000000" pitchFamily="50" charset="-128"/>
                <a:ea typeface="HGP創英角ｺﾞｼｯｸUB" panose="020B0900000000000000" pitchFamily="50" charset="-128"/>
              </a:rPr>
              <a:t>…!?</a:t>
            </a:r>
            <a:endParaRPr lang="ja-JP" altLang="en-US" sz="8800"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74952525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4937E4-24B0-BC1C-8A41-72CDC5D1ABC8}"/>
              </a:ext>
            </a:extLst>
          </p:cNvPr>
          <p:cNvSpPr txBox="1">
            <a:spLocks noChangeArrowheads="1"/>
          </p:cNvSpPr>
          <p:nvPr/>
        </p:nvSpPr>
        <p:spPr bwMode="auto">
          <a:xfrm>
            <a:off x="0" y="2641461"/>
            <a:ext cx="7884368"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東京２３区</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大阪市</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シンガポール</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60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ちなみに江津市は△８００人（△</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1</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３</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7" name="Text Box 2">
            <a:extLst>
              <a:ext uri="{FF2B5EF4-FFF2-40B4-BE49-F238E27FC236}">
                <a16:creationId xmlns:a16="http://schemas.microsoft.com/office/drawing/2014/main" id="{9E2CD3D6-355F-0632-DDF3-1FB7F6341A16}"/>
              </a:ext>
            </a:extLst>
          </p:cNvPr>
          <p:cNvSpPr txBox="1">
            <a:spLocks noChangeArrowheads="1"/>
          </p:cNvSpPr>
          <p:nvPr/>
        </p:nvSpPr>
        <p:spPr bwMode="auto">
          <a:xfrm>
            <a:off x="1" y="116632"/>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１５～４４歳</a:t>
            </a:r>
            <a:r>
              <a:rPr lang="ja-JP" altLang="en-US" sz="2800" dirty="0">
                <a:latin typeface="HGP創英角ｺﾞｼｯｸUB" panose="020B0900000000000000" pitchFamily="50" charset="-128"/>
                <a:ea typeface="HGP創英角ｺﾞｼｯｸUB" panose="020B0900000000000000" pitchFamily="50" charset="-128"/>
              </a:rPr>
              <a:t>の</a:t>
            </a:r>
            <a:r>
              <a:rPr lang="ja-JP" altLang="en-US" sz="4800" dirty="0">
                <a:latin typeface="HGP創英角ｺﾞｼｯｸUB" panose="020B0900000000000000" pitchFamily="50" charset="-128"/>
                <a:ea typeface="HGP創英角ｺﾞｼｯｸUB" panose="020B0900000000000000" pitchFamily="50" charset="-128"/>
              </a:rPr>
              <a:t>若者</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増えたのは？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A96CBCB7-64B1-D75B-CCEA-373436589498}"/>
              </a:ext>
            </a:extLst>
          </p:cNvPr>
          <p:cNvSpPr txBox="1"/>
          <p:nvPr/>
        </p:nvSpPr>
        <p:spPr>
          <a:xfrm>
            <a:off x="395536" y="1340768"/>
            <a:ext cx="4176464" cy="1132618"/>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nSpc>
                <a:spcPct val="90000"/>
              </a:lnSpc>
              <a:spcBef>
                <a:spcPts val="600"/>
              </a:spcBef>
            </a:pPr>
            <a:r>
              <a:rPr lang="ja-JP" altLang="en-US" dirty="0">
                <a:solidFill>
                  <a:schemeClr val="accent6">
                    <a:lumMod val="75000"/>
                  </a:schemeClr>
                </a:solidFill>
                <a:latin typeface="+mn-ea"/>
                <a:ea typeface="+mn-ea"/>
              </a:rPr>
              <a:t>国外： 国連人口部</a:t>
            </a:r>
            <a:r>
              <a:rPr lang="en-US" altLang="ja-JP" dirty="0">
                <a:solidFill>
                  <a:schemeClr val="accent6">
                    <a:lumMod val="75000"/>
                  </a:schemeClr>
                </a:solidFill>
                <a:latin typeface="+mn-ea"/>
                <a:ea typeface="+mn-ea"/>
              </a:rPr>
              <a:t>2022</a:t>
            </a:r>
            <a:r>
              <a:rPr lang="ja-JP" altLang="en-US" dirty="0">
                <a:solidFill>
                  <a:schemeClr val="accent6">
                    <a:lumMod val="75000"/>
                  </a:schemeClr>
                </a:solidFill>
                <a:latin typeface="+mn-ea"/>
                <a:ea typeface="+mn-ea"/>
              </a:rPr>
              <a:t>年推計予測</a:t>
            </a:r>
            <a:r>
              <a:rPr lang="en-US" altLang="ja-JP" dirty="0">
                <a:solidFill>
                  <a:schemeClr val="accent6">
                    <a:lumMod val="75000"/>
                  </a:schemeClr>
                </a:solidFill>
                <a:latin typeface="+mn-ea"/>
                <a:ea typeface="+mn-ea"/>
              </a:rPr>
              <a:t>(</a:t>
            </a:r>
            <a:r>
              <a:rPr lang="ja-JP" altLang="en-US" dirty="0">
                <a:solidFill>
                  <a:schemeClr val="accent6">
                    <a:lumMod val="75000"/>
                  </a:schemeClr>
                </a:solidFill>
                <a:latin typeface="+mn-ea"/>
                <a:ea typeface="+mn-ea"/>
              </a:rPr>
              <a:t>中位推計</a:t>
            </a:r>
            <a:r>
              <a:rPr lang="en-US" altLang="ja-JP" dirty="0">
                <a:solidFill>
                  <a:schemeClr val="accent6">
                    <a:lumMod val="75000"/>
                  </a:schemeClr>
                </a:solidFill>
                <a:latin typeface="+mn-ea"/>
                <a:ea typeface="+mn-ea"/>
              </a:rPr>
              <a:t>)</a:t>
            </a:r>
          </a:p>
          <a:p>
            <a:pPr algn="r">
              <a:lnSpc>
                <a:spcPct val="90000"/>
              </a:lnSpc>
              <a:spcBef>
                <a:spcPts val="600"/>
              </a:spcBef>
            </a:pPr>
            <a:r>
              <a:rPr lang="ja-JP" altLang="en-US" dirty="0">
                <a:solidFill>
                  <a:schemeClr val="accent6">
                    <a:lumMod val="75000"/>
                  </a:schemeClr>
                </a:solidFill>
                <a:latin typeface="+mn-ea"/>
                <a:ea typeface="+mn-ea"/>
              </a:rPr>
              <a:t>いずれも</a:t>
            </a:r>
            <a:r>
              <a:rPr lang="ja-JP" altLang="en-US" b="1" u="sng" dirty="0">
                <a:solidFill>
                  <a:schemeClr val="accent6">
                    <a:lumMod val="75000"/>
                  </a:schemeClr>
                </a:solidFill>
                <a:latin typeface="+mn-ea"/>
                <a:ea typeface="+mn-ea"/>
              </a:rPr>
              <a:t>移民や居住外国人を含む数字</a:t>
            </a:r>
            <a:endParaRPr kumimoji="1" lang="ja-JP" altLang="en-US" b="1" u="sng" dirty="0">
              <a:solidFill>
                <a:schemeClr val="accent6">
                  <a:lumMod val="75000"/>
                </a:schemeClr>
              </a:solidFill>
              <a:latin typeface="+mn-ea"/>
              <a:ea typeface="+mn-ea"/>
            </a:endParaRPr>
          </a:p>
        </p:txBody>
      </p:sp>
      <p:sp>
        <p:nvSpPr>
          <p:cNvPr id="2" name="Text Box 3">
            <a:extLst>
              <a:ext uri="{FF2B5EF4-FFF2-40B4-BE49-F238E27FC236}">
                <a16:creationId xmlns:a16="http://schemas.microsoft.com/office/drawing/2014/main" id="{90266FEC-0803-28C0-DC7A-2F72DBC7A1AA}"/>
              </a:ext>
            </a:extLst>
          </p:cNvPr>
          <p:cNvSpPr txBox="1">
            <a:spLocks noChangeArrowheads="1"/>
          </p:cNvSpPr>
          <p:nvPr/>
        </p:nvSpPr>
        <p:spPr bwMode="auto">
          <a:xfrm>
            <a:off x="4860032" y="1772816"/>
            <a:ext cx="4176465" cy="357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ヒント：</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同期間の若者流入は：</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6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差し引き＋３７万人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FontTx/>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差し引き＋１０万人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9</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43720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wipe(left)">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wipe(left)">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4937E4-24B0-BC1C-8A41-72CDC5D1ABC8}"/>
              </a:ext>
            </a:extLst>
          </p:cNvPr>
          <p:cNvSpPr txBox="1">
            <a:spLocks noChangeArrowheads="1"/>
          </p:cNvSpPr>
          <p:nvPr/>
        </p:nvSpPr>
        <p:spPr bwMode="auto">
          <a:xfrm>
            <a:off x="0" y="2641461"/>
            <a:ext cx="7884368"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東京２３区</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大阪市</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シンガポール</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60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ちなみに江津市は△８００人（△</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1</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３</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7" name="Text Box 2">
            <a:extLst>
              <a:ext uri="{FF2B5EF4-FFF2-40B4-BE49-F238E27FC236}">
                <a16:creationId xmlns:a16="http://schemas.microsoft.com/office/drawing/2014/main" id="{9E2CD3D6-355F-0632-DDF3-1FB7F6341A16}"/>
              </a:ext>
            </a:extLst>
          </p:cNvPr>
          <p:cNvSpPr txBox="1">
            <a:spLocks noChangeArrowheads="1"/>
          </p:cNvSpPr>
          <p:nvPr/>
        </p:nvSpPr>
        <p:spPr bwMode="auto">
          <a:xfrm>
            <a:off x="1" y="116632"/>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１５～４４歳</a:t>
            </a:r>
            <a:r>
              <a:rPr lang="ja-JP" altLang="en-US" sz="2800" dirty="0">
                <a:latin typeface="HGP創英角ｺﾞｼｯｸUB" panose="020B0900000000000000" pitchFamily="50" charset="-128"/>
                <a:ea typeface="HGP創英角ｺﾞｼｯｸUB" panose="020B0900000000000000" pitchFamily="50" charset="-128"/>
              </a:rPr>
              <a:t>の</a:t>
            </a:r>
            <a:r>
              <a:rPr lang="ja-JP" altLang="en-US" sz="4800" dirty="0">
                <a:latin typeface="HGP創英角ｺﾞｼｯｸUB" panose="020B0900000000000000" pitchFamily="50" charset="-128"/>
                <a:ea typeface="HGP創英角ｺﾞｼｯｸUB" panose="020B0900000000000000" pitchFamily="50" charset="-128"/>
              </a:rPr>
              <a:t>若者</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増えたのは？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A96CBCB7-64B1-D75B-CCEA-373436589498}"/>
              </a:ext>
            </a:extLst>
          </p:cNvPr>
          <p:cNvSpPr txBox="1"/>
          <p:nvPr/>
        </p:nvSpPr>
        <p:spPr>
          <a:xfrm>
            <a:off x="395536" y="1340768"/>
            <a:ext cx="4176464" cy="1132618"/>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nSpc>
                <a:spcPct val="90000"/>
              </a:lnSpc>
              <a:spcBef>
                <a:spcPts val="600"/>
              </a:spcBef>
            </a:pPr>
            <a:r>
              <a:rPr lang="ja-JP" altLang="en-US" dirty="0">
                <a:solidFill>
                  <a:schemeClr val="accent6">
                    <a:lumMod val="75000"/>
                  </a:schemeClr>
                </a:solidFill>
                <a:latin typeface="+mn-ea"/>
                <a:ea typeface="+mn-ea"/>
              </a:rPr>
              <a:t>国外： 国連人口部</a:t>
            </a:r>
            <a:r>
              <a:rPr lang="en-US" altLang="ja-JP" dirty="0">
                <a:solidFill>
                  <a:schemeClr val="accent6">
                    <a:lumMod val="75000"/>
                  </a:schemeClr>
                </a:solidFill>
                <a:latin typeface="+mn-ea"/>
                <a:ea typeface="+mn-ea"/>
              </a:rPr>
              <a:t>2022</a:t>
            </a:r>
            <a:r>
              <a:rPr lang="ja-JP" altLang="en-US" dirty="0">
                <a:solidFill>
                  <a:schemeClr val="accent6">
                    <a:lumMod val="75000"/>
                  </a:schemeClr>
                </a:solidFill>
                <a:latin typeface="+mn-ea"/>
                <a:ea typeface="+mn-ea"/>
              </a:rPr>
              <a:t>年推計予測</a:t>
            </a:r>
            <a:r>
              <a:rPr lang="en-US" altLang="ja-JP" dirty="0">
                <a:solidFill>
                  <a:schemeClr val="accent6">
                    <a:lumMod val="75000"/>
                  </a:schemeClr>
                </a:solidFill>
                <a:latin typeface="+mn-ea"/>
                <a:ea typeface="+mn-ea"/>
              </a:rPr>
              <a:t>(</a:t>
            </a:r>
            <a:r>
              <a:rPr lang="ja-JP" altLang="en-US" dirty="0">
                <a:solidFill>
                  <a:schemeClr val="accent6">
                    <a:lumMod val="75000"/>
                  </a:schemeClr>
                </a:solidFill>
                <a:latin typeface="+mn-ea"/>
                <a:ea typeface="+mn-ea"/>
              </a:rPr>
              <a:t>中位推計</a:t>
            </a:r>
            <a:r>
              <a:rPr lang="en-US" altLang="ja-JP" dirty="0">
                <a:solidFill>
                  <a:schemeClr val="accent6">
                    <a:lumMod val="75000"/>
                  </a:schemeClr>
                </a:solidFill>
                <a:latin typeface="+mn-ea"/>
                <a:ea typeface="+mn-ea"/>
              </a:rPr>
              <a:t>)</a:t>
            </a:r>
          </a:p>
          <a:p>
            <a:pPr algn="r">
              <a:lnSpc>
                <a:spcPct val="90000"/>
              </a:lnSpc>
              <a:spcBef>
                <a:spcPts val="600"/>
              </a:spcBef>
            </a:pPr>
            <a:r>
              <a:rPr lang="ja-JP" altLang="en-US" dirty="0">
                <a:solidFill>
                  <a:schemeClr val="accent6">
                    <a:lumMod val="75000"/>
                  </a:schemeClr>
                </a:solidFill>
                <a:latin typeface="+mn-ea"/>
                <a:ea typeface="+mn-ea"/>
              </a:rPr>
              <a:t>いずれも</a:t>
            </a:r>
            <a:r>
              <a:rPr lang="ja-JP" altLang="en-US" b="1" u="sng" dirty="0">
                <a:solidFill>
                  <a:schemeClr val="accent6">
                    <a:lumMod val="75000"/>
                  </a:schemeClr>
                </a:solidFill>
                <a:latin typeface="+mn-ea"/>
                <a:ea typeface="+mn-ea"/>
              </a:rPr>
              <a:t>移民や居住外国人を含む数字</a:t>
            </a:r>
            <a:endParaRPr kumimoji="1" lang="ja-JP" altLang="en-US" b="1" u="sng" dirty="0">
              <a:solidFill>
                <a:schemeClr val="accent6">
                  <a:lumMod val="75000"/>
                </a:schemeClr>
              </a:solidFill>
              <a:latin typeface="+mn-ea"/>
              <a:ea typeface="+mn-ea"/>
            </a:endParaRPr>
          </a:p>
        </p:txBody>
      </p:sp>
      <p:sp>
        <p:nvSpPr>
          <p:cNvPr id="2" name="Text Box 3">
            <a:extLst>
              <a:ext uri="{FF2B5EF4-FFF2-40B4-BE49-F238E27FC236}">
                <a16:creationId xmlns:a16="http://schemas.microsoft.com/office/drawing/2014/main" id="{90266FEC-0803-28C0-DC7A-2F72DBC7A1AA}"/>
              </a:ext>
            </a:extLst>
          </p:cNvPr>
          <p:cNvSpPr txBox="1">
            <a:spLocks noChangeArrowheads="1"/>
          </p:cNvSpPr>
          <p:nvPr/>
        </p:nvSpPr>
        <p:spPr bwMode="auto">
          <a:xfrm>
            <a:off x="4860032" y="1772816"/>
            <a:ext cx="4176465" cy="357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ヒント：</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同期間の若者流入は：</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6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差し引き＋３７万人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FontTx/>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差し引き＋１０万人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9</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AFB3F2CE-2027-6B69-82C2-AD8C539DF89C}"/>
              </a:ext>
            </a:extLst>
          </p:cNvPr>
          <p:cNvSpPr txBox="1"/>
          <p:nvPr/>
        </p:nvSpPr>
        <p:spPr>
          <a:xfrm>
            <a:off x="27107" y="3641443"/>
            <a:ext cx="927831"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5CCD9FBF-94B8-E80D-52EA-617228A2D9AB}"/>
              </a:ext>
            </a:extLst>
          </p:cNvPr>
          <p:cNvSpPr txBox="1"/>
          <p:nvPr/>
        </p:nvSpPr>
        <p:spPr>
          <a:xfrm>
            <a:off x="18718" y="2683519"/>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0" name="テキスト ボックス 9">
            <a:extLst>
              <a:ext uri="{FF2B5EF4-FFF2-40B4-BE49-F238E27FC236}">
                <a16:creationId xmlns:a16="http://schemas.microsoft.com/office/drawing/2014/main" id="{A51FF348-69F0-04B5-290A-952DAB9F3C12}"/>
              </a:ext>
            </a:extLst>
          </p:cNvPr>
          <p:cNvSpPr txBox="1"/>
          <p:nvPr/>
        </p:nvSpPr>
        <p:spPr>
          <a:xfrm>
            <a:off x="18562" y="4602334"/>
            <a:ext cx="927831"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1" name="Text Box 3">
            <a:extLst>
              <a:ext uri="{FF2B5EF4-FFF2-40B4-BE49-F238E27FC236}">
                <a16:creationId xmlns:a16="http://schemas.microsoft.com/office/drawing/2014/main" id="{4AF87E60-2972-6587-C2AC-85BF5600074E}"/>
              </a:ext>
            </a:extLst>
          </p:cNvPr>
          <p:cNvSpPr txBox="1">
            <a:spLocks noChangeArrowheads="1"/>
          </p:cNvSpPr>
          <p:nvPr/>
        </p:nvSpPr>
        <p:spPr bwMode="auto">
          <a:xfrm>
            <a:off x="2934557" y="3210214"/>
            <a:ext cx="619072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それでも仕上がりは</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11</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万人</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（△３％）</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FontTx/>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それでも仕上がりは</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△１万人</a:t>
            </a: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（△２％）</a:t>
            </a:r>
            <a:endParaRPr lang="en-US" altLang="ja-JP" sz="2400" dirty="0">
              <a:solidFill>
                <a:srgbClr val="6633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None/>
            </a:pPr>
            <a:endParaRPr lang="en-US" altLang="ja-JP" sz="28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それでも仕上がりは</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５万人</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（△６％）</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630423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left)">
                                      <p:cBhvr>
                                        <p:cTn id="2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4937E4-24B0-BC1C-8A41-72CDC5D1ABC8}"/>
              </a:ext>
            </a:extLst>
          </p:cNvPr>
          <p:cNvSpPr txBox="1">
            <a:spLocks noChangeArrowheads="1"/>
          </p:cNvSpPr>
          <p:nvPr/>
        </p:nvSpPr>
        <p:spPr bwMode="auto">
          <a:xfrm>
            <a:off x="0" y="2641461"/>
            <a:ext cx="7884368"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東京２３区</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大阪市</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シンガポール</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60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ちなみに江津市は△８００人（△</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1</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３</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7" name="Text Box 2">
            <a:extLst>
              <a:ext uri="{FF2B5EF4-FFF2-40B4-BE49-F238E27FC236}">
                <a16:creationId xmlns:a16="http://schemas.microsoft.com/office/drawing/2014/main" id="{9E2CD3D6-355F-0632-DDF3-1FB7F6341A16}"/>
              </a:ext>
            </a:extLst>
          </p:cNvPr>
          <p:cNvSpPr txBox="1">
            <a:spLocks noChangeArrowheads="1"/>
          </p:cNvSpPr>
          <p:nvPr/>
        </p:nvSpPr>
        <p:spPr bwMode="auto">
          <a:xfrm>
            <a:off x="1" y="116632"/>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１５～４４歳</a:t>
            </a:r>
            <a:r>
              <a:rPr lang="ja-JP" altLang="en-US" sz="2800" dirty="0">
                <a:latin typeface="HGP創英角ｺﾞｼｯｸUB" panose="020B0900000000000000" pitchFamily="50" charset="-128"/>
                <a:ea typeface="HGP創英角ｺﾞｼｯｸUB" panose="020B0900000000000000" pitchFamily="50" charset="-128"/>
              </a:rPr>
              <a:t>の</a:t>
            </a:r>
            <a:r>
              <a:rPr lang="ja-JP" altLang="en-US" sz="4800" dirty="0">
                <a:latin typeface="HGP創英角ｺﾞｼｯｸUB" panose="020B0900000000000000" pitchFamily="50" charset="-128"/>
                <a:ea typeface="HGP創英角ｺﾞｼｯｸUB" panose="020B0900000000000000" pitchFamily="50" charset="-128"/>
              </a:rPr>
              <a:t>若者</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増えたのは？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A96CBCB7-64B1-D75B-CCEA-373436589498}"/>
              </a:ext>
            </a:extLst>
          </p:cNvPr>
          <p:cNvSpPr txBox="1"/>
          <p:nvPr/>
        </p:nvSpPr>
        <p:spPr>
          <a:xfrm>
            <a:off x="395536" y="1340768"/>
            <a:ext cx="4176464" cy="1132618"/>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nSpc>
                <a:spcPct val="90000"/>
              </a:lnSpc>
              <a:spcBef>
                <a:spcPts val="600"/>
              </a:spcBef>
            </a:pPr>
            <a:r>
              <a:rPr lang="ja-JP" altLang="en-US" dirty="0">
                <a:solidFill>
                  <a:schemeClr val="accent6">
                    <a:lumMod val="75000"/>
                  </a:schemeClr>
                </a:solidFill>
                <a:latin typeface="+mn-ea"/>
                <a:ea typeface="+mn-ea"/>
              </a:rPr>
              <a:t>国外： 国連人口部</a:t>
            </a:r>
            <a:r>
              <a:rPr lang="en-US" altLang="ja-JP" dirty="0">
                <a:solidFill>
                  <a:schemeClr val="accent6">
                    <a:lumMod val="75000"/>
                  </a:schemeClr>
                </a:solidFill>
                <a:latin typeface="+mn-ea"/>
                <a:ea typeface="+mn-ea"/>
              </a:rPr>
              <a:t>2022</a:t>
            </a:r>
            <a:r>
              <a:rPr lang="ja-JP" altLang="en-US" dirty="0">
                <a:solidFill>
                  <a:schemeClr val="accent6">
                    <a:lumMod val="75000"/>
                  </a:schemeClr>
                </a:solidFill>
                <a:latin typeface="+mn-ea"/>
                <a:ea typeface="+mn-ea"/>
              </a:rPr>
              <a:t>年推計予測</a:t>
            </a:r>
            <a:r>
              <a:rPr lang="en-US" altLang="ja-JP" dirty="0">
                <a:solidFill>
                  <a:schemeClr val="accent6">
                    <a:lumMod val="75000"/>
                  </a:schemeClr>
                </a:solidFill>
                <a:latin typeface="+mn-ea"/>
                <a:ea typeface="+mn-ea"/>
              </a:rPr>
              <a:t>(</a:t>
            </a:r>
            <a:r>
              <a:rPr lang="ja-JP" altLang="en-US" dirty="0">
                <a:solidFill>
                  <a:schemeClr val="accent6">
                    <a:lumMod val="75000"/>
                  </a:schemeClr>
                </a:solidFill>
                <a:latin typeface="+mn-ea"/>
                <a:ea typeface="+mn-ea"/>
              </a:rPr>
              <a:t>中位推計</a:t>
            </a:r>
            <a:r>
              <a:rPr lang="en-US" altLang="ja-JP" dirty="0">
                <a:solidFill>
                  <a:schemeClr val="accent6">
                    <a:lumMod val="75000"/>
                  </a:schemeClr>
                </a:solidFill>
                <a:latin typeface="+mn-ea"/>
                <a:ea typeface="+mn-ea"/>
              </a:rPr>
              <a:t>)</a:t>
            </a:r>
          </a:p>
          <a:p>
            <a:pPr algn="r">
              <a:lnSpc>
                <a:spcPct val="90000"/>
              </a:lnSpc>
              <a:spcBef>
                <a:spcPts val="600"/>
              </a:spcBef>
            </a:pPr>
            <a:r>
              <a:rPr lang="ja-JP" altLang="en-US" dirty="0">
                <a:solidFill>
                  <a:schemeClr val="accent6">
                    <a:lumMod val="75000"/>
                  </a:schemeClr>
                </a:solidFill>
                <a:latin typeface="+mn-ea"/>
                <a:ea typeface="+mn-ea"/>
              </a:rPr>
              <a:t>いずれも</a:t>
            </a:r>
            <a:r>
              <a:rPr lang="ja-JP" altLang="en-US" b="1" u="sng" dirty="0">
                <a:solidFill>
                  <a:schemeClr val="accent6">
                    <a:lumMod val="75000"/>
                  </a:schemeClr>
                </a:solidFill>
                <a:latin typeface="+mn-ea"/>
                <a:ea typeface="+mn-ea"/>
              </a:rPr>
              <a:t>移民や居住外国人を含む数字</a:t>
            </a:r>
            <a:endParaRPr kumimoji="1" lang="ja-JP" altLang="en-US" b="1" u="sng" dirty="0">
              <a:solidFill>
                <a:schemeClr val="accent6">
                  <a:lumMod val="75000"/>
                </a:schemeClr>
              </a:solidFill>
              <a:latin typeface="+mn-ea"/>
              <a:ea typeface="+mn-ea"/>
            </a:endParaRPr>
          </a:p>
        </p:txBody>
      </p:sp>
      <p:sp>
        <p:nvSpPr>
          <p:cNvPr id="2" name="Text Box 3">
            <a:extLst>
              <a:ext uri="{FF2B5EF4-FFF2-40B4-BE49-F238E27FC236}">
                <a16:creationId xmlns:a16="http://schemas.microsoft.com/office/drawing/2014/main" id="{90266FEC-0803-28C0-DC7A-2F72DBC7A1AA}"/>
              </a:ext>
            </a:extLst>
          </p:cNvPr>
          <p:cNvSpPr txBox="1">
            <a:spLocks noChangeArrowheads="1"/>
          </p:cNvSpPr>
          <p:nvPr/>
        </p:nvSpPr>
        <p:spPr bwMode="auto">
          <a:xfrm>
            <a:off x="4860032" y="1772816"/>
            <a:ext cx="4176465" cy="357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ヒント：</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同期間の若者流入は：</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6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差し引き＋３７万人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FontTx/>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差し引き＋１０万人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差し引き＋</a:t>
            </a:r>
            <a:r>
              <a:rPr lang="en-US" altLang="ja-JP" dirty="0">
                <a:solidFill>
                  <a:srgbClr val="FF6600"/>
                </a:solidFill>
                <a:latin typeface="UD デジタル 教科書体 NK-B" panose="02020700000000000000" pitchFamily="18" charset="-128"/>
                <a:ea typeface="UD デジタル 教科書体 NK-B" panose="02020700000000000000" pitchFamily="18" charset="-128"/>
              </a:rPr>
              <a:t>9</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万人</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AFB3F2CE-2027-6B69-82C2-AD8C539DF89C}"/>
              </a:ext>
            </a:extLst>
          </p:cNvPr>
          <p:cNvSpPr txBox="1"/>
          <p:nvPr/>
        </p:nvSpPr>
        <p:spPr>
          <a:xfrm>
            <a:off x="27107" y="3641443"/>
            <a:ext cx="927831"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5CCD9FBF-94B8-E80D-52EA-617228A2D9AB}"/>
              </a:ext>
            </a:extLst>
          </p:cNvPr>
          <p:cNvSpPr txBox="1"/>
          <p:nvPr/>
        </p:nvSpPr>
        <p:spPr>
          <a:xfrm>
            <a:off x="18718" y="2683519"/>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0" name="テキスト ボックス 9">
            <a:extLst>
              <a:ext uri="{FF2B5EF4-FFF2-40B4-BE49-F238E27FC236}">
                <a16:creationId xmlns:a16="http://schemas.microsoft.com/office/drawing/2014/main" id="{A51FF348-69F0-04B5-290A-952DAB9F3C12}"/>
              </a:ext>
            </a:extLst>
          </p:cNvPr>
          <p:cNvSpPr txBox="1"/>
          <p:nvPr/>
        </p:nvSpPr>
        <p:spPr>
          <a:xfrm>
            <a:off x="18562" y="4602334"/>
            <a:ext cx="927831"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1" name="Text Box 3">
            <a:extLst>
              <a:ext uri="{FF2B5EF4-FFF2-40B4-BE49-F238E27FC236}">
                <a16:creationId xmlns:a16="http://schemas.microsoft.com/office/drawing/2014/main" id="{4AF87E60-2972-6587-C2AC-85BF5600074E}"/>
              </a:ext>
            </a:extLst>
          </p:cNvPr>
          <p:cNvSpPr txBox="1">
            <a:spLocks noChangeArrowheads="1"/>
          </p:cNvSpPr>
          <p:nvPr/>
        </p:nvSpPr>
        <p:spPr bwMode="auto">
          <a:xfrm>
            <a:off x="2934557" y="3210214"/>
            <a:ext cx="619072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それでも仕上がりは</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11</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万人</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（△３％）</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FontTx/>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それでも仕上がりは</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△１万人</a:t>
            </a: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（△２％）</a:t>
            </a:r>
            <a:endParaRPr lang="en-US" altLang="ja-JP" sz="2400" dirty="0">
              <a:solidFill>
                <a:srgbClr val="6633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None/>
            </a:pPr>
            <a:endParaRPr lang="en-US" altLang="ja-JP" sz="28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それでも仕上がりは</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５万人</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（△６％）</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4" name="吹き出し: 角を丸めた四角形 3">
            <a:extLst>
              <a:ext uri="{FF2B5EF4-FFF2-40B4-BE49-F238E27FC236}">
                <a16:creationId xmlns:a16="http://schemas.microsoft.com/office/drawing/2014/main" id="{9723348D-871E-6D65-814C-19E9D620FFDA}"/>
              </a:ext>
            </a:extLst>
          </p:cNvPr>
          <p:cNvSpPr/>
          <p:nvPr/>
        </p:nvSpPr>
        <p:spPr bwMode="auto">
          <a:xfrm>
            <a:off x="4230452" y="1789310"/>
            <a:ext cx="4608512" cy="1368152"/>
          </a:xfrm>
          <a:prstGeom prst="wedgeRoundRectCallout">
            <a:avLst>
              <a:gd name="adj1" fmla="val -8490"/>
              <a:gd name="adj2" fmla="val 58619"/>
              <a:gd name="adj3" fmla="val 16667"/>
            </a:avLst>
          </a:prstGeom>
          <a:solidFill>
            <a:srgbClr val="FFFFCC"/>
          </a:solidFill>
          <a:ln w="38100" cap="flat" cmpd="sng" algn="ctr">
            <a:solidFill>
              <a:srgbClr val="00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2800" dirty="0">
                <a:solidFill>
                  <a:srgbClr val="C00000"/>
                </a:solidFill>
                <a:latin typeface="HGP創英角ﾎﾟｯﾌﾟ体" panose="040B0A00000000000000" pitchFamily="50" charset="-128"/>
              </a:rPr>
              <a:t>減少の理由は、東京や大阪の</a:t>
            </a:r>
            <a:endParaRPr lang="en-US" altLang="ja-JP" sz="2800" dirty="0">
              <a:solidFill>
                <a:srgbClr val="C00000"/>
              </a:solidFill>
              <a:latin typeface="HGP創英角ﾎﾟｯﾌﾟ体" panose="040B0A00000000000000" pitchFamily="50" charset="-128"/>
            </a:endParaRPr>
          </a:p>
          <a:p>
            <a:pPr algn="ctr" eaLnBrk="1" hangingPunct="1"/>
            <a:r>
              <a:rPr lang="ja-JP" altLang="en-US" sz="2800" dirty="0">
                <a:solidFill>
                  <a:srgbClr val="C00000"/>
                </a:solidFill>
                <a:latin typeface="HGP創英角ﾎﾟｯﾌﾟ体" panose="040B0A00000000000000" pitchFamily="50" charset="-128"/>
              </a:rPr>
              <a:t>著しい少子化。</a:t>
            </a:r>
            <a:r>
              <a:rPr lang="ja-JP" altLang="en-US" sz="1800" dirty="0">
                <a:solidFill>
                  <a:srgbClr val="C00000"/>
                </a:solidFill>
                <a:latin typeface="HGP創英角ﾎﾟｯﾌﾟ体" panose="040B0A00000000000000" pitchFamily="50" charset="-128"/>
              </a:rPr>
              <a:t>もはや</a:t>
            </a:r>
            <a:r>
              <a:rPr lang="ja-JP" altLang="en-US" sz="2800" dirty="0">
                <a:solidFill>
                  <a:srgbClr val="C00000"/>
                </a:solidFill>
                <a:latin typeface="HGP創英角ﾎﾟｯﾌﾟ体" panose="040B0A00000000000000" pitchFamily="50" charset="-128"/>
              </a:rPr>
              <a:t>流れ込む</a:t>
            </a:r>
            <a:endParaRPr lang="en-US" altLang="ja-JP" sz="2800" dirty="0">
              <a:solidFill>
                <a:srgbClr val="C00000"/>
              </a:solidFill>
              <a:latin typeface="HGP創英角ﾎﾟｯﾌﾟ体" panose="040B0A00000000000000" pitchFamily="50" charset="-128"/>
            </a:endParaRPr>
          </a:p>
          <a:p>
            <a:pPr algn="ctr" eaLnBrk="1" hangingPunct="1">
              <a:lnSpc>
                <a:spcPct val="85000"/>
              </a:lnSpc>
            </a:pPr>
            <a:r>
              <a:rPr lang="ja-JP" altLang="en-US" sz="2800" dirty="0">
                <a:solidFill>
                  <a:srgbClr val="C00000"/>
                </a:solidFill>
                <a:latin typeface="HGP創英角ﾎﾟｯﾌﾟ体" panose="040B0A00000000000000" pitchFamily="50" charset="-128"/>
              </a:rPr>
              <a:t>若者では埋まらないレベル。</a:t>
            </a:r>
            <a:endParaRPr kumimoji="1" lang="ja-JP" altLang="en-US" sz="2800" b="0" i="0" u="none" strike="noStrike" cap="none" normalizeH="0" baseline="0" dirty="0">
              <a:ln>
                <a:noFill/>
              </a:ln>
              <a:solidFill>
                <a:srgbClr val="C00000"/>
              </a:solidFill>
              <a:effectLst/>
              <a:latin typeface="HGP創英角ﾎﾟｯﾌﾟ体" panose="040B0A00000000000000" pitchFamily="50" charset="-128"/>
            </a:endParaRPr>
          </a:p>
        </p:txBody>
      </p:sp>
      <p:sp>
        <p:nvSpPr>
          <p:cNvPr id="5" name="吹き出し: 角を丸めた四角形 4">
            <a:extLst>
              <a:ext uri="{FF2B5EF4-FFF2-40B4-BE49-F238E27FC236}">
                <a16:creationId xmlns:a16="http://schemas.microsoft.com/office/drawing/2014/main" id="{C5171C37-6D6D-16F8-B665-E4D245D2BF8D}"/>
              </a:ext>
            </a:extLst>
          </p:cNvPr>
          <p:cNvSpPr/>
          <p:nvPr/>
        </p:nvSpPr>
        <p:spPr bwMode="auto">
          <a:xfrm>
            <a:off x="4374467" y="3876764"/>
            <a:ext cx="4464497" cy="1190667"/>
          </a:xfrm>
          <a:prstGeom prst="wedgeRoundRectCallout">
            <a:avLst>
              <a:gd name="adj1" fmla="val -8490"/>
              <a:gd name="adj2" fmla="val 58619"/>
              <a:gd name="adj3" fmla="val 16667"/>
            </a:avLst>
          </a:prstGeom>
          <a:solidFill>
            <a:srgbClr val="FFFFCC"/>
          </a:solidFill>
          <a:ln w="38100" cap="flat" cmpd="sng" algn="ctr">
            <a:solidFill>
              <a:srgbClr val="00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2800" dirty="0">
                <a:solidFill>
                  <a:srgbClr val="002060"/>
                </a:solidFill>
                <a:latin typeface="HGP創英角ﾎﾟｯﾌﾟ体" panose="040B0A00000000000000" pitchFamily="50" charset="-128"/>
              </a:rPr>
              <a:t>理由は、シンガポール自身の</a:t>
            </a:r>
            <a:endParaRPr lang="en-US" altLang="ja-JP" sz="2800" dirty="0">
              <a:solidFill>
                <a:srgbClr val="002060"/>
              </a:solidFill>
              <a:latin typeface="HGP創英角ﾎﾟｯﾌﾟ体" panose="040B0A00000000000000" pitchFamily="50" charset="-128"/>
            </a:endParaRPr>
          </a:p>
          <a:p>
            <a:pPr algn="ctr" eaLnBrk="1" hangingPunct="1">
              <a:lnSpc>
                <a:spcPct val="85000"/>
              </a:lnSpc>
            </a:pPr>
            <a:r>
              <a:rPr lang="ja-JP" altLang="en-US" sz="2800" dirty="0">
                <a:solidFill>
                  <a:srgbClr val="002060"/>
                </a:solidFill>
                <a:latin typeface="HGP創英角ﾎﾟｯﾌﾟ体" panose="040B0A00000000000000" pitchFamily="50" charset="-128"/>
              </a:rPr>
              <a:t>著しい少子化。移民する若者</a:t>
            </a:r>
            <a:endParaRPr lang="en-US" altLang="ja-JP" sz="2800" dirty="0">
              <a:solidFill>
                <a:srgbClr val="002060"/>
              </a:solidFill>
              <a:latin typeface="HGP創英角ﾎﾟｯﾌﾟ体" panose="040B0A00000000000000" pitchFamily="50" charset="-128"/>
            </a:endParaRPr>
          </a:p>
          <a:p>
            <a:pPr algn="ctr" eaLnBrk="1" hangingPunct="1">
              <a:lnSpc>
                <a:spcPct val="85000"/>
              </a:lnSpc>
            </a:pPr>
            <a:r>
              <a:rPr lang="ja-JP" altLang="en-US" sz="2800" dirty="0">
                <a:solidFill>
                  <a:srgbClr val="002060"/>
                </a:solidFill>
                <a:latin typeface="HGP創英角ﾎﾟｯﾌﾟ体" panose="040B0A00000000000000" pitchFamily="50" charset="-128"/>
              </a:rPr>
              <a:t>では</a:t>
            </a:r>
            <a:r>
              <a:rPr lang="ja-JP" altLang="en-US" sz="1800" dirty="0">
                <a:solidFill>
                  <a:srgbClr val="002060"/>
                </a:solidFill>
                <a:latin typeface="HGP創英角ﾎﾟｯﾌﾟ体" panose="040B0A00000000000000" pitchFamily="50" charset="-128"/>
              </a:rPr>
              <a:t>まったく</a:t>
            </a:r>
            <a:r>
              <a:rPr lang="ja-JP" altLang="en-US" sz="2800" dirty="0">
                <a:solidFill>
                  <a:srgbClr val="002060"/>
                </a:solidFill>
                <a:latin typeface="HGP創英角ﾎﾟｯﾌﾟ体" panose="040B0A00000000000000" pitchFamily="50" charset="-128"/>
              </a:rPr>
              <a:t>埋まらないレベル。</a:t>
            </a:r>
            <a:endParaRPr kumimoji="1" lang="ja-JP" altLang="en-US" sz="2800" b="0" i="0" u="none" strike="noStrike" cap="none" normalizeH="0" baseline="0" dirty="0">
              <a:ln>
                <a:noFill/>
              </a:ln>
              <a:solidFill>
                <a:srgbClr val="002060"/>
              </a:solidFill>
              <a:effectLst/>
              <a:latin typeface="HGP創英角ﾎﾟｯﾌﾟ体" panose="040B0A00000000000000" pitchFamily="50" charset="-128"/>
            </a:endParaRPr>
          </a:p>
        </p:txBody>
      </p:sp>
      <p:sp>
        <p:nvSpPr>
          <p:cNvPr id="12" name="吹き出し: 角を丸めた四角形 11">
            <a:extLst>
              <a:ext uri="{FF2B5EF4-FFF2-40B4-BE49-F238E27FC236}">
                <a16:creationId xmlns:a16="http://schemas.microsoft.com/office/drawing/2014/main" id="{CEF0D93A-6076-1E1C-8366-C08CA3DC9EAA}"/>
              </a:ext>
            </a:extLst>
          </p:cNvPr>
          <p:cNvSpPr/>
          <p:nvPr/>
        </p:nvSpPr>
        <p:spPr bwMode="auto">
          <a:xfrm>
            <a:off x="243131" y="5661248"/>
            <a:ext cx="8433325" cy="504056"/>
          </a:xfrm>
          <a:prstGeom prst="wedgeRoundRectCallout">
            <a:avLst>
              <a:gd name="adj1" fmla="val 8544"/>
              <a:gd name="adj2" fmla="val 78249"/>
              <a:gd name="adj3" fmla="val 16667"/>
            </a:avLst>
          </a:prstGeom>
          <a:solidFill>
            <a:srgbClr val="FFFFCC"/>
          </a:solidFill>
          <a:ln w="38100" cap="flat" cmpd="sng" algn="ctr">
            <a:solidFill>
              <a:srgbClr val="00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r>
              <a:rPr lang="en-US" altLang="ja-JP" sz="2800" dirty="0">
                <a:solidFill>
                  <a:srgbClr val="C00000"/>
                </a:solidFill>
                <a:latin typeface="HGP創英角ﾎﾟｯﾌﾟ体" panose="040B0A00000000000000" pitchFamily="50" charset="-128"/>
              </a:rPr>
              <a:t>300</a:t>
            </a:r>
            <a:r>
              <a:rPr lang="ja-JP" altLang="en-US" sz="2800" dirty="0">
                <a:solidFill>
                  <a:srgbClr val="C00000"/>
                </a:solidFill>
                <a:latin typeface="HGP創英角ﾎﾟｯﾌﾟ体" panose="040B0A00000000000000" pitchFamily="50" charset="-128"/>
              </a:rPr>
              <a:t>人は都会への流出。</a:t>
            </a:r>
            <a:r>
              <a:rPr lang="en-US" altLang="ja-JP" sz="2800" dirty="0">
                <a:solidFill>
                  <a:srgbClr val="C00000"/>
                </a:solidFill>
                <a:latin typeface="HGP創英角ﾎﾟｯﾌﾟ体" panose="040B0A00000000000000" pitchFamily="50" charset="-128"/>
              </a:rPr>
              <a:t>500</a:t>
            </a:r>
            <a:r>
              <a:rPr lang="ja-JP" altLang="en-US" sz="2800" dirty="0">
                <a:solidFill>
                  <a:srgbClr val="C00000"/>
                </a:solidFill>
                <a:latin typeface="HGP創英角ﾎﾟｯﾌﾟ体" panose="040B0A00000000000000" pitchFamily="50" charset="-128"/>
              </a:rPr>
              <a:t>人は江津自身の少子化。</a:t>
            </a:r>
            <a:endParaRPr kumimoji="1" lang="ja-JP" altLang="en-US" sz="2800" b="0" i="0" u="none" strike="noStrike" cap="none" normalizeH="0" baseline="0" dirty="0">
              <a:ln>
                <a:noFill/>
              </a:ln>
              <a:solidFill>
                <a:srgbClr val="C00000"/>
              </a:solidFill>
              <a:effectLst/>
              <a:latin typeface="HGP創英角ﾎﾟｯﾌﾟ体" panose="040B0A00000000000000" pitchFamily="50" charset="-128"/>
            </a:endParaRPr>
          </a:p>
        </p:txBody>
      </p:sp>
    </p:spTree>
    <p:extLst>
      <p:ext uri="{BB962C8B-B14F-4D97-AF65-F5344CB8AC3E}">
        <p14:creationId xmlns:p14="http://schemas.microsoft.com/office/powerpoint/2010/main" val="1242988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left)">
                                      <p:cBhvr>
                                        <p:cTn id="29" dur="500"/>
                                        <p:tgtEl>
                                          <p:spTgt spid="1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uiExpand="1" build="p"/>
      <p:bldP spid="4" grpId="0" animBg="1"/>
      <p:bldP spid="5"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4937E4-24B0-BC1C-8A41-72CDC5D1ABC8}"/>
              </a:ext>
            </a:extLst>
          </p:cNvPr>
          <p:cNvSpPr txBox="1">
            <a:spLocks noChangeArrowheads="1"/>
          </p:cNvSpPr>
          <p:nvPr/>
        </p:nvSpPr>
        <p:spPr bwMode="auto">
          <a:xfrm>
            <a:off x="35496" y="1999287"/>
            <a:ext cx="5832648"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シンガポール</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首都圏</a:t>
            </a: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一都三県</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松江市</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④ 出雲市</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⑤ 江津市</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7" name="Text Box 2">
            <a:extLst>
              <a:ext uri="{FF2B5EF4-FFF2-40B4-BE49-F238E27FC236}">
                <a16:creationId xmlns:a16="http://schemas.microsoft.com/office/drawing/2014/main" id="{9E2CD3D6-355F-0632-DDF3-1FB7F6341A16}"/>
              </a:ext>
            </a:extLst>
          </p:cNvPr>
          <p:cNvSpPr txBox="1">
            <a:spLocks noChangeArrowheads="1"/>
          </p:cNvSpPr>
          <p:nvPr/>
        </p:nvSpPr>
        <p:spPr bwMode="auto">
          <a:xfrm>
            <a:off x="1" y="116632"/>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dirty="0">
                <a:latin typeface="HGP創英角ｺﾞｼｯｸUB" panose="020B0900000000000000" pitchFamily="50" charset="-128"/>
                <a:ea typeface="HGP創英角ｺﾞｼｯｸUB" panose="020B0900000000000000" pitchFamily="50" charset="-128"/>
              </a:rPr>
              <a:t>７５歳以上の</a:t>
            </a:r>
            <a:r>
              <a:rPr lang="ja-JP" altLang="en-US" sz="4800" dirty="0">
                <a:latin typeface="HGP創英角ｺﾞｼｯｸUB" panose="020B0900000000000000" pitchFamily="50" charset="-128"/>
                <a:ea typeface="HGP創英角ｺﾞｼｯｸUB" panose="020B0900000000000000" pitchFamily="50" charset="-128"/>
              </a:rPr>
              <a:t>後期高齢者</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減ったのは？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2" name="Text Box 3">
            <a:extLst>
              <a:ext uri="{FF2B5EF4-FFF2-40B4-BE49-F238E27FC236}">
                <a16:creationId xmlns:a16="http://schemas.microsoft.com/office/drawing/2014/main" id="{90266FEC-0803-28C0-DC7A-2F72DBC7A1AA}"/>
              </a:ext>
            </a:extLst>
          </p:cNvPr>
          <p:cNvSpPr txBox="1">
            <a:spLocks noChangeArrowheads="1"/>
          </p:cNvSpPr>
          <p:nvPr/>
        </p:nvSpPr>
        <p:spPr bwMode="auto">
          <a:xfrm>
            <a:off x="4427983" y="1412776"/>
            <a:ext cx="4752529" cy="51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ヒント：２３年の高齢化率：</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6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１６％</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２５％</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３０％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endParaRPr lang="en-US" altLang="ja-JP" sz="40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３０％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４０％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89EB5059-4747-6860-846D-D7EE7E520BAA}"/>
              </a:ext>
            </a:extLst>
          </p:cNvPr>
          <p:cNvSpPr txBox="1"/>
          <p:nvPr/>
        </p:nvSpPr>
        <p:spPr>
          <a:xfrm>
            <a:off x="107504" y="1340768"/>
            <a:ext cx="4176464" cy="757130"/>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r>
              <a:rPr lang="ja-JP" altLang="en-US" dirty="0">
                <a:solidFill>
                  <a:schemeClr val="accent6">
                    <a:lumMod val="75000"/>
                  </a:schemeClr>
                </a:solidFill>
                <a:latin typeface="+mn-ea"/>
                <a:ea typeface="+mn-ea"/>
              </a:rPr>
              <a:t>居住外国人を含む</a:t>
            </a:r>
            <a:r>
              <a:rPr kumimoji="1" lang="ja-JP" altLang="en-US" dirty="0">
                <a:solidFill>
                  <a:schemeClr val="accent6">
                    <a:lumMod val="75000"/>
                  </a:schemeClr>
                </a:solidFill>
                <a:latin typeface="+mn-ea"/>
                <a:ea typeface="+mn-ea"/>
              </a:rPr>
              <a:t>）</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gn="r">
              <a:lnSpc>
                <a:spcPct val="90000"/>
              </a:lnSpc>
            </a:pPr>
            <a:endParaRPr kumimoji="1" lang="ja-JP" altLang="en-US" dirty="0">
              <a:solidFill>
                <a:schemeClr val="accent6">
                  <a:lumMod val="75000"/>
                </a:schemeClr>
              </a:solidFill>
              <a:latin typeface="+mn-ea"/>
              <a:ea typeface="+mn-ea"/>
            </a:endParaRPr>
          </a:p>
        </p:txBody>
      </p:sp>
    </p:spTree>
    <p:extLst>
      <p:ext uri="{BB962C8B-B14F-4D97-AF65-F5344CB8AC3E}">
        <p14:creationId xmlns:p14="http://schemas.microsoft.com/office/powerpoint/2010/main" val="2399544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left)">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wipe(left)">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wipe(left)">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wipe(left)">
                                      <p:cBhvr>
                                        <p:cTn id="5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4937E4-24B0-BC1C-8A41-72CDC5D1ABC8}"/>
              </a:ext>
            </a:extLst>
          </p:cNvPr>
          <p:cNvSpPr txBox="1">
            <a:spLocks noChangeArrowheads="1"/>
          </p:cNvSpPr>
          <p:nvPr/>
        </p:nvSpPr>
        <p:spPr bwMode="auto">
          <a:xfrm>
            <a:off x="35496" y="1999287"/>
            <a:ext cx="5832648"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シンガポール</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首都圏</a:t>
            </a: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一都三県</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松江市</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④ 出雲市</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⑤ 江津市</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7" name="Text Box 2">
            <a:extLst>
              <a:ext uri="{FF2B5EF4-FFF2-40B4-BE49-F238E27FC236}">
                <a16:creationId xmlns:a16="http://schemas.microsoft.com/office/drawing/2014/main" id="{9E2CD3D6-355F-0632-DDF3-1FB7F6341A16}"/>
              </a:ext>
            </a:extLst>
          </p:cNvPr>
          <p:cNvSpPr txBox="1">
            <a:spLocks noChangeArrowheads="1"/>
          </p:cNvSpPr>
          <p:nvPr/>
        </p:nvSpPr>
        <p:spPr bwMode="auto">
          <a:xfrm>
            <a:off x="1" y="116632"/>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dirty="0">
                <a:latin typeface="HGP創英角ｺﾞｼｯｸUB" panose="020B0900000000000000" pitchFamily="50" charset="-128"/>
                <a:ea typeface="HGP創英角ｺﾞｼｯｸUB" panose="020B0900000000000000" pitchFamily="50" charset="-128"/>
              </a:rPr>
              <a:t>７５歳以上の</a:t>
            </a:r>
            <a:r>
              <a:rPr lang="ja-JP" altLang="en-US" sz="4800" dirty="0">
                <a:latin typeface="HGP創英角ｺﾞｼｯｸUB" panose="020B0900000000000000" pitchFamily="50" charset="-128"/>
                <a:ea typeface="HGP創英角ｺﾞｼｯｸUB" panose="020B0900000000000000" pitchFamily="50" charset="-128"/>
              </a:rPr>
              <a:t>後期高齢者</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減ったのは？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2" name="Text Box 3">
            <a:extLst>
              <a:ext uri="{FF2B5EF4-FFF2-40B4-BE49-F238E27FC236}">
                <a16:creationId xmlns:a16="http://schemas.microsoft.com/office/drawing/2014/main" id="{90266FEC-0803-28C0-DC7A-2F72DBC7A1AA}"/>
              </a:ext>
            </a:extLst>
          </p:cNvPr>
          <p:cNvSpPr txBox="1">
            <a:spLocks noChangeArrowheads="1"/>
          </p:cNvSpPr>
          <p:nvPr/>
        </p:nvSpPr>
        <p:spPr bwMode="auto">
          <a:xfrm>
            <a:off x="4427983" y="1412776"/>
            <a:ext cx="4752529" cy="51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ヒント：２３年の高齢化率：</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6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１６％</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２５％</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３０％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endParaRPr lang="en-US" altLang="ja-JP" sz="40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３０％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４０％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89EB5059-4747-6860-846D-D7EE7E520BAA}"/>
              </a:ext>
            </a:extLst>
          </p:cNvPr>
          <p:cNvSpPr txBox="1"/>
          <p:nvPr/>
        </p:nvSpPr>
        <p:spPr>
          <a:xfrm>
            <a:off x="107504" y="1340768"/>
            <a:ext cx="4176464" cy="757130"/>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r>
              <a:rPr lang="ja-JP" altLang="en-US" dirty="0">
                <a:solidFill>
                  <a:schemeClr val="accent6">
                    <a:lumMod val="75000"/>
                  </a:schemeClr>
                </a:solidFill>
                <a:latin typeface="+mn-ea"/>
                <a:ea typeface="+mn-ea"/>
              </a:rPr>
              <a:t>居住外国人を含む</a:t>
            </a:r>
            <a:r>
              <a:rPr kumimoji="1" lang="ja-JP" altLang="en-US" dirty="0">
                <a:solidFill>
                  <a:schemeClr val="accent6">
                    <a:lumMod val="75000"/>
                  </a:schemeClr>
                </a:solidFill>
                <a:latin typeface="+mn-ea"/>
                <a:ea typeface="+mn-ea"/>
              </a:rPr>
              <a:t>）</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gn="r">
              <a:lnSpc>
                <a:spcPct val="90000"/>
              </a:lnSpc>
            </a:pPr>
            <a:endParaRPr kumimoji="1" lang="ja-JP" altLang="en-US" dirty="0">
              <a:solidFill>
                <a:schemeClr val="accent6">
                  <a:lumMod val="75000"/>
                </a:schemeClr>
              </a:solidFill>
              <a:latin typeface="+mn-ea"/>
              <a:ea typeface="+mn-ea"/>
            </a:endParaRPr>
          </a:p>
        </p:txBody>
      </p:sp>
      <p:sp>
        <p:nvSpPr>
          <p:cNvPr id="13" name="Text Box 3">
            <a:extLst>
              <a:ext uri="{FF2B5EF4-FFF2-40B4-BE49-F238E27FC236}">
                <a16:creationId xmlns:a16="http://schemas.microsoft.com/office/drawing/2014/main" id="{D769F222-EB2B-C47E-19E3-585F02C18740}"/>
              </a:ext>
            </a:extLst>
          </p:cNvPr>
          <p:cNvSpPr txBox="1">
            <a:spLocks noChangeArrowheads="1"/>
          </p:cNvSpPr>
          <p:nvPr/>
        </p:nvSpPr>
        <p:spPr bwMode="auto">
          <a:xfrm>
            <a:off x="2934557" y="2265834"/>
            <a:ext cx="619072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７５歳以上人口は</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＋３１％</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FontTx/>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７５歳以上</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＋１７％</a:t>
            </a:r>
            <a:endParaRPr lang="en-US" altLang="ja-JP" sz="2400" dirty="0">
              <a:solidFill>
                <a:srgbClr val="6633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None/>
            </a:pPr>
            <a:endParaRPr lang="en-US" altLang="ja-JP" sz="36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75</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歳以上</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＋８％</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７５歳以上</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＋４％</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７５歳以上</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None/>
            </a:pP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8E9A7DCF-D3D7-826B-76B5-A919B8F68F6A}"/>
              </a:ext>
            </a:extLst>
          </p:cNvPr>
          <p:cNvSpPr txBox="1"/>
          <p:nvPr/>
        </p:nvSpPr>
        <p:spPr>
          <a:xfrm>
            <a:off x="18718" y="2053471"/>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5" name="テキスト ボックス 14">
            <a:extLst>
              <a:ext uri="{FF2B5EF4-FFF2-40B4-BE49-F238E27FC236}">
                <a16:creationId xmlns:a16="http://schemas.microsoft.com/office/drawing/2014/main" id="{D4608257-3AF6-FBAF-5FE9-36939E16F987}"/>
              </a:ext>
            </a:extLst>
          </p:cNvPr>
          <p:cNvSpPr txBox="1"/>
          <p:nvPr/>
        </p:nvSpPr>
        <p:spPr>
          <a:xfrm>
            <a:off x="18562" y="3060493"/>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32832397-9EBC-CEC8-228E-E9E09F427848}"/>
              </a:ext>
            </a:extLst>
          </p:cNvPr>
          <p:cNvSpPr txBox="1"/>
          <p:nvPr/>
        </p:nvSpPr>
        <p:spPr>
          <a:xfrm>
            <a:off x="26868" y="3968014"/>
            <a:ext cx="843483" cy="757130"/>
          </a:xfrm>
          <a:prstGeom prst="rect">
            <a:avLst/>
          </a:prstGeom>
          <a:solidFill>
            <a:schemeClr val="bg1"/>
          </a:solidFill>
        </p:spPr>
        <p:txBody>
          <a:bodyPr wrap="square" rtlCol="0">
            <a:spAutoFit/>
          </a:bodyPr>
          <a:lstStyle/>
          <a:p>
            <a:pPr>
              <a:lnSpc>
                <a:spcPct val="80000"/>
              </a:lnSpc>
            </a:pPr>
            <a:r>
              <a:rPr lang="ja-JP" altLang="en-US"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8" name="楕円 17">
            <a:extLst>
              <a:ext uri="{FF2B5EF4-FFF2-40B4-BE49-F238E27FC236}">
                <a16:creationId xmlns:a16="http://schemas.microsoft.com/office/drawing/2014/main" id="{B4C8E789-3131-5D28-A8B7-210B7C4E354C}"/>
              </a:ext>
            </a:extLst>
          </p:cNvPr>
          <p:cNvSpPr/>
          <p:nvPr/>
        </p:nvSpPr>
        <p:spPr bwMode="auto">
          <a:xfrm>
            <a:off x="139883" y="5999536"/>
            <a:ext cx="649561" cy="661357"/>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20" name="テキスト ボックス 19">
            <a:extLst>
              <a:ext uri="{FF2B5EF4-FFF2-40B4-BE49-F238E27FC236}">
                <a16:creationId xmlns:a16="http://schemas.microsoft.com/office/drawing/2014/main" id="{DE5F6A34-DB30-0A30-83EC-DDFC5F3CDAF5}"/>
              </a:ext>
            </a:extLst>
          </p:cNvPr>
          <p:cNvSpPr txBox="1"/>
          <p:nvPr/>
        </p:nvSpPr>
        <p:spPr>
          <a:xfrm>
            <a:off x="171118" y="2060848"/>
            <a:ext cx="907530" cy="757130"/>
          </a:xfrm>
          <a:prstGeom prst="rect">
            <a:avLst/>
          </a:prstGeom>
          <a:no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4CC5DB38-39E0-1776-B6A6-326E48D07723}"/>
              </a:ext>
            </a:extLst>
          </p:cNvPr>
          <p:cNvSpPr txBox="1"/>
          <p:nvPr/>
        </p:nvSpPr>
        <p:spPr>
          <a:xfrm>
            <a:off x="35496" y="4941168"/>
            <a:ext cx="843483" cy="757130"/>
          </a:xfrm>
          <a:prstGeom prst="rect">
            <a:avLst/>
          </a:prstGeom>
          <a:solidFill>
            <a:schemeClr val="bg1"/>
          </a:solidFill>
        </p:spPr>
        <p:txBody>
          <a:bodyPr wrap="square" rtlCol="0">
            <a:spAutoFit/>
          </a:bodyPr>
          <a:lstStyle/>
          <a:p>
            <a:pPr>
              <a:lnSpc>
                <a:spcPct val="80000"/>
              </a:lnSpc>
            </a:pPr>
            <a:r>
              <a:rPr lang="ja-JP" altLang="en-US"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Tree>
    <p:extLst>
      <p:ext uri="{BB962C8B-B14F-4D97-AF65-F5344CB8AC3E}">
        <p14:creationId xmlns:p14="http://schemas.microsoft.com/office/powerpoint/2010/main" val="4056886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wipe(left)">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Effect transition="in" filter="wipe(left)">
                                      <p:cBhvr>
                                        <p:cTn id="41" dur="500"/>
                                        <p:tgtEl>
                                          <p:spTgt spid="1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8)">
                                      <p:cBhvr>
                                        <p:cTn id="46" dur="500"/>
                                        <p:tgtEl>
                                          <p:spTgt spid="1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xEl>
                                              <p:pRg st="8" end="8"/>
                                            </p:txEl>
                                          </p:spTgt>
                                        </p:tgtEl>
                                        <p:attrNameLst>
                                          <p:attrName>style.visibility</p:attrName>
                                        </p:attrNameLst>
                                      </p:cBhvr>
                                      <p:to>
                                        <p:strVal val="visible"/>
                                      </p:to>
                                    </p:set>
                                    <p:animEffect transition="in" filter="wipe(left)">
                                      <p:cBhvr>
                                        <p:cTn id="50"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animBg="1"/>
      <p:bldP spid="15" grpId="0" animBg="1"/>
      <p:bldP spid="16" grpId="0" animBg="1"/>
      <p:bldP spid="18" grpId="0" animBg="1"/>
      <p:bldP spid="20"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0B4937E4-24B0-BC1C-8A41-72CDC5D1ABC8}"/>
              </a:ext>
            </a:extLst>
          </p:cNvPr>
          <p:cNvSpPr txBox="1">
            <a:spLocks noChangeArrowheads="1"/>
          </p:cNvSpPr>
          <p:nvPr/>
        </p:nvSpPr>
        <p:spPr bwMode="auto">
          <a:xfrm>
            <a:off x="35496" y="1999287"/>
            <a:ext cx="5832648"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シンガポール</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首都圏</a:t>
            </a: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一都三県</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松江市</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④ 出雲市</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⑤ 江津市</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7" name="Text Box 2">
            <a:extLst>
              <a:ext uri="{FF2B5EF4-FFF2-40B4-BE49-F238E27FC236}">
                <a16:creationId xmlns:a16="http://schemas.microsoft.com/office/drawing/2014/main" id="{9E2CD3D6-355F-0632-DDF3-1FB7F6341A16}"/>
              </a:ext>
            </a:extLst>
          </p:cNvPr>
          <p:cNvSpPr txBox="1">
            <a:spLocks noChangeArrowheads="1"/>
          </p:cNvSpPr>
          <p:nvPr/>
        </p:nvSpPr>
        <p:spPr bwMode="auto">
          <a:xfrm>
            <a:off x="1" y="116632"/>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dirty="0">
                <a:latin typeface="HGP創英角ｺﾞｼｯｸUB" panose="020B0900000000000000" pitchFamily="50" charset="-128"/>
                <a:ea typeface="HGP創英角ｺﾞｼｯｸUB" panose="020B0900000000000000" pitchFamily="50" charset="-128"/>
              </a:rPr>
              <a:t>７５歳以上の</a:t>
            </a:r>
            <a:r>
              <a:rPr lang="ja-JP" altLang="en-US" sz="4800" dirty="0">
                <a:latin typeface="HGP創英角ｺﾞｼｯｸUB" panose="020B0900000000000000" pitchFamily="50" charset="-128"/>
                <a:ea typeface="HGP創英角ｺﾞｼｯｸUB" panose="020B0900000000000000" pitchFamily="50" charset="-128"/>
              </a:rPr>
              <a:t>後期高齢者</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減ったのは？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2" name="Text Box 3">
            <a:extLst>
              <a:ext uri="{FF2B5EF4-FFF2-40B4-BE49-F238E27FC236}">
                <a16:creationId xmlns:a16="http://schemas.microsoft.com/office/drawing/2014/main" id="{90266FEC-0803-28C0-DC7A-2F72DBC7A1AA}"/>
              </a:ext>
            </a:extLst>
          </p:cNvPr>
          <p:cNvSpPr txBox="1">
            <a:spLocks noChangeArrowheads="1"/>
          </p:cNvSpPr>
          <p:nvPr/>
        </p:nvSpPr>
        <p:spPr bwMode="auto">
          <a:xfrm>
            <a:off x="4427983" y="1412776"/>
            <a:ext cx="4752529" cy="51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lnSpc>
                <a:spcPct val="80000"/>
              </a:lnSpc>
              <a:spcBef>
                <a:spcPts val="0"/>
              </a:spcBef>
              <a:spcAft>
                <a:spcPts val="600"/>
              </a:spcAft>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ヒント：２３年の高齢化率：</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600"/>
              </a:spcBef>
              <a:buFontTx/>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１６％</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２５％</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３０％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endParaRPr lang="en-US" altLang="ja-JP" sz="40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３０％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ctr" eaLnBrk="1" hangingPunct="1">
              <a:spcBef>
                <a:spcPts val="0"/>
              </a:spcBef>
              <a:buNone/>
            </a:pP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４０％</a:t>
            </a:r>
            <a:endParaRPr lang="en-US" altLang="ja-JP"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89EB5059-4747-6860-846D-D7EE7E520BAA}"/>
              </a:ext>
            </a:extLst>
          </p:cNvPr>
          <p:cNvSpPr txBox="1"/>
          <p:nvPr/>
        </p:nvSpPr>
        <p:spPr>
          <a:xfrm>
            <a:off x="107504" y="1340768"/>
            <a:ext cx="4176464" cy="757130"/>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r>
              <a:rPr lang="ja-JP" altLang="en-US" dirty="0">
                <a:solidFill>
                  <a:schemeClr val="accent6">
                    <a:lumMod val="75000"/>
                  </a:schemeClr>
                </a:solidFill>
                <a:latin typeface="+mn-ea"/>
                <a:ea typeface="+mn-ea"/>
              </a:rPr>
              <a:t>居住外国人を含む</a:t>
            </a:r>
            <a:r>
              <a:rPr kumimoji="1" lang="ja-JP" altLang="en-US" dirty="0">
                <a:solidFill>
                  <a:schemeClr val="accent6">
                    <a:lumMod val="75000"/>
                  </a:schemeClr>
                </a:solidFill>
                <a:latin typeface="+mn-ea"/>
                <a:ea typeface="+mn-ea"/>
              </a:rPr>
              <a:t>）</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gn="r">
              <a:lnSpc>
                <a:spcPct val="90000"/>
              </a:lnSpc>
            </a:pPr>
            <a:endParaRPr kumimoji="1" lang="ja-JP" altLang="en-US" dirty="0">
              <a:solidFill>
                <a:schemeClr val="accent6">
                  <a:lumMod val="75000"/>
                </a:schemeClr>
              </a:solidFill>
              <a:latin typeface="+mn-ea"/>
              <a:ea typeface="+mn-ea"/>
            </a:endParaRPr>
          </a:p>
        </p:txBody>
      </p:sp>
      <p:sp>
        <p:nvSpPr>
          <p:cNvPr id="13" name="Text Box 3">
            <a:extLst>
              <a:ext uri="{FF2B5EF4-FFF2-40B4-BE49-F238E27FC236}">
                <a16:creationId xmlns:a16="http://schemas.microsoft.com/office/drawing/2014/main" id="{D769F222-EB2B-C47E-19E3-585F02C18740}"/>
              </a:ext>
            </a:extLst>
          </p:cNvPr>
          <p:cNvSpPr txBox="1">
            <a:spLocks noChangeArrowheads="1"/>
          </p:cNvSpPr>
          <p:nvPr/>
        </p:nvSpPr>
        <p:spPr bwMode="auto">
          <a:xfrm>
            <a:off x="2934557" y="2265834"/>
            <a:ext cx="619072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７５歳以上人口は</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＋３１％</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FontTx/>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７５歳以上</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＋１７％</a:t>
            </a:r>
            <a:endParaRPr lang="en-US" altLang="ja-JP" sz="2400" dirty="0">
              <a:solidFill>
                <a:srgbClr val="6633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None/>
            </a:pPr>
            <a:endParaRPr lang="en-US" altLang="ja-JP" sz="36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75</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歳以上</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＋８％</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７５歳以上</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＋４％</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0"/>
              </a:spcBef>
              <a:buNone/>
            </a:pPr>
            <a:endParaRPr lang="en-US" altLang="ja-JP" sz="2400" dirty="0">
              <a:solidFill>
                <a:srgbClr val="FF6600"/>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７５歳以上</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△２％</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marL="536575" indent="-536575" algn="r" eaLnBrk="1" hangingPunct="1">
              <a:spcBef>
                <a:spcPts val="600"/>
              </a:spcBef>
              <a:buNone/>
            </a:pP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8E9A7DCF-D3D7-826B-76B5-A919B8F68F6A}"/>
              </a:ext>
            </a:extLst>
          </p:cNvPr>
          <p:cNvSpPr txBox="1"/>
          <p:nvPr/>
        </p:nvSpPr>
        <p:spPr>
          <a:xfrm>
            <a:off x="18718" y="2053471"/>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5" name="テキスト ボックス 14">
            <a:extLst>
              <a:ext uri="{FF2B5EF4-FFF2-40B4-BE49-F238E27FC236}">
                <a16:creationId xmlns:a16="http://schemas.microsoft.com/office/drawing/2014/main" id="{D4608257-3AF6-FBAF-5FE9-36939E16F987}"/>
              </a:ext>
            </a:extLst>
          </p:cNvPr>
          <p:cNvSpPr txBox="1"/>
          <p:nvPr/>
        </p:nvSpPr>
        <p:spPr>
          <a:xfrm>
            <a:off x="18562" y="3060493"/>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32832397-9EBC-CEC8-228E-E9E09F427848}"/>
              </a:ext>
            </a:extLst>
          </p:cNvPr>
          <p:cNvSpPr txBox="1"/>
          <p:nvPr/>
        </p:nvSpPr>
        <p:spPr>
          <a:xfrm>
            <a:off x="26868" y="3968014"/>
            <a:ext cx="843483" cy="757130"/>
          </a:xfrm>
          <a:prstGeom prst="rect">
            <a:avLst/>
          </a:prstGeom>
          <a:solidFill>
            <a:schemeClr val="bg1"/>
          </a:solidFill>
        </p:spPr>
        <p:txBody>
          <a:bodyPr wrap="square" rtlCol="0">
            <a:spAutoFit/>
          </a:bodyPr>
          <a:lstStyle/>
          <a:p>
            <a:pPr>
              <a:lnSpc>
                <a:spcPct val="80000"/>
              </a:lnSpc>
            </a:pPr>
            <a:r>
              <a:rPr lang="ja-JP" altLang="en-US"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8" name="楕円 17">
            <a:extLst>
              <a:ext uri="{FF2B5EF4-FFF2-40B4-BE49-F238E27FC236}">
                <a16:creationId xmlns:a16="http://schemas.microsoft.com/office/drawing/2014/main" id="{B4C8E789-3131-5D28-A8B7-210B7C4E354C}"/>
              </a:ext>
            </a:extLst>
          </p:cNvPr>
          <p:cNvSpPr/>
          <p:nvPr/>
        </p:nvSpPr>
        <p:spPr bwMode="auto">
          <a:xfrm>
            <a:off x="139883" y="5999536"/>
            <a:ext cx="649561" cy="661357"/>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20" name="テキスト ボックス 19">
            <a:extLst>
              <a:ext uri="{FF2B5EF4-FFF2-40B4-BE49-F238E27FC236}">
                <a16:creationId xmlns:a16="http://schemas.microsoft.com/office/drawing/2014/main" id="{DE5F6A34-DB30-0A30-83EC-DDFC5F3CDAF5}"/>
              </a:ext>
            </a:extLst>
          </p:cNvPr>
          <p:cNvSpPr txBox="1"/>
          <p:nvPr/>
        </p:nvSpPr>
        <p:spPr>
          <a:xfrm>
            <a:off x="171118" y="2060848"/>
            <a:ext cx="907530" cy="757130"/>
          </a:xfrm>
          <a:prstGeom prst="rect">
            <a:avLst/>
          </a:prstGeom>
          <a:no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4CC5DB38-39E0-1776-B6A6-326E48D07723}"/>
              </a:ext>
            </a:extLst>
          </p:cNvPr>
          <p:cNvSpPr txBox="1"/>
          <p:nvPr/>
        </p:nvSpPr>
        <p:spPr>
          <a:xfrm>
            <a:off x="35496" y="4941168"/>
            <a:ext cx="843483" cy="757130"/>
          </a:xfrm>
          <a:prstGeom prst="rect">
            <a:avLst/>
          </a:prstGeom>
          <a:solidFill>
            <a:schemeClr val="bg1"/>
          </a:solidFill>
        </p:spPr>
        <p:txBody>
          <a:bodyPr wrap="square" rtlCol="0">
            <a:spAutoFit/>
          </a:bodyPr>
          <a:lstStyle/>
          <a:p>
            <a:pPr>
              <a:lnSpc>
                <a:spcPct val="80000"/>
              </a:lnSpc>
            </a:pPr>
            <a:r>
              <a:rPr lang="ja-JP" altLang="en-US"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5" name="AutoShape 26">
            <a:extLst>
              <a:ext uri="{FF2B5EF4-FFF2-40B4-BE49-F238E27FC236}">
                <a16:creationId xmlns:a16="http://schemas.microsoft.com/office/drawing/2014/main" id="{CF9588D2-C0F1-D8EB-3E1F-51791BE477ED}"/>
              </a:ext>
            </a:extLst>
          </p:cNvPr>
          <p:cNvSpPr>
            <a:spLocks noChangeArrowheads="1"/>
          </p:cNvSpPr>
          <p:nvPr/>
        </p:nvSpPr>
        <p:spPr bwMode="auto">
          <a:xfrm>
            <a:off x="-19734" y="44624"/>
            <a:ext cx="9144000" cy="683260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dirty="0">
                <a:solidFill>
                  <a:srgbClr val="006666"/>
                </a:solidFill>
                <a:latin typeface="HGP創英角ｺﾞｼｯｸUB" panose="020B0900000000000000" pitchFamily="50" charset="-128"/>
                <a:ea typeface="HGP創英角ｺﾞｼｯｸUB" panose="020B0900000000000000" pitchFamily="50" charset="-128"/>
              </a:rPr>
              <a:t>高齢者の絶対数は</a:t>
            </a:r>
          </a:p>
          <a:p>
            <a:pPr algn="ctr">
              <a:lnSpc>
                <a:spcPct val="90000"/>
              </a:lnSpc>
              <a:spcBef>
                <a:spcPct val="0"/>
              </a:spcBef>
              <a:buFontTx/>
              <a:buNone/>
            </a:pPr>
            <a:r>
              <a:rPr lang="ja-JP" altLang="en-US" sz="4000" dirty="0">
                <a:solidFill>
                  <a:srgbClr val="006666"/>
                </a:solidFill>
                <a:latin typeface="HGP創英角ｺﾞｼｯｸUB" panose="020B0900000000000000" pitchFamily="50" charset="-128"/>
                <a:ea typeface="HGP創英角ｺﾞｼｯｸUB" panose="020B0900000000000000" pitchFamily="50" charset="-128"/>
              </a:rPr>
              <a:t>若者を集めた都会で増え、</a:t>
            </a:r>
            <a:endParaRPr lang="en-US" altLang="ja-JP" sz="4000" dirty="0">
              <a:solidFill>
                <a:srgbClr val="006666"/>
              </a:solidFill>
              <a:latin typeface="HGP創英角ｺﾞｼｯｸUB" panose="020B0900000000000000" pitchFamily="50" charset="-128"/>
              <a:ea typeface="HGP創英角ｺﾞｼｯｸUB" panose="020B0900000000000000" pitchFamily="50" charset="-128"/>
            </a:endParaRPr>
          </a:p>
          <a:p>
            <a:pPr algn="ctr">
              <a:lnSpc>
                <a:spcPct val="90000"/>
              </a:lnSpc>
              <a:spcBef>
                <a:spcPct val="0"/>
              </a:spcBef>
              <a:buFontTx/>
              <a:buNone/>
            </a:pPr>
            <a:r>
              <a:rPr lang="ja-JP" altLang="en-US" sz="4000" dirty="0">
                <a:solidFill>
                  <a:srgbClr val="006666"/>
                </a:solidFill>
                <a:latin typeface="HGP創英角ｺﾞｼｯｸUB" panose="020B0900000000000000" pitchFamily="50" charset="-128"/>
                <a:ea typeface="HGP創英角ｺﾞｼｯｸUB" panose="020B0900000000000000" pitchFamily="50" charset="-128"/>
              </a:rPr>
              <a:t>過疎地ではもう減り始めている。</a:t>
            </a:r>
          </a:p>
          <a:p>
            <a:pPr algn="ctr">
              <a:spcBef>
                <a:spcPct val="0"/>
              </a:spcBef>
              <a:buFontTx/>
              <a:buNone/>
            </a:pPr>
            <a:endParaRPr lang="ja-JP" altLang="en-US" sz="800" dirty="0">
              <a:solidFill>
                <a:srgbClr val="FF0000"/>
              </a:solidFill>
              <a:latin typeface="HGP創英角ｺﾞｼｯｸUB" panose="020B0900000000000000" pitchFamily="50" charset="-128"/>
              <a:ea typeface="HGP創英角ｺﾞｼｯｸUB" panose="020B0900000000000000" pitchFamily="50" charset="-128"/>
            </a:endParaRPr>
          </a:p>
          <a:p>
            <a:pPr algn="ctr">
              <a:lnSpc>
                <a:spcPct val="90000"/>
              </a:lnSpc>
              <a:spcBef>
                <a:spcPct val="0"/>
              </a:spcBef>
              <a:buFontTx/>
              <a:buNone/>
            </a:pPr>
            <a:r>
              <a:rPr lang="ja-JP" altLang="en-US" sz="4000" dirty="0">
                <a:solidFill>
                  <a:srgbClr val="FF3300"/>
                </a:solidFill>
                <a:latin typeface="UD デジタル 教科書体 NK-B" panose="02020700000000000000" pitchFamily="18" charset="-128"/>
                <a:ea typeface="UD デジタル 教科書体 NK-B" panose="02020700000000000000" pitchFamily="18" charset="-128"/>
              </a:rPr>
              <a:t>過疎地では、７０歳を超える人と、</a:t>
            </a:r>
            <a:endParaRPr lang="en-US" altLang="ja-JP" sz="4000" dirty="0">
              <a:solidFill>
                <a:srgbClr val="CC0000"/>
              </a:solidFill>
              <a:latin typeface="UD デジタル 教科書体 NK-B" panose="02020700000000000000" pitchFamily="18" charset="-128"/>
              <a:ea typeface="UD デジタル 教科書体 NK-B" panose="02020700000000000000" pitchFamily="18" charset="-128"/>
            </a:endParaRPr>
          </a:p>
          <a:p>
            <a:pPr algn="ctr">
              <a:lnSpc>
                <a:spcPct val="90000"/>
              </a:lnSpc>
              <a:spcBef>
                <a:spcPct val="0"/>
              </a:spcBef>
              <a:buFontTx/>
              <a:buNone/>
            </a:pPr>
            <a:r>
              <a:rPr lang="ja-JP" altLang="en-US" sz="4000" dirty="0">
                <a:solidFill>
                  <a:srgbClr val="CC0000"/>
                </a:solidFill>
                <a:latin typeface="UD デジタル 教科書体 NK-B" panose="02020700000000000000" pitchFamily="18" charset="-128"/>
                <a:ea typeface="UD デジタル 教科書体 NK-B" panose="02020700000000000000" pitchFamily="18" charset="-128"/>
              </a:rPr>
              <a:t>７０歳を超えて帰郷して来た人の、両者</a:t>
            </a:r>
          </a:p>
          <a:p>
            <a:pPr algn="ctr">
              <a:lnSpc>
                <a:spcPct val="90000"/>
              </a:lnSpc>
              <a:spcBef>
                <a:spcPct val="0"/>
              </a:spcBef>
              <a:buFontTx/>
              <a:buNone/>
            </a:pPr>
            <a:r>
              <a:rPr lang="ja-JP" altLang="en-US" sz="4000" dirty="0">
                <a:solidFill>
                  <a:srgbClr val="800000"/>
                </a:solidFill>
                <a:latin typeface="UD デジタル 教科書体 NK-B" panose="02020700000000000000" pitchFamily="18" charset="-128"/>
                <a:ea typeface="UD デジタル 教科書体 NK-B" panose="02020700000000000000" pitchFamily="18" charset="-128"/>
              </a:rPr>
              <a:t>を合わせても</a:t>
            </a:r>
            <a:r>
              <a:rPr lang="ja-JP" altLang="en-US" dirty="0">
                <a:solidFill>
                  <a:srgbClr val="800000"/>
                </a:solidFill>
                <a:latin typeface="UD デジタル 教科書体 NK-B" panose="02020700000000000000" pitchFamily="18" charset="-128"/>
                <a:ea typeface="UD デジタル 教科書体 NK-B" panose="02020700000000000000" pitchFamily="18" charset="-128"/>
              </a:rPr>
              <a:t>もはや、</a:t>
            </a:r>
            <a:r>
              <a:rPr lang="ja-JP" altLang="en-US" sz="4000" dirty="0">
                <a:solidFill>
                  <a:srgbClr val="800000"/>
                </a:solidFill>
                <a:latin typeface="UD デジタル 教科書体 NK-B" panose="02020700000000000000" pitchFamily="18" charset="-128"/>
                <a:ea typeface="UD デジタル 教科書体 NK-B" panose="02020700000000000000" pitchFamily="18" charset="-128"/>
              </a:rPr>
              <a:t>死者数を補えない。</a:t>
            </a:r>
          </a:p>
          <a:p>
            <a:pPr algn="ctr">
              <a:buFontTx/>
              <a:buNone/>
            </a:pPr>
            <a:r>
              <a:rPr lang="ja-JP" altLang="en-US" sz="2800" dirty="0">
                <a:solidFill>
                  <a:srgbClr val="FF3300"/>
                </a:solidFill>
                <a:latin typeface="HGP創英角ｺﾞｼｯｸUB" panose="020B0900000000000000" pitchFamily="50" charset="-128"/>
                <a:ea typeface="HGP創英角ｺﾞｼｯｸUB" panose="020B0900000000000000" pitchFamily="50" charset="-128"/>
              </a:rPr>
              <a:t>過疎地は</a:t>
            </a:r>
            <a:r>
              <a:rPr lang="ja-JP" altLang="en-US" sz="3600" dirty="0">
                <a:solidFill>
                  <a:srgbClr val="FF3300"/>
                </a:solidFill>
                <a:latin typeface="HGP創英角ｺﾞｼｯｸUB" panose="020B0900000000000000" pitchFamily="50" charset="-128"/>
                <a:ea typeface="HGP創英角ｺﾞｼｯｸUB" panose="020B0900000000000000" pitchFamily="50" charset="-128"/>
              </a:rPr>
              <a:t>高度成長期に若者を出したため</a:t>
            </a:r>
            <a:endParaRPr lang="ja-JP" altLang="en-US" sz="3600" dirty="0">
              <a:solidFill>
                <a:srgbClr val="CC0000"/>
              </a:solidFill>
              <a:latin typeface="HGP創英角ｺﾞｼｯｸUB" panose="020B0900000000000000" pitchFamily="50" charset="-128"/>
              <a:ea typeface="HGP創英角ｺﾞｼｯｸUB" panose="020B0900000000000000" pitchFamily="50" charset="-128"/>
            </a:endParaRPr>
          </a:p>
          <a:p>
            <a:pPr algn="ctr">
              <a:lnSpc>
                <a:spcPct val="90000"/>
              </a:lnSpc>
              <a:spcBef>
                <a:spcPct val="0"/>
              </a:spcBef>
              <a:buFontTx/>
              <a:buNone/>
            </a:pPr>
            <a:r>
              <a:rPr lang="ja-JP" altLang="en-US" sz="3600" dirty="0">
                <a:solidFill>
                  <a:srgbClr val="800000"/>
                </a:solidFill>
                <a:latin typeface="HGP創英角ｺﾞｼｯｸUB" panose="020B0900000000000000" pitchFamily="50" charset="-128"/>
                <a:ea typeface="HGP創英角ｺﾞｼｯｸUB" panose="020B0900000000000000" pitchFamily="50" charset="-128"/>
              </a:rPr>
              <a:t>もう“年寄りのなり手”が足りない。</a:t>
            </a:r>
          </a:p>
          <a:p>
            <a:pPr algn="ctr">
              <a:lnSpc>
                <a:spcPct val="90000"/>
              </a:lnSpc>
              <a:spcBef>
                <a:spcPct val="0"/>
              </a:spcBef>
              <a:buFontTx/>
              <a:buNone/>
            </a:pPr>
            <a:r>
              <a:rPr lang="ja-JP" altLang="en-US" sz="3600" dirty="0">
                <a:solidFill>
                  <a:srgbClr val="990033"/>
                </a:solidFill>
                <a:latin typeface="HGP創英角ｺﾞｼｯｸUB" panose="020B0900000000000000" pitchFamily="50" charset="-128"/>
                <a:ea typeface="HGP創英角ｺﾞｼｯｸUB" panose="020B0900000000000000" pitchFamily="50" charset="-128"/>
              </a:rPr>
              <a:t>医療福祉負担は減り始める。</a:t>
            </a:r>
            <a:endParaRPr lang="en-US" altLang="ja-JP" sz="3600" dirty="0">
              <a:solidFill>
                <a:srgbClr val="990033"/>
              </a:solidFill>
              <a:latin typeface="HGP創英角ｺﾞｼｯｸUB" panose="020B0900000000000000" pitchFamily="50" charset="-128"/>
              <a:ea typeface="HGP創英角ｺﾞｼｯｸUB" panose="020B0900000000000000" pitchFamily="50" charset="-128"/>
            </a:endParaRPr>
          </a:p>
          <a:p>
            <a:pPr algn="ctr">
              <a:lnSpc>
                <a:spcPct val="90000"/>
              </a:lnSpc>
              <a:spcBef>
                <a:spcPct val="0"/>
              </a:spcBef>
              <a:buFontTx/>
              <a:buNone/>
            </a:pPr>
            <a:r>
              <a:rPr lang="ja-JP" altLang="en-US" sz="3600" dirty="0">
                <a:solidFill>
                  <a:srgbClr val="990033"/>
                </a:solidFill>
                <a:latin typeface="HGP創英角ｺﾞｼｯｸUB" panose="020B0900000000000000" pitchFamily="50" charset="-128"/>
                <a:ea typeface="HGP創英角ｺﾞｼｯｸUB" panose="020B0900000000000000" pitchFamily="50" charset="-128"/>
              </a:rPr>
              <a:t>子育て支援のチャンス！</a:t>
            </a:r>
          </a:p>
        </p:txBody>
      </p:sp>
    </p:spTree>
    <p:extLst>
      <p:ext uri="{BB962C8B-B14F-4D97-AF65-F5344CB8AC3E}">
        <p14:creationId xmlns:p14="http://schemas.microsoft.com/office/powerpoint/2010/main" val="859566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wipe(left)">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left)">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Effect transition="in" filter="wipe(left)">
                                      <p:cBhvr>
                                        <p:cTn id="41" dur="500"/>
                                        <p:tgtEl>
                                          <p:spTgt spid="1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8)">
                                      <p:cBhvr>
                                        <p:cTn id="46" dur="500"/>
                                        <p:tgtEl>
                                          <p:spTgt spid="1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xEl>
                                              <p:pRg st="8" end="8"/>
                                            </p:txEl>
                                          </p:spTgt>
                                        </p:tgtEl>
                                        <p:attrNameLst>
                                          <p:attrName>style.visibility</p:attrName>
                                        </p:attrNameLst>
                                      </p:cBhvr>
                                      <p:to>
                                        <p:strVal val="visible"/>
                                      </p:to>
                                    </p:set>
                                    <p:animEffect transition="in" filter="wipe(left)">
                                      <p:cBhvr>
                                        <p:cTn id="50" dur="500"/>
                                        <p:tgtEl>
                                          <p:spTgt spid="1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72" fill="hold" grpId="0" nodeType="clickEffect">
                                  <p:stCondLst>
                                    <p:cond delay="0"/>
                                  </p:stCondLst>
                                  <p:childTnLst>
                                    <p:set>
                                      <p:cBhvr>
                                        <p:cTn id="54" dur="1" fill="hold">
                                          <p:stCondLst>
                                            <p:cond delay="0"/>
                                          </p:stCondLst>
                                        </p:cTn>
                                        <p:tgtEl>
                                          <p:spTgt spid="5">
                                            <p:bg/>
                                          </p:spTgt>
                                        </p:tgtEl>
                                        <p:attrNameLst>
                                          <p:attrName>style.visibility</p:attrName>
                                        </p:attrNameLst>
                                      </p:cBhvr>
                                      <p:to>
                                        <p:strVal val="visible"/>
                                      </p:to>
                                    </p:set>
                                    <p:anim calcmode="lin" valueType="num">
                                      <p:cBhvr>
                                        <p:cTn id="55" dur="500" fill="hold"/>
                                        <p:tgtEl>
                                          <p:spTgt spid="5">
                                            <p:bg/>
                                          </p:spTgt>
                                        </p:tgtEl>
                                        <p:attrNameLst>
                                          <p:attrName>ppt_w</p:attrName>
                                        </p:attrNameLst>
                                      </p:cBhvr>
                                      <p:tavLst>
                                        <p:tav tm="0">
                                          <p:val>
                                            <p:strVal val="2/3*#ppt_w"/>
                                          </p:val>
                                        </p:tav>
                                        <p:tav tm="100000">
                                          <p:val>
                                            <p:strVal val="#ppt_w"/>
                                          </p:val>
                                        </p:tav>
                                      </p:tavLst>
                                    </p:anim>
                                    <p:anim calcmode="lin" valueType="num">
                                      <p:cBhvr>
                                        <p:cTn id="56"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p:cTn id="61" dur="500" fill="hold"/>
                                        <p:tgtEl>
                                          <p:spTgt spid="5">
                                            <p:txEl>
                                              <p:pRg st="0" end="0"/>
                                            </p:txEl>
                                          </p:spTgt>
                                        </p:tgtEl>
                                        <p:attrNameLst>
                                          <p:attrName>ppt_w</p:attrName>
                                        </p:attrNameLst>
                                      </p:cBhvr>
                                      <p:tavLst>
                                        <p:tav tm="0">
                                          <p:val>
                                            <p:strVal val="2/3*#ppt_w"/>
                                          </p:val>
                                        </p:tav>
                                        <p:tav tm="100000">
                                          <p:val>
                                            <p:strVal val="#ppt_w"/>
                                          </p:val>
                                        </p:tav>
                                      </p:tavLst>
                                    </p:anim>
                                    <p:anim calcmode="lin" valueType="num">
                                      <p:cBhvr>
                                        <p:cTn id="62" dur="500" fill="hold"/>
                                        <p:tgtEl>
                                          <p:spTgt spid="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 calcmode="lin" valueType="num">
                                      <p:cBhvr>
                                        <p:cTn id="67"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68"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72" fill="hold" grpId="0"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 calcmode="lin" valueType="num">
                                      <p:cBhvr>
                                        <p:cTn id="73"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74"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 calcmode="lin" valueType="num">
                                      <p:cBhvr>
                                        <p:cTn id="79"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80"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272" fill="hold" grpId="0" nodeType="clickEffect">
                                  <p:stCondLst>
                                    <p:cond delay="0"/>
                                  </p:stCondLst>
                                  <p:childTnLst>
                                    <p:set>
                                      <p:cBhvr>
                                        <p:cTn id="84" dur="1" fill="hold">
                                          <p:stCondLst>
                                            <p:cond delay="0"/>
                                          </p:stCondLst>
                                        </p:cTn>
                                        <p:tgtEl>
                                          <p:spTgt spid="5">
                                            <p:txEl>
                                              <p:pRg st="5" end="5"/>
                                            </p:txEl>
                                          </p:spTgt>
                                        </p:tgtEl>
                                        <p:attrNameLst>
                                          <p:attrName>style.visibility</p:attrName>
                                        </p:attrNameLst>
                                      </p:cBhvr>
                                      <p:to>
                                        <p:strVal val="visible"/>
                                      </p:to>
                                    </p:set>
                                    <p:anim calcmode="lin" valueType="num">
                                      <p:cBhvr>
                                        <p:cTn id="85"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86"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272" fill="hold" grpId="0" nodeType="clickEffect">
                                  <p:stCondLst>
                                    <p:cond delay="0"/>
                                  </p:stCondLst>
                                  <p:childTnLst>
                                    <p:set>
                                      <p:cBhvr>
                                        <p:cTn id="90" dur="1" fill="hold">
                                          <p:stCondLst>
                                            <p:cond delay="0"/>
                                          </p:stCondLst>
                                        </p:cTn>
                                        <p:tgtEl>
                                          <p:spTgt spid="5">
                                            <p:txEl>
                                              <p:pRg st="6" end="6"/>
                                            </p:txEl>
                                          </p:spTgt>
                                        </p:tgtEl>
                                        <p:attrNameLst>
                                          <p:attrName>style.visibility</p:attrName>
                                        </p:attrNameLst>
                                      </p:cBhvr>
                                      <p:to>
                                        <p:strVal val="visible"/>
                                      </p:to>
                                    </p:set>
                                    <p:anim calcmode="lin" valueType="num">
                                      <p:cBhvr>
                                        <p:cTn id="91"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92"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5">
                                            <p:txEl>
                                              <p:pRg st="7" end="7"/>
                                            </p:txEl>
                                          </p:spTgt>
                                        </p:tgtEl>
                                        <p:attrNameLst>
                                          <p:attrName>style.visibility</p:attrName>
                                        </p:attrNameLst>
                                      </p:cBhvr>
                                      <p:to>
                                        <p:strVal val="visible"/>
                                      </p:to>
                                    </p:set>
                                    <p:anim calcmode="lin" valueType="num">
                                      <p:cBhvr>
                                        <p:cTn id="97"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98"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272" fill="hold" grpId="0" nodeType="clickEffect">
                                  <p:stCondLst>
                                    <p:cond delay="0"/>
                                  </p:stCondLst>
                                  <p:childTnLst>
                                    <p:set>
                                      <p:cBhvr>
                                        <p:cTn id="102" dur="1" fill="hold">
                                          <p:stCondLst>
                                            <p:cond delay="0"/>
                                          </p:stCondLst>
                                        </p:cTn>
                                        <p:tgtEl>
                                          <p:spTgt spid="5">
                                            <p:txEl>
                                              <p:pRg st="8" end="8"/>
                                            </p:txEl>
                                          </p:spTgt>
                                        </p:tgtEl>
                                        <p:attrNameLst>
                                          <p:attrName>style.visibility</p:attrName>
                                        </p:attrNameLst>
                                      </p:cBhvr>
                                      <p:to>
                                        <p:strVal val="visible"/>
                                      </p:to>
                                    </p:set>
                                    <p:anim calcmode="lin" valueType="num">
                                      <p:cBhvr>
                                        <p:cTn id="103"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104"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272" fill="hold" grpId="0" nodeType="clickEffect">
                                  <p:stCondLst>
                                    <p:cond delay="0"/>
                                  </p:stCondLst>
                                  <p:childTnLst>
                                    <p:set>
                                      <p:cBhvr>
                                        <p:cTn id="108" dur="1" fill="hold">
                                          <p:stCondLst>
                                            <p:cond delay="0"/>
                                          </p:stCondLst>
                                        </p:cTn>
                                        <p:tgtEl>
                                          <p:spTgt spid="5">
                                            <p:txEl>
                                              <p:pRg st="9" end="9"/>
                                            </p:txEl>
                                          </p:spTgt>
                                        </p:tgtEl>
                                        <p:attrNameLst>
                                          <p:attrName>style.visibility</p:attrName>
                                        </p:attrNameLst>
                                      </p:cBhvr>
                                      <p:to>
                                        <p:strVal val="visible"/>
                                      </p:to>
                                    </p:set>
                                    <p:anim calcmode="lin" valueType="num">
                                      <p:cBhvr>
                                        <p:cTn id="109"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10"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272" fill="hold" grpId="0" nodeType="clickEffect">
                                  <p:stCondLst>
                                    <p:cond delay="0"/>
                                  </p:stCondLst>
                                  <p:childTnLst>
                                    <p:set>
                                      <p:cBhvr>
                                        <p:cTn id="114" dur="1" fill="hold">
                                          <p:stCondLst>
                                            <p:cond delay="0"/>
                                          </p:stCondLst>
                                        </p:cTn>
                                        <p:tgtEl>
                                          <p:spTgt spid="5">
                                            <p:txEl>
                                              <p:pRg st="10" end="10"/>
                                            </p:txEl>
                                          </p:spTgt>
                                        </p:tgtEl>
                                        <p:attrNameLst>
                                          <p:attrName>style.visibility</p:attrName>
                                        </p:attrNameLst>
                                      </p:cBhvr>
                                      <p:to>
                                        <p:strVal val="visible"/>
                                      </p:to>
                                    </p:set>
                                    <p:anim calcmode="lin" valueType="num">
                                      <p:cBhvr>
                                        <p:cTn id="115"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116"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animBg="1"/>
      <p:bldP spid="15" grpId="0" animBg="1"/>
      <p:bldP spid="16" grpId="0" animBg="1"/>
      <p:bldP spid="18" grpId="0" animBg="1"/>
      <p:bldP spid="20" grpId="0" animBg="1"/>
      <p:bldP spid="4" grpId="0" animBg="1"/>
      <p:bldP spid="5"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0BB1FE8F-F4CB-1C47-EEF5-EF609ECDC3B5}"/>
              </a:ext>
            </a:extLst>
          </p:cNvPr>
          <p:cNvSpPr txBox="1">
            <a:spLocks noChangeArrowheads="1"/>
          </p:cNvSpPr>
          <p:nvPr/>
        </p:nvSpPr>
        <p:spPr bwMode="auto">
          <a:xfrm>
            <a:off x="2843808" y="1067302"/>
            <a:ext cx="6336704"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△１２％</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0"/>
              </a:spcBef>
              <a:buFontTx/>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△２７％</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△１１％</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FontTx/>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５％</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△２６％</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11%</a:t>
            </a:r>
          </a:p>
          <a:p>
            <a:pPr marL="990600" indent="-990600"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△３１％</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△２１％</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越は</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△４％</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、他は</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△５％</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11</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0</a:t>
            </a:r>
            <a:r>
              <a:rPr lang="en-US" altLang="ja-JP" sz="2400" dirty="0">
                <a:solidFill>
                  <a:srgbClr val="663300"/>
                </a:solidFill>
                <a:latin typeface="UD デジタル 教科書体 NK-B" panose="02020700000000000000" pitchFamily="18" charset="-128"/>
                <a:ea typeface="UD デジタル 教科書体 NK-B" panose="02020700000000000000" pitchFamily="18" charset="-128"/>
              </a:rPr>
              <a:t>.1</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8</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６％</a:t>
            </a: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１０％</a:t>
            </a: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６％</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△１１％</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△２０％</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＋１％</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/+1</a:t>
            </a: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endParaRPr lang="en-US" altLang="ja-JP" sz="3400" dirty="0">
              <a:solidFill>
                <a:srgbClr val="FF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1</a:t>
            </a: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4%</a:t>
            </a:r>
          </a:p>
          <a:p>
            <a:pPr marL="990600" indent="-990600" algn="r" eaLnBrk="1" hangingPunct="1">
              <a:spcBef>
                <a:spcPts val="0"/>
              </a:spcBef>
              <a:buNone/>
            </a:pPr>
            <a:endParaRPr lang="en-US" altLang="ja-JP" sz="2000"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5" name="Text Box 3">
            <a:extLst>
              <a:ext uri="{FF2B5EF4-FFF2-40B4-BE49-F238E27FC236}">
                <a16:creationId xmlns:a16="http://schemas.microsoft.com/office/drawing/2014/main" id="{04DEA7B0-FEB0-E761-969D-795C1975F2DF}"/>
              </a:ext>
            </a:extLst>
          </p:cNvPr>
          <p:cNvSpPr txBox="1">
            <a:spLocks noChangeArrowheads="1"/>
          </p:cNvSpPr>
          <p:nvPr/>
        </p:nvSpPr>
        <p:spPr bwMode="auto">
          <a:xfrm>
            <a:off x="35496" y="1180602"/>
            <a:ext cx="7847965"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60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① 東京２３区</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804863" indent="-804863" eaLnBrk="1" hangingPunct="1">
              <a:spcBef>
                <a:spcPts val="0"/>
              </a:spcBef>
              <a:buFontTx/>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② 江津市　 </a:t>
            </a:r>
          </a:p>
          <a:p>
            <a:pPr marL="896938" indent="-896938"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③ 沖縄県</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④ 日</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韓</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台</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⑤ 中国</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ロシア</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⑥ 越</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比</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ｲﾝﾄﾞﾈｼｱ</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印</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⑦ 英</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独</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仏</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⑧ </a:t>
            </a:r>
            <a:r>
              <a:rPr lang="ja-JP" altLang="ja-JP" sz="3400" dirty="0">
                <a:solidFill>
                  <a:srgbClr val="006699"/>
                </a:solidFill>
                <a:latin typeface="UD デジタル 教科書体 NK-B" panose="02020700000000000000" pitchFamily="18" charset="-128"/>
                <a:ea typeface="UD デジタル 教科書体 NK-B" panose="02020700000000000000" pitchFamily="18" charset="-128"/>
              </a:rPr>
              <a:t>米</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メキシコ</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ブラジル</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⑨ トルコ</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イラン</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⑩ イスラエル</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パレスチナ自治区</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⑪ 日吉津村</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知夫村</a:t>
            </a:r>
            <a:endParaRPr lang="en-US" altLang="ja-JP" sz="20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 name="Text Box 2">
            <a:extLst>
              <a:ext uri="{FF2B5EF4-FFF2-40B4-BE49-F238E27FC236}">
                <a16:creationId xmlns:a16="http://schemas.microsoft.com/office/drawing/2014/main" id="{DB9D5D2C-B966-82E3-9710-8EA594C12A2E}"/>
              </a:ext>
            </a:extLst>
          </p:cNvPr>
          <p:cNvSpPr txBox="1">
            <a:spLocks noChangeArrowheads="1"/>
          </p:cNvSpPr>
          <p:nvPr/>
        </p:nvSpPr>
        <p:spPr bwMode="auto">
          <a:xfrm>
            <a:off x="1" y="-5435"/>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０～４歳</a:t>
            </a:r>
            <a:r>
              <a:rPr lang="ja-JP" altLang="en-US" sz="2800" dirty="0">
                <a:latin typeface="HGP創英角ｺﾞｼｯｸUB" panose="020B0900000000000000" pitchFamily="50" charset="-128"/>
                <a:ea typeface="HGP創英角ｺﾞｼｯｸUB" panose="020B0900000000000000" pitchFamily="50" charset="-128"/>
              </a:rPr>
              <a:t>の</a:t>
            </a:r>
            <a:r>
              <a:rPr lang="ja-JP" altLang="en-US" sz="4800" dirty="0">
                <a:latin typeface="HGP創英角ｺﾞｼｯｸUB" panose="020B0900000000000000" pitchFamily="50" charset="-128"/>
                <a:ea typeface="HGP創英角ｺﾞｼｯｸUB" panose="020B0900000000000000" pitchFamily="50" charset="-128"/>
              </a:rPr>
              <a:t>乳幼児</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増えたのは？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493EDF52-4352-7E2E-E900-501126E33E63}"/>
              </a:ext>
            </a:extLst>
          </p:cNvPr>
          <p:cNvSpPr txBox="1"/>
          <p:nvPr/>
        </p:nvSpPr>
        <p:spPr>
          <a:xfrm>
            <a:off x="3131840" y="1360278"/>
            <a:ext cx="4176464" cy="1132618"/>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nSpc>
                <a:spcPct val="90000"/>
              </a:lnSpc>
              <a:spcBef>
                <a:spcPts val="600"/>
              </a:spcBef>
            </a:pPr>
            <a:r>
              <a:rPr lang="ja-JP" altLang="en-US" dirty="0">
                <a:solidFill>
                  <a:schemeClr val="accent6">
                    <a:lumMod val="75000"/>
                  </a:schemeClr>
                </a:solidFill>
                <a:latin typeface="+mn-ea"/>
                <a:ea typeface="+mn-ea"/>
              </a:rPr>
              <a:t>国外： 国連人口部</a:t>
            </a:r>
            <a:r>
              <a:rPr lang="en-US" altLang="ja-JP" dirty="0">
                <a:solidFill>
                  <a:schemeClr val="accent6">
                    <a:lumMod val="75000"/>
                  </a:schemeClr>
                </a:solidFill>
                <a:latin typeface="+mn-ea"/>
                <a:ea typeface="+mn-ea"/>
              </a:rPr>
              <a:t>2022</a:t>
            </a:r>
            <a:r>
              <a:rPr lang="ja-JP" altLang="en-US" dirty="0">
                <a:solidFill>
                  <a:schemeClr val="accent6">
                    <a:lumMod val="75000"/>
                  </a:schemeClr>
                </a:solidFill>
                <a:latin typeface="+mn-ea"/>
                <a:ea typeface="+mn-ea"/>
              </a:rPr>
              <a:t>年推計予測</a:t>
            </a:r>
            <a:r>
              <a:rPr lang="en-US" altLang="ja-JP" dirty="0">
                <a:solidFill>
                  <a:schemeClr val="accent6">
                    <a:lumMod val="75000"/>
                  </a:schemeClr>
                </a:solidFill>
                <a:latin typeface="+mn-ea"/>
                <a:ea typeface="+mn-ea"/>
              </a:rPr>
              <a:t>(</a:t>
            </a:r>
            <a:r>
              <a:rPr lang="ja-JP" altLang="en-US" dirty="0">
                <a:solidFill>
                  <a:schemeClr val="accent6">
                    <a:lumMod val="75000"/>
                  </a:schemeClr>
                </a:solidFill>
                <a:latin typeface="+mn-ea"/>
                <a:ea typeface="+mn-ea"/>
              </a:rPr>
              <a:t>中位推計</a:t>
            </a:r>
            <a:r>
              <a:rPr lang="en-US" altLang="ja-JP" dirty="0">
                <a:solidFill>
                  <a:schemeClr val="accent6">
                    <a:lumMod val="75000"/>
                  </a:schemeClr>
                </a:solidFill>
                <a:latin typeface="+mn-ea"/>
                <a:ea typeface="+mn-ea"/>
              </a:rPr>
              <a:t>)</a:t>
            </a:r>
          </a:p>
          <a:p>
            <a:pPr algn="r">
              <a:lnSpc>
                <a:spcPct val="90000"/>
              </a:lnSpc>
              <a:spcBef>
                <a:spcPts val="600"/>
              </a:spcBef>
            </a:pPr>
            <a:r>
              <a:rPr lang="ja-JP" altLang="en-US" dirty="0">
                <a:solidFill>
                  <a:schemeClr val="accent6">
                    <a:lumMod val="75000"/>
                  </a:schemeClr>
                </a:solidFill>
                <a:latin typeface="+mn-ea"/>
                <a:ea typeface="+mn-ea"/>
              </a:rPr>
              <a:t>いずれも移民や居住外国人を含む数字</a:t>
            </a:r>
            <a:endParaRPr kumimoji="1" lang="ja-JP" altLang="en-US" dirty="0">
              <a:solidFill>
                <a:schemeClr val="accent6">
                  <a:lumMod val="75000"/>
                </a:schemeClr>
              </a:solidFill>
              <a:latin typeface="+mn-ea"/>
              <a:ea typeface="+mn-ea"/>
            </a:endParaRPr>
          </a:p>
        </p:txBody>
      </p:sp>
      <p:sp>
        <p:nvSpPr>
          <p:cNvPr id="7" name="楕円 6">
            <a:extLst>
              <a:ext uri="{FF2B5EF4-FFF2-40B4-BE49-F238E27FC236}">
                <a16:creationId xmlns:a16="http://schemas.microsoft.com/office/drawing/2014/main" id="{8CEF3519-D421-7B69-CF3B-EAE4114653F7}"/>
              </a:ext>
            </a:extLst>
          </p:cNvPr>
          <p:cNvSpPr/>
          <p:nvPr/>
        </p:nvSpPr>
        <p:spPr bwMode="auto">
          <a:xfrm>
            <a:off x="124438" y="5779863"/>
            <a:ext cx="415270" cy="432048"/>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6" name="楕円 5">
            <a:extLst>
              <a:ext uri="{FF2B5EF4-FFF2-40B4-BE49-F238E27FC236}">
                <a16:creationId xmlns:a16="http://schemas.microsoft.com/office/drawing/2014/main" id="{26DE94AC-0F53-0B5F-0047-A9762ACB15C5}"/>
              </a:ext>
            </a:extLst>
          </p:cNvPr>
          <p:cNvSpPr/>
          <p:nvPr/>
        </p:nvSpPr>
        <p:spPr bwMode="auto">
          <a:xfrm>
            <a:off x="141060" y="6317787"/>
            <a:ext cx="415270" cy="432048"/>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Tree>
    <p:extLst>
      <p:ext uri="{BB962C8B-B14F-4D97-AF65-F5344CB8AC3E}">
        <p14:creationId xmlns:p14="http://schemas.microsoft.com/office/powerpoint/2010/main" val="3034731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left)">
                                      <p:cBhvr>
                                        <p:cTn id="57" dur="500"/>
                                        <p:tgtEl>
                                          <p:spTgt spid="5">
                                            <p:txEl>
                                              <p:pRg st="10" end="10"/>
                                            </p:txEl>
                                          </p:spTgt>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left)">
                                      <p:cBhvr>
                                        <p:cTn id="65" dur="500"/>
                                        <p:tgtEl>
                                          <p:spTgt spid="1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1" end="1"/>
                                            </p:txEl>
                                          </p:spTgt>
                                        </p:tgtEl>
                                        <p:attrNameLst>
                                          <p:attrName>style.visibility</p:attrName>
                                        </p:attrNameLst>
                                      </p:cBhvr>
                                      <p:to>
                                        <p:strVal val="visible"/>
                                      </p:to>
                                    </p:set>
                                    <p:animEffect transition="in" filter="wipe(left)">
                                      <p:cBhvr>
                                        <p:cTn id="70" dur="500"/>
                                        <p:tgtEl>
                                          <p:spTgt spid="1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2" end="2"/>
                                            </p:txEl>
                                          </p:spTgt>
                                        </p:tgtEl>
                                        <p:attrNameLst>
                                          <p:attrName>style.visibility</p:attrName>
                                        </p:attrNameLst>
                                      </p:cBhvr>
                                      <p:to>
                                        <p:strVal val="visible"/>
                                      </p:to>
                                    </p:set>
                                    <p:animEffect transition="in" filter="wipe(left)">
                                      <p:cBhvr>
                                        <p:cTn id="75" dur="500"/>
                                        <p:tgtEl>
                                          <p:spTgt spid="15">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
                                            <p:txEl>
                                              <p:pRg st="3" end="3"/>
                                            </p:txEl>
                                          </p:spTgt>
                                        </p:tgtEl>
                                        <p:attrNameLst>
                                          <p:attrName>style.visibility</p:attrName>
                                        </p:attrNameLst>
                                      </p:cBhvr>
                                      <p:to>
                                        <p:strVal val="visible"/>
                                      </p:to>
                                    </p:set>
                                    <p:animEffect transition="in" filter="wipe(left)">
                                      <p:cBhvr>
                                        <p:cTn id="80" dur="500"/>
                                        <p:tgtEl>
                                          <p:spTgt spid="15">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5">
                                            <p:txEl>
                                              <p:pRg st="4" end="4"/>
                                            </p:txEl>
                                          </p:spTgt>
                                        </p:tgtEl>
                                        <p:attrNameLst>
                                          <p:attrName>style.visibility</p:attrName>
                                        </p:attrNameLst>
                                      </p:cBhvr>
                                      <p:to>
                                        <p:strVal val="visible"/>
                                      </p:to>
                                    </p:set>
                                    <p:animEffect transition="in" filter="wipe(left)">
                                      <p:cBhvr>
                                        <p:cTn id="85" dur="500"/>
                                        <p:tgtEl>
                                          <p:spTgt spid="15">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
                                            <p:txEl>
                                              <p:pRg st="5" end="5"/>
                                            </p:txEl>
                                          </p:spTgt>
                                        </p:tgtEl>
                                        <p:attrNameLst>
                                          <p:attrName>style.visibility</p:attrName>
                                        </p:attrNameLst>
                                      </p:cBhvr>
                                      <p:to>
                                        <p:strVal val="visible"/>
                                      </p:to>
                                    </p:set>
                                    <p:animEffect transition="in" filter="wipe(left)">
                                      <p:cBhvr>
                                        <p:cTn id="90" dur="500"/>
                                        <p:tgtEl>
                                          <p:spTgt spid="15">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
                                            <p:txEl>
                                              <p:pRg st="6" end="6"/>
                                            </p:txEl>
                                          </p:spTgt>
                                        </p:tgtEl>
                                        <p:attrNameLst>
                                          <p:attrName>style.visibility</p:attrName>
                                        </p:attrNameLst>
                                      </p:cBhvr>
                                      <p:to>
                                        <p:strVal val="visible"/>
                                      </p:to>
                                    </p:set>
                                    <p:animEffect transition="in" filter="wipe(left)">
                                      <p:cBhvr>
                                        <p:cTn id="95" dur="500"/>
                                        <p:tgtEl>
                                          <p:spTgt spid="15">
                                            <p:txEl>
                                              <p:pRg st="6" end="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5">
                                            <p:txEl>
                                              <p:pRg st="7" end="7"/>
                                            </p:txEl>
                                          </p:spTgt>
                                        </p:tgtEl>
                                        <p:attrNameLst>
                                          <p:attrName>style.visibility</p:attrName>
                                        </p:attrNameLst>
                                      </p:cBhvr>
                                      <p:to>
                                        <p:strVal val="visible"/>
                                      </p:to>
                                    </p:set>
                                    <p:animEffect transition="in" filter="wipe(left)">
                                      <p:cBhvr>
                                        <p:cTn id="100" dur="500"/>
                                        <p:tgtEl>
                                          <p:spTgt spid="15">
                                            <p:txEl>
                                              <p:pRg st="7" end="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5">
                                            <p:txEl>
                                              <p:pRg st="8" end="8"/>
                                            </p:txEl>
                                          </p:spTgt>
                                        </p:tgtEl>
                                        <p:attrNameLst>
                                          <p:attrName>style.visibility</p:attrName>
                                        </p:attrNameLst>
                                      </p:cBhvr>
                                      <p:to>
                                        <p:strVal val="visible"/>
                                      </p:to>
                                    </p:set>
                                    <p:animEffect transition="in" filter="wipe(left)">
                                      <p:cBhvr>
                                        <p:cTn id="105" dur="500"/>
                                        <p:tgtEl>
                                          <p:spTgt spid="15">
                                            <p:txEl>
                                              <p:pRg st="8" end="8"/>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5">
                                            <p:txEl>
                                              <p:pRg st="9" end="9"/>
                                            </p:txEl>
                                          </p:spTgt>
                                        </p:tgtEl>
                                        <p:attrNameLst>
                                          <p:attrName>style.visibility</p:attrName>
                                        </p:attrNameLst>
                                      </p:cBhvr>
                                      <p:to>
                                        <p:strVal val="visible"/>
                                      </p:to>
                                    </p:set>
                                    <p:animEffect transition="in" filter="wipe(left)">
                                      <p:cBhvr>
                                        <p:cTn id="110" dur="500"/>
                                        <p:tgtEl>
                                          <p:spTgt spid="15">
                                            <p:txEl>
                                              <p:pRg st="9" end="9"/>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5">
                                            <p:txEl>
                                              <p:pRg st="10" end="10"/>
                                            </p:txEl>
                                          </p:spTgt>
                                        </p:tgtEl>
                                        <p:attrNameLst>
                                          <p:attrName>style.visibility</p:attrName>
                                        </p:attrNameLst>
                                      </p:cBhvr>
                                      <p:to>
                                        <p:strVal val="visible"/>
                                      </p:to>
                                    </p:set>
                                    <p:animEffect transition="in" filter="wipe(left)">
                                      <p:cBhvr>
                                        <p:cTn id="115" dur="500"/>
                                        <p:tgtEl>
                                          <p:spTgt spid="15">
                                            <p:txEl>
                                              <p:pRg st="10" end="10"/>
                                            </p:txEl>
                                          </p:spTgt>
                                        </p:tgtEl>
                                      </p:cBhvr>
                                    </p:animEffect>
                                  </p:childTnLst>
                                </p:cTn>
                              </p:par>
                            </p:childTnLst>
                          </p:cTn>
                        </p:par>
                        <p:par>
                          <p:cTn id="116" fill="hold">
                            <p:stCondLst>
                              <p:cond delay="500"/>
                            </p:stCondLst>
                            <p:childTnLst>
                              <p:par>
                                <p:cTn id="117" presetID="21" presetClass="entr" presetSubtype="8" fill="hold" grpId="0"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heel(8)">
                                      <p:cBhvr>
                                        <p:cTn id="119" dur="500"/>
                                        <p:tgtEl>
                                          <p:spTgt spid="7"/>
                                        </p:tgtEl>
                                      </p:cBhvr>
                                    </p:animEffect>
                                  </p:childTnLst>
                                </p:cTn>
                              </p:par>
                            </p:childTnLst>
                          </p:cTn>
                        </p:par>
                        <p:par>
                          <p:cTn id="120" fill="hold">
                            <p:stCondLst>
                              <p:cond delay="1000"/>
                            </p:stCondLst>
                            <p:childTnLst>
                              <p:par>
                                <p:cTn id="121" presetID="21" presetClass="entr" presetSubtype="8" fill="hold" grpId="0"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wheel(8)">
                                      <p:cBhvr>
                                        <p:cTn id="1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5" grpId="0" build="p"/>
      <p:bldP spid="2" grpId="0"/>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03075" name="Text Box 3">
            <a:extLst>
              <a:ext uri="{FF2B5EF4-FFF2-40B4-BE49-F238E27FC236}">
                <a16:creationId xmlns:a16="http://schemas.microsoft.com/office/drawing/2014/main" id="{DC5DA5F2-4F8D-492C-B98C-FC000C6524E6}"/>
              </a:ext>
            </a:extLst>
          </p:cNvPr>
          <p:cNvSpPr txBox="1">
            <a:spLocks noChangeArrowheads="1"/>
          </p:cNvSpPr>
          <p:nvPr/>
        </p:nvSpPr>
        <p:spPr bwMode="auto">
          <a:xfrm>
            <a:off x="0" y="188640"/>
            <a:ext cx="9144000" cy="257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ct val="40000"/>
              </a:spcBef>
              <a:buFontTx/>
              <a:buNone/>
            </a:pPr>
            <a:r>
              <a:rPr lang="ja-JP" altLang="en-US" sz="5400" dirty="0">
                <a:solidFill>
                  <a:srgbClr val="663300"/>
                </a:solidFill>
                <a:latin typeface="HGP創英角ﾎﾟｯﾌﾟ体" panose="040B0A00000000000000" pitchFamily="50" charset="-128"/>
                <a:ea typeface="HGP創英角ﾎﾟｯﾌﾟ体" panose="040B0A00000000000000" pitchFamily="50" charset="-128"/>
              </a:rPr>
              <a:t>枯葉だけで寒々とした晩秋の森で、身震いして喜んだのは：</a:t>
            </a:r>
            <a:endParaRPr lang="en-US" altLang="ja-JP" sz="5400" dirty="0">
              <a:solidFill>
                <a:srgbClr val="663300"/>
              </a:solidFill>
              <a:latin typeface="HGP創英角ﾎﾟｯﾌﾟ体" panose="040B0A00000000000000" pitchFamily="50" charset="-128"/>
              <a:ea typeface="HGP創英角ﾎﾟｯﾌﾟ体" panose="040B0A00000000000000" pitchFamily="50" charset="-128"/>
            </a:endParaRPr>
          </a:p>
          <a:p>
            <a:pPr>
              <a:lnSpc>
                <a:spcPct val="90000"/>
              </a:lnSpc>
              <a:spcBef>
                <a:spcPts val="600"/>
              </a:spcBef>
              <a:buFontTx/>
              <a:buNone/>
            </a:pPr>
            <a:endParaRPr lang="en-US" altLang="ja-JP" sz="6600" dirty="0">
              <a:solidFill>
                <a:srgbClr val="6633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276C336B-767F-4682-92F3-752802FAA971}"/>
              </a:ext>
            </a:extLst>
          </p:cNvPr>
          <p:cNvSpPr txBox="1"/>
          <p:nvPr/>
        </p:nvSpPr>
        <p:spPr>
          <a:xfrm>
            <a:off x="395536" y="1844824"/>
            <a:ext cx="8064896" cy="1668149"/>
          </a:xfrm>
          <a:prstGeom prst="rect">
            <a:avLst/>
          </a:prstGeom>
          <a:solidFill>
            <a:schemeClr val="bg1"/>
          </a:solidFill>
        </p:spPr>
        <p:txBody>
          <a:bodyPr wrap="square" rtlCol="0">
            <a:spAutoFit/>
          </a:bodyPr>
          <a:lstStyle/>
          <a:p>
            <a:pPr algn="ctr">
              <a:lnSpc>
                <a:spcPct val="80000"/>
              </a:lnSpc>
            </a:pPr>
            <a:r>
              <a:rPr kumimoji="1" lang="ja-JP" altLang="en-US" sz="4800" dirty="0">
                <a:solidFill>
                  <a:srgbClr val="FF0000"/>
                </a:solidFill>
                <a:latin typeface="HGP創英角ﾎﾟｯﾌﾟ体" panose="040B0A00000000000000" pitchFamily="50" charset="-128"/>
              </a:rPr>
              <a:t>一年中暑くて緑が茂っている</a:t>
            </a:r>
            <a:endParaRPr kumimoji="1" lang="en-US" altLang="ja-JP" sz="4800" dirty="0">
              <a:solidFill>
                <a:srgbClr val="FF0000"/>
              </a:solidFill>
              <a:latin typeface="HGP創英角ﾎﾟｯﾌﾟ体" panose="040B0A00000000000000" pitchFamily="50" charset="-128"/>
            </a:endParaRPr>
          </a:p>
          <a:p>
            <a:pPr algn="ctr">
              <a:lnSpc>
                <a:spcPct val="80000"/>
              </a:lnSpc>
            </a:pPr>
            <a:r>
              <a:rPr kumimoji="1" lang="ja-JP" altLang="en-US" sz="8000" dirty="0">
                <a:solidFill>
                  <a:srgbClr val="FF0000"/>
                </a:solidFill>
                <a:latin typeface="HGP創英角ﾎﾟｯﾌﾟ体" panose="040B0A00000000000000" pitchFamily="50" charset="-128"/>
              </a:rPr>
              <a:t>東南アジアの人</a:t>
            </a:r>
            <a:endParaRPr kumimoji="1" lang="ja-JP" altLang="en-US" sz="8000" dirty="0">
              <a:solidFill>
                <a:srgbClr val="7030A0"/>
              </a:solidFill>
              <a:latin typeface="HGP創英角ﾎﾟｯﾌﾟ体" panose="040B0A00000000000000" pitchFamily="50" charset="-128"/>
            </a:endParaRPr>
          </a:p>
        </p:txBody>
      </p:sp>
      <p:sp>
        <p:nvSpPr>
          <p:cNvPr id="4" name="Text Box 3">
            <a:extLst>
              <a:ext uri="{FF2B5EF4-FFF2-40B4-BE49-F238E27FC236}">
                <a16:creationId xmlns:a16="http://schemas.microsoft.com/office/drawing/2014/main" id="{7F6E3C04-72AA-4E5A-9846-27D5D90940CF}"/>
              </a:ext>
            </a:extLst>
          </p:cNvPr>
          <p:cNvSpPr txBox="1">
            <a:spLocks noChangeArrowheads="1"/>
          </p:cNvSpPr>
          <p:nvPr/>
        </p:nvSpPr>
        <p:spPr bwMode="auto">
          <a:xfrm>
            <a:off x="36512" y="3645024"/>
            <a:ext cx="9144000" cy="298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4000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江津では余りに普通だが　</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a:p>
            <a:pPr>
              <a:lnSpc>
                <a:spcPct val="90000"/>
              </a:lnSpc>
              <a:spcBef>
                <a:spcPts val="60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モスクワには存在しない</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a:p>
            <a:pPr>
              <a:lnSpc>
                <a:spcPct val="90000"/>
              </a:lnSpc>
              <a:spcBef>
                <a:spcPts val="600"/>
              </a:spcBef>
              <a:buFontTx/>
              <a:buNone/>
            </a:pPr>
            <a:r>
              <a:rPr lang="ja-JP" altLang="en-US" sz="6600" u="sng" dirty="0">
                <a:solidFill>
                  <a:srgbClr val="006699"/>
                </a:solidFill>
                <a:latin typeface="HGP創英角ﾎﾟｯﾌﾟ体" panose="040B0A00000000000000" pitchFamily="50" charset="-128"/>
                <a:ea typeface="HGP創英角ﾎﾟｯﾌﾟ体" panose="040B0A00000000000000" pitchFamily="50" charset="-128"/>
              </a:rPr>
              <a:t>自然の景色</a:t>
            </a: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は： 海と</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BFA95040-A7E6-4F90-B9EE-CDB0701141BD}"/>
              </a:ext>
            </a:extLst>
          </p:cNvPr>
          <p:cNvSpPr txBox="1"/>
          <p:nvPr/>
        </p:nvSpPr>
        <p:spPr>
          <a:xfrm>
            <a:off x="7164288" y="5589240"/>
            <a:ext cx="1584176" cy="1175706"/>
          </a:xfrm>
          <a:prstGeom prst="rect">
            <a:avLst/>
          </a:prstGeom>
          <a:noFill/>
        </p:spPr>
        <p:txBody>
          <a:bodyPr wrap="square" rtlCol="0">
            <a:spAutoFit/>
          </a:bodyPr>
          <a:lstStyle/>
          <a:p>
            <a:pPr algn="ctr">
              <a:lnSpc>
                <a:spcPct val="80000"/>
              </a:lnSpc>
            </a:pPr>
            <a:r>
              <a:rPr kumimoji="1" lang="ja-JP" altLang="en-US" sz="8800" dirty="0">
                <a:solidFill>
                  <a:srgbClr val="FF0000"/>
                </a:solidFill>
                <a:latin typeface="HGP創英角ﾎﾟｯﾌﾟ体" panose="040B0A00000000000000" pitchFamily="50" charset="-128"/>
              </a:rPr>
              <a:t>山</a:t>
            </a:r>
            <a:endParaRPr kumimoji="1" lang="ja-JP" altLang="en-US" sz="8800" dirty="0">
              <a:solidFill>
                <a:srgbClr val="7030A0"/>
              </a:solidFill>
              <a:latin typeface="HGP創英角ﾎﾟｯﾌﾟ体" panose="040B0A00000000000000" pitchFamily="50" charset="-128"/>
            </a:endParaRPr>
          </a:p>
        </p:txBody>
      </p:sp>
    </p:spTree>
    <p:extLst>
      <p:ext uri="{BB962C8B-B14F-4D97-AF65-F5344CB8AC3E}">
        <p14:creationId xmlns:p14="http://schemas.microsoft.com/office/powerpoint/2010/main" val="37426105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03075">
                                            <p:txEl>
                                              <p:pRg st="0" end="0"/>
                                            </p:txEl>
                                          </p:spTgt>
                                        </p:tgtEl>
                                        <p:attrNameLst>
                                          <p:attrName>style.visibility</p:attrName>
                                        </p:attrNameLst>
                                      </p:cBhvr>
                                      <p:to>
                                        <p:strVal val="visible"/>
                                      </p:to>
                                    </p:set>
                                    <p:anim calcmode="lin" valueType="num">
                                      <p:cBhvr>
                                        <p:cTn id="7" dur="1000" fill="hold"/>
                                        <p:tgtEl>
                                          <p:spTgt spid="320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20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0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3075" grpId="0" build="p"/>
      <p:bldP spid="3" grpId="0" animBg="1"/>
      <p:bldP spid="4" grpId="0" build="p"/>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id="{0BB1FE8F-F4CB-1C47-EEF5-EF609ECDC3B5}"/>
              </a:ext>
            </a:extLst>
          </p:cNvPr>
          <p:cNvSpPr txBox="1">
            <a:spLocks noChangeArrowheads="1"/>
          </p:cNvSpPr>
          <p:nvPr/>
        </p:nvSpPr>
        <p:spPr bwMode="auto">
          <a:xfrm>
            <a:off x="2843808" y="1067302"/>
            <a:ext cx="6336704"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△１２％</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0"/>
              </a:spcBef>
              <a:buFontTx/>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△２７％</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804863" indent="-804863"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△１１％</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FontTx/>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1</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５％</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△２６％</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11%</a:t>
            </a:r>
          </a:p>
          <a:p>
            <a:pPr marL="990600" indent="-990600"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△３１％</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△２１％</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FontTx/>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越は</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△４％</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、他は</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△５％</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11</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0</a:t>
            </a:r>
            <a:r>
              <a:rPr lang="en-US" altLang="ja-JP" sz="2400" dirty="0">
                <a:solidFill>
                  <a:srgbClr val="663300"/>
                </a:solidFill>
                <a:latin typeface="UD デジタル 教科書体 NK-B" panose="02020700000000000000" pitchFamily="18" charset="-128"/>
                <a:ea typeface="UD デジタル 教科書体 NK-B" panose="02020700000000000000" pitchFamily="18" charset="-128"/>
              </a:rPr>
              <a:t>.1</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8</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６％</a:t>
            </a: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１０％</a:t>
            </a: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６％</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△１１％</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△２０％</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＋１％</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/+1</a:t>
            </a: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endParaRPr lang="en-US" altLang="ja-JP" sz="3400" dirty="0">
              <a:solidFill>
                <a:srgbClr val="FF3300"/>
              </a:solidFill>
              <a:latin typeface="UD デジタル 教科書体 NK-B" panose="02020700000000000000" pitchFamily="18" charset="-128"/>
              <a:ea typeface="UD デジタル 教科書体 NK-B" panose="02020700000000000000" pitchFamily="18" charset="-128"/>
            </a:endParaRPr>
          </a:p>
          <a:p>
            <a:pPr marL="990600" indent="-990600" algn="r" eaLnBrk="1" hangingPunct="1">
              <a:spcBef>
                <a:spcPts val="0"/>
              </a:spcBef>
              <a:buNone/>
            </a:pP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1</a:t>
            </a: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FF3300"/>
                </a:solidFill>
                <a:latin typeface="UD デジタル 教科書体 NK-B" panose="02020700000000000000" pitchFamily="18" charset="-128"/>
                <a:ea typeface="UD デジタル 教科書体 NK-B" panose="02020700000000000000" pitchFamily="18" charset="-128"/>
              </a:rPr>
              <a:t>＋</a:t>
            </a:r>
            <a:r>
              <a:rPr lang="en-US" altLang="ja-JP" sz="3400" dirty="0">
                <a:solidFill>
                  <a:srgbClr val="FF3300"/>
                </a:solidFill>
                <a:latin typeface="UD デジタル 教科書体 NK-B" panose="02020700000000000000" pitchFamily="18" charset="-128"/>
                <a:ea typeface="UD デジタル 教科書体 NK-B" panose="02020700000000000000" pitchFamily="18" charset="-128"/>
              </a:rPr>
              <a:t>4%</a:t>
            </a:r>
          </a:p>
          <a:p>
            <a:pPr marL="990600" indent="-990600" algn="r" eaLnBrk="1" hangingPunct="1">
              <a:spcBef>
                <a:spcPts val="0"/>
              </a:spcBef>
              <a:buNone/>
            </a:pPr>
            <a:endParaRPr lang="en-US" altLang="ja-JP" sz="2000"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5" name="Text Box 3">
            <a:extLst>
              <a:ext uri="{FF2B5EF4-FFF2-40B4-BE49-F238E27FC236}">
                <a16:creationId xmlns:a16="http://schemas.microsoft.com/office/drawing/2014/main" id="{04DEA7B0-FEB0-E761-969D-795C1975F2DF}"/>
              </a:ext>
            </a:extLst>
          </p:cNvPr>
          <p:cNvSpPr txBox="1">
            <a:spLocks noChangeArrowheads="1"/>
          </p:cNvSpPr>
          <p:nvPr/>
        </p:nvSpPr>
        <p:spPr bwMode="auto">
          <a:xfrm>
            <a:off x="35496" y="1180602"/>
            <a:ext cx="7847965"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04863" indent="-804863" eaLnBrk="1" hangingPunct="1">
              <a:lnSpc>
                <a:spcPct val="80000"/>
              </a:lnSpc>
              <a:spcBef>
                <a:spcPts val="60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① 東京２３区</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804863" indent="-804863" eaLnBrk="1" hangingPunct="1">
              <a:spcBef>
                <a:spcPts val="0"/>
              </a:spcBef>
              <a:buFontTx/>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② 江津市　 </a:t>
            </a:r>
          </a:p>
          <a:p>
            <a:pPr marL="896938" indent="-896938" eaLnBrk="1" hangingPunct="1">
              <a:spcBef>
                <a:spcPts val="0"/>
              </a:spcBef>
              <a:buFontTx/>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③ 沖縄県</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④ 日</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韓</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台</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⑤ 中国</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ロシア</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⑥ 越</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比</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ｲﾝﾄﾞﾈｼｱ</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印</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⑦ 英</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独</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仏</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⑧ </a:t>
            </a:r>
            <a:r>
              <a:rPr lang="ja-JP" altLang="ja-JP" sz="3400" dirty="0">
                <a:solidFill>
                  <a:srgbClr val="006699"/>
                </a:solidFill>
                <a:latin typeface="UD デジタル 教科書体 NK-B" panose="02020700000000000000" pitchFamily="18" charset="-128"/>
                <a:ea typeface="UD デジタル 教科書体 NK-B" panose="02020700000000000000" pitchFamily="18" charset="-128"/>
              </a:rPr>
              <a:t>米</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メキシコ</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ブラジル</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⑨ トルコ</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イラン</a:t>
            </a:r>
            <a:endParaRPr lang="en-US" altLang="ja-JP" sz="3400" dirty="0">
              <a:solidFill>
                <a:srgbClr val="663300"/>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⑩ イスラエル</a:t>
            </a:r>
            <a:r>
              <a:rPr lang="en-US" altLang="ja-JP" sz="3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006699"/>
                </a:solidFill>
                <a:latin typeface="UD デジタル 教科書体 NK-B" panose="02020700000000000000" pitchFamily="18" charset="-128"/>
                <a:ea typeface="UD デジタル 教科書体 NK-B" panose="02020700000000000000" pitchFamily="18" charset="-128"/>
              </a:rPr>
              <a:t>パレスチナ自治区</a:t>
            </a:r>
            <a:endParaRPr lang="en-US" altLang="ja-JP" sz="3400" dirty="0">
              <a:solidFill>
                <a:srgbClr val="006699"/>
              </a:solidFill>
              <a:latin typeface="UD デジタル 教科書体 NK-B" panose="02020700000000000000" pitchFamily="18" charset="-128"/>
              <a:ea typeface="UD デジタル 教科書体 NK-B" panose="02020700000000000000" pitchFamily="18" charset="-128"/>
            </a:endParaRPr>
          </a:p>
          <a:p>
            <a:pPr marL="990600" indent="-990600" eaLnBrk="1" hangingPunct="1">
              <a:spcBef>
                <a:spcPts val="0"/>
              </a:spcBef>
              <a:buNone/>
            </a:pP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⑪ 日吉津村</a:t>
            </a:r>
            <a:r>
              <a:rPr lang="en-US" altLang="ja-JP" sz="3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400" dirty="0">
                <a:solidFill>
                  <a:srgbClr val="663300"/>
                </a:solidFill>
                <a:latin typeface="UD デジタル 教科書体 NK-B" panose="02020700000000000000" pitchFamily="18" charset="-128"/>
                <a:ea typeface="UD デジタル 教科書体 NK-B" panose="02020700000000000000" pitchFamily="18" charset="-128"/>
              </a:rPr>
              <a:t>知夫村</a:t>
            </a:r>
            <a:endParaRPr lang="en-US" altLang="ja-JP" sz="20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 name="Text Box 2">
            <a:extLst>
              <a:ext uri="{FF2B5EF4-FFF2-40B4-BE49-F238E27FC236}">
                <a16:creationId xmlns:a16="http://schemas.microsoft.com/office/drawing/2014/main" id="{DB9D5D2C-B966-82E3-9710-8EA594C12A2E}"/>
              </a:ext>
            </a:extLst>
          </p:cNvPr>
          <p:cNvSpPr txBox="1">
            <a:spLocks noChangeArrowheads="1"/>
          </p:cNvSpPr>
          <p:nvPr/>
        </p:nvSpPr>
        <p:spPr bwMode="auto">
          <a:xfrm>
            <a:off x="1" y="-5435"/>
            <a:ext cx="914400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ts val="0"/>
              </a:spcBef>
              <a:buFontTx/>
              <a:buNone/>
            </a:pPr>
            <a:r>
              <a:rPr lang="ja-JP" altLang="en-US" sz="4000" dirty="0">
                <a:latin typeface="HGP創英角ｺﾞｼｯｸUB" panose="020B0900000000000000" pitchFamily="50" charset="-128"/>
                <a:ea typeface="HGP創英角ｺﾞｼｯｸUB" panose="020B0900000000000000" pitchFamily="50" charset="-128"/>
              </a:rPr>
              <a:t>１８年→２３年の５年間に</a:t>
            </a:r>
            <a:endParaRPr lang="en-US" altLang="ja-JP" sz="4000" dirty="0">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０～４歳</a:t>
            </a:r>
            <a:r>
              <a:rPr lang="ja-JP" altLang="en-US" sz="2800" dirty="0">
                <a:latin typeface="HGP創英角ｺﾞｼｯｸUB" panose="020B0900000000000000" pitchFamily="50" charset="-128"/>
                <a:ea typeface="HGP創英角ｺﾞｼｯｸUB" panose="020B0900000000000000" pitchFamily="50" charset="-128"/>
              </a:rPr>
              <a:t>の</a:t>
            </a:r>
            <a:r>
              <a:rPr lang="ja-JP" altLang="en-US" sz="4800" dirty="0">
                <a:latin typeface="HGP創英角ｺﾞｼｯｸUB" panose="020B0900000000000000" pitchFamily="50" charset="-128"/>
                <a:ea typeface="HGP創英角ｺﾞｼｯｸUB" panose="020B0900000000000000" pitchFamily="50" charset="-128"/>
              </a:rPr>
              <a:t>乳幼児</a:t>
            </a:r>
            <a:r>
              <a:rPr lang="ja-JP" altLang="en-US" sz="2800" dirty="0">
                <a:latin typeface="HGP創英角ｺﾞｼｯｸUB" panose="020B0900000000000000" pitchFamily="50" charset="-128"/>
                <a:ea typeface="HGP創英角ｺﾞｼｯｸUB" panose="020B0900000000000000" pitchFamily="50" charset="-128"/>
              </a:rPr>
              <a:t>が</a:t>
            </a:r>
            <a:r>
              <a:rPr lang="ja-JP" altLang="en-US" sz="4800" dirty="0">
                <a:latin typeface="HGP創英角ｺﾞｼｯｸUB" panose="020B0900000000000000" pitchFamily="50" charset="-128"/>
                <a:ea typeface="HGP創英角ｺﾞｼｯｸUB" panose="020B0900000000000000" pitchFamily="50" charset="-128"/>
              </a:rPr>
              <a:t>増えたのは？</a:t>
            </a:r>
            <a:endParaRPr lang="ja-JP" altLang="en-US" sz="28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493EDF52-4352-7E2E-E900-501126E33E63}"/>
              </a:ext>
            </a:extLst>
          </p:cNvPr>
          <p:cNvSpPr txBox="1"/>
          <p:nvPr/>
        </p:nvSpPr>
        <p:spPr>
          <a:xfrm>
            <a:off x="3131840" y="1360278"/>
            <a:ext cx="4176464" cy="1132618"/>
          </a:xfrm>
          <a:prstGeom prst="rect">
            <a:avLst/>
          </a:prstGeom>
          <a:noFill/>
        </p:spPr>
        <p:txBody>
          <a:bodyPr wrap="square" rtlCol="0">
            <a:spAutoFit/>
          </a:bodyPr>
          <a:lstStyle/>
          <a:p>
            <a:pPr>
              <a:lnSpc>
                <a:spcPct val="90000"/>
              </a:lnSpc>
            </a:pPr>
            <a:r>
              <a:rPr kumimoji="1" lang="ja-JP" altLang="en-US" dirty="0">
                <a:solidFill>
                  <a:schemeClr val="accent6">
                    <a:lumMod val="75000"/>
                  </a:schemeClr>
                </a:solidFill>
                <a:latin typeface="+mn-ea"/>
                <a:ea typeface="+mn-ea"/>
              </a:rPr>
              <a:t>国内： 住民基本台帳人口</a:t>
            </a:r>
            <a:endParaRPr lang="en-US" altLang="ja-JP" dirty="0">
              <a:solidFill>
                <a:schemeClr val="accent6">
                  <a:lumMod val="75000"/>
                </a:schemeClr>
              </a:solidFill>
              <a:latin typeface="+mn-ea"/>
              <a:ea typeface="+mn-ea"/>
            </a:endParaRPr>
          </a:p>
          <a:p>
            <a:pPr>
              <a:lnSpc>
                <a:spcPct val="90000"/>
              </a:lnSpc>
            </a:pPr>
            <a:r>
              <a:rPr kumimoji="1" lang="ja-JP" altLang="en-US" dirty="0">
                <a:solidFill>
                  <a:schemeClr val="accent6">
                    <a:lumMod val="75000"/>
                  </a:schemeClr>
                </a:solidFill>
                <a:latin typeface="+mn-ea"/>
                <a:ea typeface="+mn-ea"/>
              </a:rPr>
              <a:t>　　　　（</a:t>
            </a:r>
            <a:r>
              <a:rPr kumimoji="1" lang="en-US" altLang="ja-JP" dirty="0">
                <a:solidFill>
                  <a:schemeClr val="accent6">
                    <a:lumMod val="75000"/>
                  </a:schemeClr>
                </a:solidFill>
                <a:latin typeface="+mn-ea"/>
                <a:ea typeface="+mn-ea"/>
              </a:rPr>
              <a:t>18</a:t>
            </a:r>
            <a:r>
              <a:rPr kumimoji="1" lang="ja-JP" altLang="en-US" dirty="0">
                <a:solidFill>
                  <a:schemeClr val="accent6">
                    <a:lumMod val="75000"/>
                  </a:schemeClr>
                </a:solidFill>
                <a:latin typeface="+mn-ea"/>
                <a:ea typeface="+mn-ea"/>
              </a:rPr>
              <a:t>年元日→</a:t>
            </a:r>
            <a:r>
              <a:rPr kumimoji="1" lang="en-US" altLang="ja-JP" dirty="0">
                <a:solidFill>
                  <a:schemeClr val="accent6">
                    <a:lumMod val="75000"/>
                  </a:schemeClr>
                </a:solidFill>
                <a:latin typeface="+mn-ea"/>
                <a:ea typeface="+mn-ea"/>
              </a:rPr>
              <a:t>2</a:t>
            </a:r>
            <a:r>
              <a:rPr lang="en-US" altLang="ja-JP" dirty="0">
                <a:solidFill>
                  <a:schemeClr val="accent6">
                    <a:lumMod val="75000"/>
                  </a:schemeClr>
                </a:solidFill>
                <a:latin typeface="+mn-ea"/>
                <a:ea typeface="+mn-ea"/>
              </a:rPr>
              <a:t>3</a:t>
            </a:r>
            <a:r>
              <a:rPr kumimoji="1" lang="ja-JP" altLang="en-US" dirty="0">
                <a:solidFill>
                  <a:schemeClr val="accent6">
                    <a:lumMod val="75000"/>
                  </a:schemeClr>
                </a:solidFill>
                <a:latin typeface="+mn-ea"/>
                <a:ea typeface="+mn-ea"/>
              </a:rPr>
              <a:t>年元日の比較）</a:t>
            </a:r>
            <a:endParaRPr kumimoji="1" lang="en-US" altLang="ja-JP" dirty="0">
              <a:solidFill>
                <a:schemeClr val="accent6">
                  <a:lumMod val="75000"/>
                </a:schemeClr>
              </a:solidFill>
              <a:latin typeface="+mn-ea"/>
              <a:ea typeface="+mn-ea"/>
            </a:endParaRPr>
          </a:p>
          <a:p>
            <a:pPr>
              <a:lnSpc>
                <a:spcPct val="90000"/>
              </a:lnSpc>
              <a:spcBef>
                <a:spcPts val="600"/>
              </a:spcBef>
            </a:pPr>
            <a:r>
              <a:rPr lang="ja-JP" altLang="en-US" dirty="0">
                <a:solidFill>
                  <a:schemeClr val="accent6">
                    <a:lumMod val="75000"/>
                  </a:schemeClr>
                </a:solidFill>
                <a:latin typeface="+mn-ea"/>
                <a:ea typeface="+mn-ea"/>
              </a:rPr>
              <a:t>国外： 国連人口部</a:t>
            </a:r>
            <a:r>
              <a:rPr lang="en-US" altLang="ja-JP" dirty="0">
                <a:solidFill>
                  <a:schemeClr val="accent6">
                    <a:lumMod val="75000"/>
                  </a:schemeClr>
                </a:solidFill>
                <a:latin typeface="+mn-ea"/>
                <a:ea typeface="+mn-ea"/>
              </a:rPr>
              <a:t>2022</a:t>
            </a:r>
            <a:r>
              <a:rPr lang="ja-JP" altLang="en-US" dirty="0">
                <a:solidFill>
                  <a:schemeClr val="accent6">
                    <a:lumMod val="75000"/>
                  </a:schemeClr>
                </a:solidFill>
                <a:latin typeface="+mn-ea"/>
                <a:ea typeface="+mn-ea"/>
              </a:rPr>
              <a:t>年推計予測</a:t>
            </a:r>
            <a:r>
              <a:rPr lang="en-US" altLang="ja-JP" dirty="0">
                <a:solidFill>
                  <a:schemeClr val="accent6">
                    <a:lumMod val="75000"/>
                  </a:schemeClr>
                </a:solidFill>
                <a:latin typeface="+mn-ea"/>
                <a:ea typeface="+mn-ea"/>
              </a:rPr>
              <a:t>(</a:t>
            </a:r>
            <a:r>
              <a:rPr lang="ja-JP" altLang="en-US" dirty="0">
                <a:solidFill>
                  <a:schemeClr val="accent6">
                    <a:lumMod val="75000"/>
                  </a:schemeClr>
                </a:solidFill>
                <a:latin typeface="+mn-ea"/>
                <a:ea typeface="+mn-ea"/>
              </a:rPr>
              <a:t>中位推計</a:t>
            </a:r>
            <a:r>
              <a:rPr lang="en-US" altLang="ja-JP" dirty="0">
                <a:solidFill>
                  <a:schemeClr val="accent6">
                    <a:lumMod val="75000"/>
                  </a:schemeClr>
                </a:solidFill>
                <a:latin typeface="+mn-ea"/>
                <a:ea typeface="+mn-ea"/>
              </a:rPr>
              <a:t>)</a:t>
            </a:r>
          </a:p>
          <a:p>
            <a:pPr algn="r">
              <a:lnSpc>
                <a:spcPct val="90000"/>
              </a:lnSpc>
              <a:spcBef>
                <a:spcPts val="600"/>
              </a:spcBef>
            </a:pPr>
            <a:r>
              <a:rPr lang="ja-JP" altLang="en-US" dirty="0">
                <a:solidFill>
                  <a:schemeClr val="accent6">
                    <a:lumMod val="75000"/>
                  </a:schemeClr>
                </a:solidFill>
                <a:latin typeface="+mn-ea"/>
                <a:ea typeface="+mn-ea"/>
              </a:rPr>
              <a:t>いずれも移民や居住外国人を含む数字</a:t>
            </a:r>
            <a:endParaRPr kumimoji="1" lang="ja-JP" altLang="en-US" dirty="0">
              <a:solidFill>
                <a:schemeClr val="accent6">
                  <a:lumMod val="75000"/>
                </a:schemeClr>
              </a:solidFill>
              <a:latin typeface="+mn-ea"/>
              <a:ea typeface="+mn-ea"/>
            </a:endParaRPr>
          </a:p>
        </p:txBody>
      </p:sp>
      <p:sp>
        <p:nvSpPr>
          <p:cNvPr id="7" name="楕円 6">
            <a:extLst>
              <a:ext uri="{FF2B5EF4-FFF2-40B4-BE49-F238E27FC236}">
                <a16:creationId xmlns:a16="http://schemas.microsoft.com/office/drawing/2014/main" id="{8CEF3519-D421-7B69-CF3B-EAE4114653F7}"/>
              </a:ext>
            </a:extLst>
          </p:cNvPr>
          <p:cNvSpPr/>
          <p:nvPr/>
        </p:nvSpPr>
        <p:spPr bwMode="auto">
          <a:xfrm>
            <a:off x="124438" y="5779863"/>
            <a:ext cx="415270" cy="432048"/>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6" name="楕円 5">
            <a:extLst>
              <a:ext uri="{FF2B5EF4-FFF2-40B4-BE49-F238E27FC236}">
                <a16:creationId xmlns:a16="http://schemas.microsoft.com/office/drawing/2014/main" id="{26DE94AC-0F53-0B5F-0047-A9762ACB15C5}"/>
              </a:ext>
            </a:extLst>
          </p:cNvPr>
          <p:cNvSpPr/>
          <p:nvPr/>
        </p:nvSpPr>
        <p:spPr bwMode="auto">
          <a:xfrm>
            <a:off x="141060" y="6317787"/>
            <a:ext cx="415270" cy="432048"/>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3" name="AutoShape 26">
            <a:extLst>
              <a:ext uri="{FF2B5EF4-FFF2-40B4-BE49-F238E27FC236}">
                <a16:creationId xmlns:a16="http://schemas.microsoft.com/office/drawing/2014/main" id="{253DCE71-BC1B-0058-7EC5-5C4B9A93AFE1}"/>
              </a:ext>
            </a:extLst>
          </p:cNvPr>
          <p:cNvSpPr>
            <a:spLocks noChangeArrowheads="1"/>
          </p:cNvSpPr>
          <p:nvPr/>
        </p:nvSpPr>
        <p:spPr bwMode="auto">
          <a:xfrm>
            <a:off x="64563" y="44624"/>
            <a:ext cx="9043941" cy="666936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0000"/>
              </a:lnSpc>
              <a:spcBef>
                <a:spcPts val="1200"/>
              </a:spcBef>
              <a:buFontTx/>
              <a:buNone/>
            </a:pP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少子化は</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今や世界中で進行中。</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移民を受入れても止まらない</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4000" dirty="0">
                <a:solidFill>
                  <a:srgbClr val="990033"/>
                </a:solidFill>
                <a:latin typeface="UD デジタル 教科書体 NK-B" panose="02020700000000000000" pitchFamily="18" charset="-128"/>
                <a:ea typeface="UD デジタル 教科書体 NK-B" panose="02020700000000000000" pitchFamily="18" charset="-128"/>
              </a:rPr>
              <a:t>東京でも７０歳以下は減っている。</a:t>
            </a:r>
            <a:endParaRPr lang="en-US" altLang="ja-JP" sz="4000" dirty="0">
              <a:solidFill>
                <a:srgbClr val="990033"/>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4000" dirty="0">
                <a:solidFill>
                  <a:srgbClr val="990033"/>
                </a:solidFill>
                <a:latin typeface="UD デジタル 教科書体 NK-B" panose="02020700000000000000" pitchFamily="18" charset="-128"/>
                <a:ea typeface="UD デジタル 教科書体 NK-B" panose="02020700000000000000" pitchFamily="18" charset="-128"/>
              </a:rPr>
              <a:t>東京で空き家が増えるのは当たり前。</a:t>
            </a:r>
            <a:endParaRPr lang="en-US" altLang="ja-JP" sz="4000" dirty="0">
              <a:solidFill>
                <a:srgbClr val="A50021"/>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4000" dirty="0">
                <a:solidFill>
                  <a:srgbClr val="7030A0"/>
                </a:solidFill>
                <a:latin typeface="UD デジタル 教科書体 NK-B" panose="02020700000000000000" pitchFamily="18" charset="-128"/>
                <a:ea typeface="UD デジタル 教科書体 NK-B" panose="02020700000000000000" pitchFamily="18" charset="-128"/>
              </a:rPr>
              <a:t>インド、東南ア、中南米でも若者は減る。</a:t>
            </a:r>
            <a:endParaRPr lang="en-US" altLang="ja-JP" sz="4000" dirty="0">
              <a:solidFill>
                <a:srgbClr val="7030A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600"/>
              </a:spcBef>
              <a:buFontTx/>
              <a:buNone/>
            </a:pPr>
            <a:r>
              <a:rPr lang="ja-JP" altLang="en-US" dirty="0">
                <a:solidFill>
                  <a:srgbClr val="7030A0"/>
                </a:solidFill>
                <a:latin typeface="UD デジタル 教科書体 NK-B" panose="02020700000000000000" pitchFamily="18" charset="-128"/>
                <a:ea typeface="UD デジタル 教科書体 NK-B" panose="02020700000000000000" pitchFamily="18" charset="-128"/>
              </a:rPr>
              <a:t>アフリカは淡水や沃土がなく、増加に限界。</a:t>
            </a:r>
            <a:endParaRPr lang="en-US" altLang="ja-JP" dirty="0">
              <a:solidFill>
                <a:srgbClr val="7030A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600"/>
              </a:spcBef>
              <a:buFontTx/>
              <a:buNone/>
            </a:pPr>
            <a:r>
              <a:rPr lang="ja-JP" altLang="en-US" sz="4000" dirty="0">
                <a:solidFill>
                  <a:srgbClr val="7030A0"/>
                </a:solidFill>
                <a:latin typeface="UD デジタル 教科書体 NK-B" panose="02020700000000000000" pitchFamily="18" charset="-128"/>
                <a:ea typeface="UD デジタル 教科書体 NK-B" panose="02020700000000000000" pitchFamily="18" charset="-128"/>
              </a:rPr>
              <a:t>人口増加が前提の成長至上主義は</a:t>
            </a:r>
            <a:endParaRPr lang="en-US" altLang="ja-JP" sz="4000" dirty="0">
              <a:solidFill>
                <a:srgbClr val="7030A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4000" dirty="0">
                <a:solidFill>
                  <a:srgbClr val="7030A0"/>
                </a:solidFill>
                <a:latin typeface="UD デジタル 教科書体 NK-B" panose="02020700000000000000" pitchFamily="18" charset="-128"/>
                <a:ea typeface="UD デジタル 教科書体 NK-B" panose="02020700000000000000" pitchFamily="18" charset="-128"/>
              </a:rPr>
              <a:t>中国、インドの次がなく行き詰まる。</a:t>
            </a:r>
            <a:endParaRPr lang="en-US" altLang="ja-JP" sz="4000" dirty="0">
              <a:solidFill>
                <a:srgbClr val="7030A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そんな中、地方の一部町村で</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乳幼児が増加中！</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endParaRPr lang="en-US" altLang="ja-JP" sz="4000" dirty="0">
              <a:solidFill>
                <a:srgbClr val="7030A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47147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left)">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left)">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left)">
                                      <p:cBhvr>
                                        <p:cTn id="57" dur="500"/>
                                        <p:tgtEl>
                                          <p:spTgt spid="5">
                                            <p:txEl>
                                              <p:pRg st="10" end="10"/>
                                            </p:txEl>
                                          </p:spTgt>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left)">
                                      <p:cBhvr>
                                        <p:cTn id="65" dur="500"/>
                                        <p:tgtEl>
                                          <p:spTgt spid="1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1" end="1"/>
                                            </p:txEl>
                                          </p:spTgt>
                                        </p:tgtEl>
                                        <p:attrNameLst>
                                          <p:attrName>style.visibility</p:attrName>
                                        </p:attrNameLst>
                                      </p:cBhvr>
                                      <p:to>
                                        <p:strVal val="visible"/>
                                      </p:to>
                                    </p:set>
                                    <p:animEffect transition="in" filter="wipe(left)">
                                      <p:cBhvr>
                                        <p:cTn id="70" dur="500"/>
                                        <p:tgtEl>
                                          <p:spTgt spid="1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2" end="2"/>
                                            </p:txEl>
                                          </p:spTgt>
                                        </p:tgtEl>
                                        <p:attrNameLst>
                                          <p:attrName>style.visibility</p:attrName>
                                        </p:attrNameLst>
                                      </p:cBhvr>
                                      <p:to>
                                        <p:strVal val="visible"/>
                                      </p:to>
                                    </p:set>
                                    <p:animEffect transition="in" filter="wipe(left)">
                                      <p:cBhvr>
                                        <p:cTn id="75" dur="500"/>
                                        <p:tgtEl>
                                          <p:spTgt spid="15">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5">
                                            <p:txEl>
                                              <p:pRg st="3" end="3"/>
                                            </p:txEl>
                                          </p:spTgt>
                                        </p:tgtEl>
                                        <p:attrNameLst>
                                          <p:attrName>style.visibility</p:attrName>
                                        </p:attrNameLst>
                                      </p:cBhvr>
                                      <p:to>
                                        <p:strVal val="visible"/>
                                      </p:to>
                                    </p:set>
                                    <p:animEffect transition="in" filter="wipe(left)">
                                      <p:cBhvr>
                                        <p:cTn id="80" dur="500"/>
                                        <p:tgtEl>
                                          <p:spTgt spid="15">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5">
                                            <p:txEl>
                                              <p:pRg st="4" end="4"/>
                                            </p:txEl>
                                          </p:spTgt>
                                        </p:tgtEl>
                                        <p:attrNameLst>
                                          <p:attrName>style.visibility</p:attrName>
                                        </p:attrNameLst>
                                      </p:cBhvr>
                                      <p:to>
                                        <p:strVal val="visible"/>
                                      </p:to>
                                    </p:set>
                                    <p:animEffect transition="in" filter="wipe(left)">
                                      <p:cBhvr>
                                        <p:cTn id="85" dur="500"/>
                                        <p:tgtEl>
                                          <p:spTgt spid="15">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
                                            <p:txEl>
                                              <p:pRg st="5" end="5"/>
                                            </p:txEl>
                                          </p:spTgt>
                                        </p:tgtEl>
                                        <p:attrNameLst>
                                          <p:attrName>style.visibility</p:attrName>
                                        </p:attrNameLst>
                                      </p:cBhvr>
                                      <p:to>
                                        <p:strVal val="visible"/>
                                      </p:to>
                                    </p:set>
                                    <p:animEffect transition="in" filter="wipe(left)">
                                      <p:cBhvr>
                                        <p:cTn id="90" dur="500"/>
                                        <p:tgtEl>
                                          <p:spTgt spid="15">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5">
                                            <p:txEl>
                                              <p:pRg st="6" end="6"/>
                                            </p:txEl>
                                          </p:spTgt>
                                        </p:tgtEl>
                                        <p:attrNameLst>
                                          <p:attrName>style.visibility</p:attrName>
                                        </p:attrNameLst>
                                      </p:cBhvr>
                                      <p:to>
                                        <p:strVal val="visible"/>
                                      </p:to>
                                    </p:set>
                                    <p:animEffect transition="in" filter="wipe(left)">
                                      <p:cBhvr>
                                        <p:cTn id="95" dur="500"/>
                                        <p:tgtEl>
                                          <p:spTgt spid="15">
                                            <p:txEl>
                                              <p:pRg st="6" end="6"/>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5">
                                            <p:txEl>
                                              <p:pRg st="7" end="7"/>
                                            </p:txEl>
                                          </p:spTgt>
                                        </p:tgtEl>
                                        <p:attrNameLst>
                                          <p:attrName>style.visibility</p:attrName>
                                        </p:attrNameLst>
                                      </p:cBhvr>
                                      <p:to>
                                        <p:strVal val="visible"/>
                                      </p:to>
                                    </p:set>
                                    <p:animEffect transition="in" filter="wipe(left)">
                                      <p:cBhvr>
                                        <p:cTn id="100" dur="500"/>
                                        <p:tgtEl>
                                          <p:spTgt spid="15">
                                            <p:txEl>
                                              <p:pRg st="7" end="7"/>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5">
                                            <p:txEl>
                                              <p:pRg st="8" end="8"/>
                                            </p:txEl>
                                          </p:spTgt>
                                        </p:tgtEl>
                                        <p:attrNameLst>
                                          <p:attrName>style.visibility</p:attrName>
                                        </p:attrNameLst>
                                      </p:cBhvr>
                                      <p:to>
                                        <p:strVal val="visible"/>
                                      </p:to>
                                    </p:set>
                                    <p:animEffect transition="in" filter="wipe(left)">
                                      <p:cBhvr>
                                        <p:cTn id="105" dur="500"/>
                                        <p:tgtEl>
                                          <p:spTgt spid="15">
                                            <p:txEl>
                                              <p:pRg st="8" end="8"/>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5">
                                            <p:txEl>
                                              <p:pRg st="9" end="9"/>
                                            </p:txEl>
                                          </p:spTgt>
                                        </p:tgtEl>
                                        <p:attrNameLst>
                                          <p:attrName>style.visibility</p:attrName>
                                        </p:attrNameLst>
                                      </p:cBhvr>
                                      <p:to>
                                        <p:strVal val="visible"/>
                                      </p:to>
                                    </p:set>
                                    <p:animEffect transition="in" filter="wipe(left)">
                                      <p:cBhvr>
                                        <p:cTn id="110" dur="500"/>
                                        <p:tgtEl>
                                          <p:spTgt spid="15">
                                            <p:txEl>
                                              <p:pRg st="9" end="9"/>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5">
                                            <p:txEl>
                                              <p:pRg st="10" end="10"/>
                                            </p:txEl>
                                          </p:spTgt>
                                        </p:tgtEl>
                                        <p:attrNameLst>
                                          <p:attrName>style.visibility</p:attrName>
                                        </p:attrNameLst>
                                      </p:cBhvr>
                                      <p:to>
                                        <p:strVal val="visible"/>
                                      </p:to>
                                    </p:set>
                                    <p:animEffect transition="in" filter="wipe(left)">
                                      <p:cBhvr>
                                        <p:cTn id="115" dur="500"/>
                                        <p:tgtEl>
                                          <p:spTgt spid="15">
                                            <p:txEl>
                                              <p:pRg st="10" end="10"/>
                                            </p:txEl>
                                          </p:spTgt>
                                        </p:tgtEl>
                                      </p:cBhvr>
                                    </p:animEffect>
                                  </p:childTnLst>
                                </p:cTn>
                              </p:par>
                            </p:childTnLst>
                          </p:cTn>
                        </p:par>
                        <p:par>
                          <p:cTn id="116" fill="hold">
                            <p:stCondLst>
                              <p:cond delay="500"/>
                            </p:stCondLst>
                            <p:childTnLst>
                              <p:par>
                                <p:cTn id="117" presetID="21" presetClass="entr" presetSubtype="8" fill="hold" grpId="0" nodeType="after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heel(8)">
                                      <p:cBhvr>
                                        <p:cTn id="119" dur="500"/>
                                        <p:tgtEl>
                                          <p:spTgt spid="7"/>
                                        </p:tgtEl>
                                      </p:cBhvr>
                                    </p:animEffect>
                                  </p:childTnLst>
                                </p:cTn>
                              </p:par>
                            </p:childTnLst>
                          </p:cTn>
                        </p:par>
                        <p:par>
                          <p:cTn id="120" fill="hold">
                            <p:stCondLst>
                              <p:cond delay="1000"/>
                            </p:stCondLst>
                            <p:childTnLst>
                              <p:par>
                                <p:cTn id="121" presetID="21" presetClass="entr" presetSubtype="8" fill="hold" grpId="0"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wheel(8)">
                                      <p:cBhvr>
                                        <p:cTn id="123" dur="500"/>
                                        <p:tgtEl>
                                          <p:spTgt spid="6"/>
                                        </p:tgtEl>
                                      </p:cBhvr>
                                    </p:animEffect>
                                  </p:childTnLst>
                                </p:cTn>
                              </p:par>
                            </p:childTnLst>
                          </p:cTn>
                        </p:par>
                      </p:childTnLst>
                    </p:cTn>
                  </p:par>
                  <p:par>
                    <p:cTn id="124" fill="hold">
                      <p:stCondLst>
                        <p:cond delay="indefinite"/>
                      </p:stCondLst>
                      <p:childTnLst>
                        <p:par>
                          <p:cTn id="125" fill="hold">
                            <p:stCondLst>
                              <p:cond delay="0"/>
                            </p:stCondLst>
                            <p:childTnLst>
                              <p:par>
                                <p:cTn id="126" presetID="23" presetClass="entr" presetSubtype="272" fill="hold" grpId="0" nodeType="clickEffect">
                                  <p:stCondLst>
                                    <p:cond delay="0"/>
                                  </p:stCondLst>
                                  <p:childTnLst>
                                    <p:set>
                                      <p:cBhvr>
                                        <p:cTn id="127" dur="1" fill="hold">
                                          <p:stCondLst>
                                            <p:cond delay="0"/>
                                          </p:stCondLst>
                                        </p:cTn>
                                        <p:tgtEl>
                                          <p:spTgt spid="3">
                                            <p:bg/>
                                          </p:spTgt>
                                        </p:tgtEl>
                                        <p:attrNameLst>
                                          <p:attrName>style.visibility</p:attrName>
                                        </p:attrNameLst>
                                      </p:cBhvr>
                                      <p:to>
                                        <p:strVal val="visible"/>
                                      </p:to>
                                    </p:set>
                                    <p:anim calcmode="lin" valueType="num">
                                      <p:cBhvr>
                                        <p:cTn id="128" dur="500" fill="hold"/>
                                        <p:tgtEl>
                                          <p:spTgt spid="3">
                                            <p:bg/>
                                          </p:spTgt>
                                        </p:tgtEl>
                                        <p:attrNameLst>
                                          <p:attrName>ppt_w</p:attrName>
                                        </p:attrNameLst>
                                      </p:cBhvr>
                                      <p:tavLst>
                                        <p:tav tm="0">
                                          <p:val>
                                            <p:strVal val="2/3*#ppt_w"/>
                                          </p:val>
                                        </p:tav>
                                        <p:tav tm="100000">
                                          <p:val>
                                            <p:strVal val="#ppt_w"/>
                                          </p:val>
                                        </p:tav>
                                      </p:tavLst>
                                    </p:anim>
                                    <p:anim calcmode="lin" valueType="num">
                                      <p:cBhvr>
                                        <p:cTn id="129" dur="500" fill="hold"/>
                                        <p:tgtEl>
                                          <p:spTgt spid="3">
                                            <p:bg/>
                                          </p:spTgt>
                                        </p:tgtEl>
                                        <p:attrNameLst>
                                          <p:attrName>ppt_h</p:attrName>
                                        </p:attrNameLst>
                                      </p:cBhvr>
                                      <p:tavLst>
                                        <p:tav tm="0">
                                          <p:val>
                                            <p:strVal val="2/3*#ppt_h"/>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3" presetClass="entr" presetSubtype="272" fill="hold" grpId="0" nodeType="clickEffect">
                                  <p:stCondLst>
                                    <p:cond delay="0"/>
                                  </p:stCondLst>
                                  <p:childTnLst>
                                    <p:set>
                                      <p:cBhvr>
                                        <p:cTn id="133" dur="1" fill="hold">
                                          <p:stCondLst>
                                            <p:cond delay="0"/>
                                          </p:stCondLst>
                                        </p:cTn>
                                        <p:tgtEl>
                                          <p:spTgt spid="3">
                                            <p:txEl>
                                              <p:pRg st="1" end="1"/>
                                            </p:txEl>
                                          </p:spTgt>
                                        </p:tgtEl>
                                        <p:attrNameLst>
                                          <p:attrName>style.visibility</p:attrName>
                                        </p:attrNameLst>
                                      </p:cBhvr>
                                      <p:to>
                                        <p:strVal val="visible"/>
                                      </p:to>
                                    </p:set>
                                    <p:anim calcmode="lin" valueType="num">
                                      <p:cBhvr>
                                        <p:cTn id="134"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135" dur="500" fill="hold"/>
                                        <p:tgtEl>
                                          <p:spTgt spid="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3" presetClass="entr" presetSubtype="272" fill="hold" grpId="0" nodeType="clickEffect">
                                  <p:stCondLst>
                                    <p:cond delay="0"/>
                                  </p:stCondLst>
                                  <p:childTnLst>
                                    <p:set>
                                      <p:cBhvr>
                                        <p:cTn id="139" dur="1" fill="hold">
                                          <p:stCondLst>
                                            <p:cond delay="0"/>
                                          </p:stCondLst>
                                        </p:cTn>
                                        <p:tgtEl>
                                          <p:spTgt spid="3">
                                            <p:txEl>
                                              <p:pRg st="2" end="2"/>
                                            </p:txEl>
                                          </p:spTgt>
                                        </p:tgtEl>
                                        <p:attrNameLst>
                                          <p:attrName>style.visibility</p:attrName>
                                        </p:attrNameLst>
                                      </p:cBhvr>
                                      <p:to>
                                        <p:strVal val="visible"/>
                                      </p:to>
                                    </p:set>
                                    <p:anim calcmode="lin" valueType="num">
                                      <p:cBhvr>
                                        <p:cTn id="140"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141"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42" fill="hold">
                      <p:stCondLst>
                        <p:cond delay="indefinite"/>
                      </p:stCondLst>
                      <p:childTnLst>
                        <p:par>
                          <p:cTn id="143" fill="hold">
                            <p:stCondLst>
                              <p:cond delay="0"/>
                            </p:stCondLst>
                            <p:childTnLst>
                              <p:par>
                                <p:cTn id="144" presetID="23" presetClass="entr" presetSubtype="272" fill="hold" grpId="0" nodeType="clickEffect">
                                  <p:stCondLst>
                                    <p:cond delay="0"/>
                                  </p:stCondLst>
                                  <p:childTnLst>
                                    <p:set>
                                      <p:cBhvr>
                                        <p:cTn id="145" dur="1" fill="hold">
                                          <p:stCondLst>
                                            <p:cond delay="0"/>
                                          </p:stCondLst>
                                        </p:cTn>
                                        <p:tgtEl>
                                          <p:spTgt spid="3">
                                            <p:txEl>
                                              <p:pRg st="3" end="3"/>
                                            </p:txEl>
                                          </p:spTgt>
                                        </p:tgtEl>
                                        <p:attrNameLst>
                                          <p:attrName>style.visibility</p:attrName>
                                        </p:attrNameLst>
                                      </p:cBhvr>
                                      <p:to>
                                        <p:strVal val="visible"/>
                                      </p:to>
                                    </p:set>
                                    <p:anim calcmode="lin" valueType="num">
                                      <p:cBhvr>
                                        <p:cTn id="146" dur="500" fill="hold"/>
                                        <p:tgtEl>
                                          <p:spTgt spid="3">
                                            <p:txEl>
                                              <p:pRg st="3" end="3"/>
                                            </p:txEl>
                                          </p:spTgt>
                                        </p:tgtEl>
                                        <p:attrNameLst>
                                          <p:attrName>ppt_w</p:attrName>
                                        </p:attrNameLst>
                                      </p:cBhvr>
                                      <p:tavLst>
                                        <p:tav tm="0">
                                          <p:val>
                                            <p:strVal val="2/3*#ppt_w"/>
                                          </p:val>
                                        </p:tav>
                                        <p:tav tm="100000">
                                          <p:val>
                                            <p:strVal val="#ppt_w"/>
                                          </p:val>
                                        </p:tav>
                                      </p:tavLst>
                                    </p:anim>
                                    <p:anim calcmode="lin" valueType="num">
                                      <p:cBhvr>
                                        <p:cTn id="147" dur="500" fill="hold"/>
                                        <p:tgtEl>
                                          <p:spTgt spid="3">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23" presetClass="entr" presetSubtype="272" fill="hold" grpId="0" nodeType="clickEffect">
                                  <p:stCondLst>
                                    <p:cond delay="0"/>
                                  </p:stCondLst>
                                  <p:childTnLst>
                                    <p:set>
                                      <p:cBhvr>
                                        <p:cTn id="151" dur="1" fill="hold">
                                          <p:stCondLst>
                                            <p:cond delay="0"/>
                                          </p:stCondLst>
                                        </p:cTn>
                                        <p:tgtEl>
                                          <p:spTgt spid="3">
                                            <p:txEl>
                                              <p:pRg st="4" end="4"/>
                                            </p:txEl>
                                          </p:spTgt>
                                        </p:tgtEl>
                                        <p:attrNameLst>
                                          <p:attrName>style.visibility</p:attrName>
                                        </p:attrNameLst>
                                      </p:cBhvr>
                                      <p:to>
                                        <p:strVal val="visible"/>
                                      </p:to>
                                    </p:set>
                                    <p:anim calcmode="lin" valueType="num">
                                      <p:cBhvr>
                                        <p:cTn id="152"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153"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23" presetClass="entr" presetSubtype="272" fill="hold" grpId="0" nodeType="clickEffect">
                                  <p:stCondLst>
                                    <p:cond delay="0"/>
                                  </p:stCondLst>
                                  <p:childTnLst>
                                    <p:set>
                                      <p:cBhvr>
                                        <p:cTn id="157" dur="1" fill="hold">
                                          <p:stCondLst>
                                            <p:cond delay="0"/>
                                          </p:stCondLst>
                                        </p:cTn>
                                        <p:tgtEl>
                                          <p:spTgt spid="3">
                                            <p:txEl>
                                              <p:pRg st="5" end="5"/>
                                            </p:txEl>
                                          </p:spTgt>
                                        </p:tgtEl>
                                        <p:attrNameLst>
                                          <p:attrName>style.visibility</p:attrName>
                                        </p:attrNameLst>
                                      </p:cBhvr>
                                      <p:to>
                                        <p:strVal val="visible"/>
                                      </p:to>
                                    </p:set>
                                    <p:anim calcmode="lin" valueType="num">
                                      <p:cBhvr>
                                        <p:cTn id="158" dur="500" fill="hold"/>
                                        <p:tgtEl>
                                          <p:spTgt spid="3">
                                            <p:txEl>
                                              <p:pRg st="5" end="5"/>
                                            </p:txEl>
                                          </p:spTgt>
                                        </p:tgtEl>
                                        <p:attrNameLst>
                                          <p:attrName>ppt_w</p:attrName>
                                        </p:attrNameLst>
                                      </p:cBhvr>
                                      <p:tavLst>
                                        <p:tav tm="0">
                                          <p:val>
                                            <p:strVal val="2/3*#ppt_w"/>
                                          </p:val>
                                        </p:tav>
                                        <p:tav tm="100000">
                                          <p:val>
                                            <p:strVal val="#ppt_w"/>
                                          </p:val>
                                        </p:tav>
                                      </p:tavLst>
                                    </p:anim>
                                    <p:anim calcmode="lin" valueType="num">
                                      <p:cBhvr>
                                        <p:cTn id="159" dur="500" fill="hold"/>
                                        <p:tgtEl>
                                          <p:spTgt spid="3">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23" presetClass="entr" presetSubtype="272" fill="hold" grpId="0" nodeType="clickEffect">
                                  <p:stCondLst>
                                    <p:cond delay="0"/>
                                  </p:stCondLst>
                                  <p:childTnLst>
                                    <p:set>
                                      <p:cBhvr>
                                        <p:cTn id="163" dur="1" fill="hold">
                                          <p:stCondLst>
                                            <p:cond delay="0"/>
                                          </p:stCondLst>
                                        </p:cTn>
                                        <p:tgtEl>
                                          <p:spTgt spid="3">
                                            <p:txEl>
                                              <p:pRg st="6" end="6"/>
                                            </p:txEl>
                                          </p:spTgt>
                                        </p:tgtEl>
                                        <p:attrNameLst>
                                          <p:attrName>style.visibility</p:attrName>
                                        </p:attrNameLst>
                                      </p:cBhvr>
                                      <p:to>
                                        <p:strVal val="visible"/>
                                      </p:to>
                                    </p:set>
                                    <p:anim calcmode="lin" valueType="num">
                                      <p:cBhvr>
                                        <p:cTn id="164" dur="500" fill="hold"/>
                                        <p:tgtEl>
                                          <p:spTgt spid="3">
                                            <p:txEl>
                                              <p:pRg st="6" end="6"/>
                                            </p:txEl>
                                          </p:spTgt>
                                        </p:tgtEl>
                                        <p:attrNameLst>
                                          <p:attrName>ppt_w</p:attrName>
                                        </p:attrNameLst>
                                      </p:cBhvr>
                                      <p:tavLst>
                                        <p:tav tm="0">
                                          <p:val>
                                            <p:strVal val="2/3*#ppt_w"/>
                                          </p:val>
                                        </p:tav>
                                        <p:tav tm="100000">
                                          <p:val>
                                            <p:strVal val="#ppt_w"/>
                                          </p:val>
                                        </p:tav>
                                      </p:tavLst>
                                    </p:anim>
                                    <p:anim calcmode="lin" valueType="num">
                                      <p:cBhvr>
                                        <p:cTn id="165" dur="500" fill="hold"/>
                                        <p:tgtEl>
                                          <p:spTgt spid="3">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3" presetClass="entr" presetSubtype="272" fill="hold" grpId="0" nodeType="clickEffect">
                                  <p:stCondLst>
                                    <p:cond delay="0"/>
                                  </p:stCondLst>
                                  <p:childTnLst>
                                    <p:set>
                                      <p:cBhvr>
                                        <p:cTn id="169" dur="1" fill="hold">
                                          <p:stCondLst>
                                            <p:cond delay="0"/>
                                          </p:stCondLst>
                                        </p:cTn>
                                        <p:tgtEl>
                                          <p:spTgt spid="3">
                                            <p:txEl>
                                              <p:pRg st="7" end="7"/>
                                            </p:txEl>
                                          </p:spTgt>
                                        </p:tgtEl>
                                        <p:attrNameLst>
                                          <p:attrName>style.visibility</p:attrName>
                                        </p:attrNameLst>
                                      </p:cBhvr>
                                      <p:to>
                                        <p:strVal val="visible"/>
                                      </p:to>
                                    </p:set>
                                    <p:anim calcmode="lin" valueType="num">
                                      <p:cBhvr>
                                        <p:cTn id="170" dur="500" fill="hold"/>
                                        <p:tgtEl>
                                          <p:spTgt spid="3">
                                            <p:txEl>
                                              <p:pRg st="7" end="7"/>
                                            </p:txEl>
                                          </p:spTgt>
                                        </p:tgtEl>
                                        <p:attrNameLst>
                                          <p:attrName>ppt_w</p:attrName>
                                        </p:attrNameLst>
                                      </p:cBhvr>
                                      <p:tavLst>
                                        <p:tav tm="0">
                                          <p:val>
                                            <p:strVal val="2/3*#ppt_w"/>
                                          </p:val>
                                        </p:tav>
                                        <p:tav tm="100000">
                                          <p:val>
                                            <p:strVal val="#ppt_w"/>
                                          </p:val>
                                        </p:tav>
                                      </p:tavLst>
                                    </p:anim>
                                    <p:anim calcmode="lin" valueType="num">
                                      <p:cBhvr>
                                        <p:cTn id="171" dur="500" fill="hold"/>
                                        <p:tgtEl>
                                          <p:spTgt spid="3">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23" presetClass="entr" presetSubtype="272" fill="hold" grpId="0" nodeType="clickEffect">
                                  <p:stCondLst>
                                    <p:cond delay="0"/>
                                  </p:stCondLst>
                                  <p:childTnLst>
                                    <p:set>
                                      <p:cBhvr>
                                        <p:cTn id="175" dur="1" fill="hold">
                                          <p:stCondLst>
                                            <p:cond delay="0"/>
                                          </p:stCondLst>
                                        </p:cTn>
                                        <p:tgtEl>
                                          <p:spTgt spid="3">
                                            <p:txEl>
                                              <p:pRg st="8" end="8"/>
                                            </p:txEl>
                                          </p:spTgt>
                                        </p:tgtEl>
                                        <p:attrNameLst>
                                          <p:attrName>style.visibility</p:attrName>
                                        </p:attrNameLst>
                                      </p:cBhvr>
                                      <p:to>
                                        <p:strVal val="visible"/>
                                      </p:to>
                                    </p:set>
                                    <p:anim calcmode="lin" valueType="num">
                                      <p:cBhvr>
                                        <p:cTn id="176" dur="500" fill="hold"/>
                                        <p:tgtEl>
                                          <p:spTgt spid="3">
                                            <p:txEl>
                                              <p:pRg st="8" end="8"/>
                                            </p:txEl>
                                          </p:spTgt>
                                        </p:tgtEl>
                                        <p:attrNameLst>
                                          <p:attrName>ppt_w</p:attrName>
                                        </p:attrNameLst>
                                      </p:cBhvr>
                                      <p:tavLst>
                                        <p:tav tm="0">
                                          <p:val>
                                            <p:strVal val="2/3*#ppt_w"/>
                                          </p:val>
                                        </p:tav>
                                        <p:tav tm="100000">
                                          <p:val>
                                            <p:strVal val="#ppt_w"/>
                                          </p:val>
                                        </p:tav>
                                      </p:tavLst>
                                    </p:anim>
                                    <p:anim calcmode="lin" valueType="num">
                                      <p:cBhvr>
                                        <p:cTn id="177" dur="500" fill="hold"/>
                                        <p:tgtEl>
                                          <p:spTgt spid="3">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78" fill="hold">
                      <p:stCondLst>
                        <p:cond delay="indefinite"/>
                      </p:stCondLst>
                      <p:childTnLst>
                        <p:par>
                          <p:cTn id="179" fill="hold">
                            <p:stCondLst>
                              <p:cond delay="0"/>
                            </p:stCondLst>
                            <p:childTnLst>
                              <p:par>
                                <p:cTn id="180" presetID="23" presetClass="entr" presetSubtype="272" fill="hold" grpId="0" nodeType="clickEffect">
                                  <p:stCondLst>
                                    <p:cond delay="0"/>
                                  </p:stCondLst>
                                  <p:childTnLst>
                                    <p:set>
                                      <p:cBhvr>
                                        <p:cTn id="181" dur="1" fill="hold">
                                          <p:stCondLst>
                                            <p:cond delay="0"/>
                                          </p:stCondLst>
                                        </p:cTn>
                                        <p:tgtEl>
                                          <p:spTgt spid="3">
                                            <p:txEl>
                                              <p:pRg st="9" end="9"/>
                                            </p:txEl>
                                          </p:spTgt>
                                        </p:tgtEl>
                                        <p:attrNameLst>
                                          <p:attrName>style.visibility</p:attrName>
                                        </p:attrNameLst>
                                      </p:cBhvr>
                                      <p:to>
                                        <p:strVal val="visible"/>
                                      </p:to>
                                    </p:set>
                                    <p:anim calcmode="lin" valueType="num">
                                      <p:cBhvr>
                                        <p:cTn id="182" dur="500" fill="hold"/>
                                        <p:tgtEl>
                                          <p:spTgt spid="3">
                                            <p:txEl>
                                              <p:pRg st="9" end="9"/>
                                            </p:txEl>
                                          </p:spTgt>
                                        </p:tgtEl>
                                        <p:attrNameLst>
                                          <p:attrName>ppt_w</p:attrName>
                                        </p:attrNameLst>
                                      </p:cBhvr>
                                      <p:tavLst>
                                        <p:tav tm="0">
                                          <p:val>
                                            <p:strVal val="2/3*#ppt_w"/>
                                          </p:val>
                                        </p:tav>
                                        <p:tav tm="100000">
                                          <p:val>
                                            <p:strVal val="#ppt_w"/>
                                          </p:val>
                                        </p:tav>
                                      </p:tavLst>
                                    </p:anim>
                                    <p:anim calcmode="lin" valueType="num">
                                      <p:cBhvr>
                                        <p:cTn id="183" dur="500" fill="hold"/>
                                        <p:tgtEl>
                                          <p:spTgt spid="3">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23" presetClass="entr" presetSubtype="272" fill="hold" grpId="0" nodeType="clickEffect">
                                  <p:stCondLst>
                                    <p:cond delay="0"/>
                                  </p:stCondLst>
                                  <p:childTnLst>
                                    <p:set>
                                      <p:cBhvr>
                                        <p:cTn id="187" dur="1" fill="hold">
                                          <p:stCondLst>
                                            <p:cond delay="0"/>
                                          </p:stCondLst>
                                        </p:cTn>
                                        <p:tgtEl>
                                          <p:spTgt spid="3">
                                            <p:txEl>
                                              <p:pRg st="10" end="10"/>
                                            </p:txEl>
                                          </p:spTgt>
                                        </p:tgtEl>
                                        <p:attrNameLst>
                                          <p:attrName>style.visibility</p:attrName>
                                        </p:attrNameLst>
                                      </p:cBhvr>
                                      <p:to>
                                        <p:strVal val="visible"/>
                                      </p:to>
                                    </p:set>
                                    <p:anim calcmode="lin" valueType="num">
                                      <p:cBhvr>
                                        <p:cTn id="188" dur="500" fill="hold"/>
                                        <p:tgtEl>
                                          <p:spTgt spid="3">
                                            <p:txEl>
                                              <p:pRg st="10" end="10"/>
                                            </p:txEl>
                                          </p:spTgt>
                                        </p:tgtEl>
                                        <p:attrNameLst>
                                          <p:attrName>ppt_w</p:attrName>
                                        </p:attrNameLst>
                                      </p:cBhvr>
                                      <p:tavLst>
                                        <p:tav tm="0">
                                          <p:val>
                                            <p:strVal val="2/3*#ppt_w"/>
                                          </p:val>
                                        </p:tav>
                                        <p:tav tm="100000">
                                          <p:val>
                                            <p:strVal val="#ppt_w"/>
                                          </p:val>
                                        </p:tav>
                                      </p:tavLst>
                                    </p:anim>
                                    <p:anim calcmode="lin" valueType="num">
                                      <p:cBhvr>
                                        <p:cTn id="189" dur="500" fill="hold"/>
                                        <p:tgtEl>
                                          <p:spTgt spid="3">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90" fill="hold">
                      <p:stCondLst>
                        <p:cond delay="indefinite"/>
                      </p:stCondLst>
                      <p:childTnLst>
                        <p:par>
                          <p:cTn id="191" fill="hold">
                            <p:stCondLst>
                              <p:cond delay="0"/>
                            </p:stCondLst>
                            <p:childTnLst>
                              <p:par>
                                <p:cTn id="192" presetID="23" presetClass="entr" presetSubtype="272" fill="hold" grpId="0" nodeType="clickEffect">
                                  <p:stCondLst>
                                    <p:cond delay="0"/>
                                  </p:stCondLst>
                                  <p:childTnLst>
                                    <p:set>
                                      <p:cBhvr>
                                        <p:cTn id="193" dur="1" fill="hold">
                                          <p:stCondLst>
                                            <p:cond delay="0"/>
                                          </p:stCondLst>
                                        </p:cTn>
                                        <p:tgtEl>
                                          <p:spTgt spid="3">
                                            <p:txEl>
                                              <p:pRg st="11" end="11"/>
                                            </p:txEl>
                                          </p:spTgt>
                                        </p:tgtEl>
                                        <p:attrNameLst>
                                          <p:attrName>style.visibility</p:attrName>
                                        </p:attrNameLst>
                                      </p:cBhvr>
                                      <p:to>
                                        <p:strVal val="visible"/>
                                      </p:to>
                                    </p:set>
                                    <p:anim calcmode="lin" valueType="num">
                                      <p:cBhvr>
                                        <p:cTn id="194" dur="500" fill="hold"/>
                                        <p:tgtEl>
                                          <p:spTgt spid="3">
                                            <p:txEl>
                                              <p:pRg st="11" end="11"/>
                                            </p:txEl>
                                          </p:spTgt>
                                        </p:tgtEl>
                                        <p:attrNameLst>
                                          <p:attrName>ppt_w</p:attrName>
                                        </p:attrNameLst>
                                      </p:cBhvr>
                                      <p:tavLst>
                                        <p:tav tm="0">
                                          <p:val>
                                            <p:strVal val="2/3*#ppt_w"/>
                                          </p:val>
                                        </p:tav>
                                        <p:tav tm="100000">
                                          <p:val>
                                            <p:strVal val="#ppt_w"/>
                                          </p:val>
                                        </p:tav>
                                      </p:tavLst>
                                    </p:anim>
                                    <p:anim calcmode="lin" valueType="num">
                                      <p:cBhvr>
                                        <p:cTn id="195" dur="500" fill="hold"/>
                                        <p:tgtEl>
                                          <p:spTgt spid="3">
                                            <p:txEl>
                                              <p:pRg st="11" end="1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5" grpId="0" build="p"/>
      <p:bldP spid="2" grpId="0"/>
      <p:bldP spid="7" grpId="0" animBg="1"/>
      <p:bldP spid="6" grpId="0" animBg="1"/>
      <p:bldP spid="3"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50A56DD-51DE-9BCA-DD61-BA35E8A04B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520" y="1196752"/>
            <a:ext cx="4562057" cy="5722659"/>
          </a:xfrm>
          <a:prstGeom prst="rect">
            <a:avLst/>
          </a:prstGeom>
        </p:spPr>
      </p:pic>
      <p:sp>
        <p:nvSpPr>
          <p:cNvPr id="2" name="Rectangle 3">
            <a:extLst>
              <a:ext uri="{FF2B5EF4-FFF2-40B4-BE49-F238E27FC236}">
                <a16:creationId xmlns:a16="http://schemas.microsoft.com/office/drawing/2014/main" id="{B11556A2-ABAA-9B5D-9E66-4B69707CB3F7}"/>
              </a:ext>
            </a:extLst>
          </p:cNvPr>
          <p:cNvSpPr>
            <a:spLocks noChangeArrowheads="1"/>
          </p:cNvSpPr>
          <p:nvPr/>
        </p:nvSpPr>
        <p:spPr bwMode="auto">
          <a:xfrm>
            <a:off x="0" y="18891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None/>
            </a:pPr>
            <a:r>
              <a:rPr lang="ja-JP" altLang="en-US" sz="4000" dirty="0">
                <a:solidFill>
                  <a:schemeClr val="tx2"/>
                </a:solidFill>
                <a:latin typeface="HGP創英角ｺﾞｼｯｸUB" panose="020B0900000000000000" pitchFamily="50" charset="-128"/>
                <a:ea typeface="HGP創英角ｺﾞｼｯｸUB" panose="020B0900000000000000" pitchFamily="50" charset="-128"/>
              </a:rPr>
              <a:t>地方に続き</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世界中で進む現役減少</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ct val="0"/>
              </a:spcBef>
              <a:buFontTx/>
              <a:buNone/>
            </a:pPr>
            <a:r>
              <a:rPr lang="ja-JP" altLang="en-US" sz="2800" dirty="0">
                <a:solidFill>
                  <a:schemeClr val="tx2"/>
                </a:solidFill>
                <a:latin typeface="HGP創英角ｺﾞｼｯｸUB" panose="020B0900000000000000" pitchFamily="50" charset="-128"/>
                <a:ea typeface="HGP創英角ｺﾞｼｯｸUB" panose="020B0900000000000000" pitchFamily="50" charset="-128"/>
              </a:rPr>
              <a:t>山陰は世界に取り残されたのではなく、先行しただけ</a:t>
            </a:r>
          </a:p>
        </p:txBody>
      </p:sp>
      <p:sp>
        <p:nvSpPr>
          <p:cNvPr id="7" name="テキスト ボックス 6">
            <a:extLst>
              <a:ext uri="{FF2B5EF4-FFF2-40B4-BE49-F238E27FC236}">
                <a16:creationId xmlns:a16="http://schemas.microsoft.com/office/drawing/2014/main" id="{28D5DF0C-51D8-B142-024A-C44C2F435660}"/>
              </a:ext>
            </a:extLst>
          </p:cNvPr>
          <p:cNvSpPr txBox="1"/>
          <p:nvPr/>
        </p:nvSpPr>
        <p:spPr>
          <a:xfrm>
            <a:off x="1757700" y="5626412"/>
            <a:ext cx="2289917" cy="535531"/>
          </a:xfrm>
          <a:prstGeom prst="rect">
            <a:avLst/>
          </a:prstGeom>
          <a:noFill/>
        </p:spPr>
        <p:txBody>
          <a:bodyPr wrap="square" rtlCol="0">
            <a:spAutoFit/>
          </a:bodyPr>
          <a:lstStyle/>
          <a:p>
            <a:pPr algn="ctr"/>
            <a:r>
              <a:rPr lang="ja-JP" altLang="en-US" dirty="0">
                <a:solidFill>
                  <a:schemeClr val="accent2"/>
                </a:solidFill>
              </a:rPr>
              <a:t>わかりやすくするために</a:t>
            </a:r>
            <a:endParaRPr lang="en-US" altLang="ja-JP" dirty="0">
              <a:solidFill>
                <a:schemeClr val="accent2"/>
              </a:solidFill>
            </a:endParaRPr>
          </a:p>
          <a:p>
            <a:pPr algn="ctr">
              <a:lnSpc>
                <a:spcPct val="80000"/>
              </a:lnSpc>
            </a:pPr>
            <a:r>
              <a:rPr kumimoji="1" lang="ja-JP" altLang="en-US" dirty="0">
                <a:solidFill>
                  <a:schemeClr val="accent2"/>
                </a:solidFill>
              </a:rPr>
              <a:t>線と線の間を離すと</a:t>
            </a:r>
            <a:r>
              <a:rPr kumimoji="1" lang="en-US" altLang="ja-JP" dirty="0">
                <a:solidFill>
                  <a:schemeClr val="accent2"/>
                </a:solidFill>
              </a:rPr>
              <a:t>…</a:t>
            </a:r>
            <a:endParaRPr kumimoji="1" lang="ja-JP" altLang="en-US" dirty="0">
              <a:solidFill>
                <a:schemeClr val="accent2"/>
              </a:solidFill>
            </a:endParaRPr>
          </a:p>
        </p:txBody>
      </p:sp>
      <p:sp>
        <p:nvSpPr>
          <p:cNvPr id="3" name="テキスト ボックス 2">
            <a:extLst>
              <a:ext uri="{FF2B5EF4-FFF2-40B4-BE49-F238E27FC236}">
                <a16:creationId xmlns:a16="http://schemas.microsoft.com/office/drawing/2014/main" id="{374D7A72-EDE2-986C-A27F-F8D65FC28CA8}"/>
              </a:ext>
            </a:extLst>
          </p:cNvPr>
          <p:cNvSpPr txBox="1"/>
          <p:nvPr/>
        </p:nvSpPr>
        <p:spPr>
          <a:xfrm>
            <a:off x="219549" y="6222445"/>
            <a:ext cx="4352451" cy="590931"/>
          </a:xfrm>
          <a:prstGeom prst="rect">
            <a:avLst/>
          </a:prstGeom>
          <a:solidFill>
            <a:schemeClr val="bg1"/>
          </a:solidFill>
        </p:spPr>
        <p:txBody>
          <a:bodyPr wrap="square" rtlCol="0">
            <a:spAutoFit/>
          </a:bodyPr>
          <a:lstStyle/>
          <a:p>
            <a:pPr>
              <a:lnSpc>
                <a:spcPct val="90000"/>
              </a:lnSpc>
            </a:pPr>
            <a:r>
              <a:rPr kumimoji="1" lang="ja-JP" altLang="en-US" sz="1200" i="1" dirty="0">
                <a:solidFill>
                  <a:srgbClr val="663300"/>
                </a:solidFill>
                <a:latin typeface="+mn-ea"/>
                <a:ea typeface="+mn-ea"/>
              </a:rPr>
              <a:t>国内： 国勢調査＆</a:t>
            </a:r>
            <a:r>
              <a:rPr lang="ja-JP" altLang="en-US" sz="1200" i="1" dirty="0">
                <a:solidFill>
                  <a:srgbClr val="663300"/>
                </a:solidFill>
                <a:latin typeface="+mn-ea"/>
                <a:ea typeface="+mn-ea"/>
              </a:rPr>
              <a:t>国立社人研</a:t>
            </a:r>
            <a:r>
              <a:rPr lang="en-US" altLang="ja-JP" sz="1200" i="1" dirty="0">
                <a:solidFill>
                  <a:srgbClr val="663300"/>
                </a:solidFill>
                <a:latin typeface="+mn-ea"/>
                <a:ea typeface="+mn-ea"/>
              </a:rPr>
              <a:t>2018</a:t>
            </a:r>
            <a:r>
              <a:rPr lang="ja-JP" altLang="en-US" sz="1200" i="1" dirty="0">
                <a:solidFill>
                  <a:srgbClr val="663300"/>
                </a:solidFill>
                <a:latin typeface="+mn-ea"/>
                <a:ea typeface="+mn-ea"/>
              </a:rPr>
              <a:t>年都道府県人口予測</a:t>
            </a:r>
            <a:endParaRPr lang="en-US" altLang="ja-JP" sz="1200" i="1" dirty="0">
              <a:solidFill>
                <a:srgbClr val="663300"/>
              </a:solidFill>
              <a:latin typeface="+mn-ea"/>
              <a:ea typeface="+mn-ea"/>
            </a:endParaRPr>
          </a:p>
          <a:p>
            <a:pPr>
              <a:lnSpc>
                <a:spcPct val="90000"/>
              </a:lnSpc>
            </a:pPr>
            <a:r>
              <a:rPr lang="ja-JP" altLang="en-US" sz="1200" i="1" dirty="0">
                <a:solidFill>
                  <a:srgbClr val="663300"/>
                </a:solidFill>
                <a:latin typeface="+mn-ea"/>
                <a:ea typeface="+mn-ea"/>
              </a:rPr>
              <a:t>国外： 国連人口部</a:t>
            </a:r>
            <a:r>
              <a:rPr lang="en-US" altLang="ja-JP" sz="1200" i="1" dirty="0">
                <a:solidFill>
                  <a:srgbClr val="663300"/>
                </a:solidFill>
                <a:latin typeface="+mn-ea"/>
                <a:ea typeface="+mn-ea"/>
              </a:rPr>
              <a:t>2022</a:t>
            </a:r>
            <a:r>
              <a:rPr lang="ja-JP" altLang="en-US" sz="1200" i="1" dirty="0">
                <a:solidFill>
                  <a:srgbClr val="663300"/>
                </a:solidFill>
                <a:latin typeface="+mn-ea"/>
                <a:ea typeface="+mn-ea"/>
              </a:rPr>
              <a:t>年推計予測</a:t>
            </a:r>
            <a:r>
              <a:rPr lang="en-US" altLang="ja-JP" sz="1200" i="1" dirty="0">
                <a:solidFill>
                  <a:srgbClr val="663300"/>
                </a:solidFill>
                <a:latin typeface="+mn-ea"/>
                <a:ea typeface="+mn-ea"/>
              </a:rPr>
              <a:t>(</a:t>
            </a:r>
            <a:r>
              <a:rPr lang="ja-JP" altLang="en-US" sz="1200" i="1" dirty="0">
                <a:solidFill>
                  <a:srgbClr val="663300"/>
                </a:solidFill>
                <a:latin typeface="+mn-ea"/>
                <a:ea typeface="+mn-ea"/>
              </a:rPr>
              <a:t>中位推計</a:t>
            </a:r>
            <a:r>
              <a:rPr lang="en-US" altLang="ja-JP" sz="1200" i="1" dirty="0">
                <a:solidFill>
                  <a:srgbClr val="663300"/>
                </a:solidFill>
                <a:latin typeface="+mn-ea"/>
                <a:ea typeface="+mn-ea"/>
              </a:rPr>
              <a:t>)</a:t>
            </a:r>
          </a:p>
          <a:p>
            <a:pPr>
              <a:lnSpc>
                <a:spcPct val="90000"/>
              </a:lnSpc>
              <a:spcBef>
                <a:spcPts val="0"/>
              </a:spcBef>
            </a:pPr>
            <a:r>
              <a:rPr lang="en-US" altLang="ja-JP" sz="1200" i="1" dirty="0">
                <a:solidFill>
                  <a:srgbClr val="663300"/>
                </a:solidFill>
                <a:latin typeface="+mn-ea"/>
                <a:ea typeface="+mn-ea"/>
              </a:rPr>
              <a:t>--</a:t>
            </a:r>
            <a:r>
              <a:rPr lang="ja-JP" altLang="en-US" sz="1200" i="1" dirty="0">
                <a:solidFill>
                  <a:srgbClr val="663300"/>
                </a:solidFill>
                <a:latin typeface="+mn-ea"/>
                <a:ea typeface="+mn-ea"/>
              </a:rPr>
              <a:t>いずれも移民や居住外国人を含む数字</a:t>
            </a:r>
            <a:r>
              <a:rPr lang="en-US" altLang="ja-JP" sz="1200" i="1" dirty="0">
                <a:solidFill>
                  <a:srgbClr val="663300"/>
                </a:solidFill>
                <a:latin typeface="+mn-ea"/>
                <a:ea typeface="+mn-ea"/>
              </a:rPr>
              <a:t>—-</a:t>
            </a:r>
            <a:r>
              <a:rPr lang="ja-JP" altLang="en-US" sz="1200" i="1" dirty="0">
                <a:solidFill>
                  <a:srgbClr val="663300"/>
                </a:solidFill>
                <a:latin typeface="+mn-ea"/>
                <a:ea typeface="+mn-ea"/>
              </a:rPr>
              <a:t>から藻谷が作成</a:t>
            </a:r>
            <a:endParaRPr kumimoji="1" lang="ja-JP" altLang="en-US" sz="1200" i="1" dirty="0">
              <a:solidFill>
                <a:srgbClr val="663300"/>
              </a:solidFill>
              <a:latin typeface="+mn-ea"/>
              <a:ea typeface="+mn-ea"/>
            </a:endParaRPr>
          </a:p>
        </p:txBody>
      </p:sp>
      <p:sp>
        <p:nvSpPr>
          <p:cNvPr id="5" name="テキスト ボックス 4">
            <a:extLst>
              <a:ext uri="{FF2B5EF4-FFF2-40B4-BE49-F238E27FC236}">
                <a16:creationId xmlns:a16="http://schemas.microsoft.com/office/drawing/2014/main" id="{80174422-86A4-F5BA-CFCD-CD872F319A9A}"/>
              </a:ext>
            </a:extLst>
          </p:cNvPr>
          <p:cNvSpPr txBox="1"/>
          <p:nvPr/>
        </p:nvSpPr>
        <p:spPr>
          <a:xfrm>
            <a:off x="421090" y="2822739"/>
            <a:ext cx="504056" cy="246221"/>
          </a:xfrm>
          <a:prstGeom prst="rect">
            <a:avLst/>
          </a:prstGeom>
          <a:noFill/>
        </p:spPr>
        <p:txBody>
          <a:bodyPr wrap="square" lIns="0" tIns="0" rIns="0" bIns="0" rtlCol="0">
            <a:spAutoFit/>
          </a:bodyPr>
          <a:lstStyle/>
          <a:p>
            <a:r>
              <a:rPr kumimoji="1" lang="ja-JP" altLang="en-US" dirty="0">
                <a:solidFill>
                  <a:srgbClr val="008000"/>
                </a:solidFill>
                <a:latin typeface="UD デジタル 教科書体 NK-B" panose="02020700000000000000" pitchFamily="18" charset="-128"/>
                <a:ea typeface="UD デジタル 教科書体 NK-B" panose="02020700000000000000" pitchFamily="18" charset="-128"/>
              </a:rPr>
              <a:t>米国</a:t>
            </a:r>
          </a:p>
        </p:txBody>
      </p:sp>
      <p:sp>
        <p:nvSpPr>
          <p:cNvPr id="15" name="テキスト ボックス 14">
            <a:extLst>
              <a:ext uri="{FF2B5EF4-FFF2-40B4-BE49-F238E27FC236}">
                <a16:creationId xmlns:a16="http://schemas.microsoft.com/office/drawing/2014/main" id="{30389D48-A274-27C9-78AE-03D4B26CE7CF}"/>
              </a:ext>
            </a:extLst>
          </p:cNvPr>
          <p:cNvSpPr txBox="1"/>
          <p:nvPr/>
        </p:nvSpPr>
        <p:spPr>
          <a:xfrm>
            <a:off x="-10385" y="3969464"/>
            <a:ext cx="745634" cy="246221"/>
          </a:xfrm>
          <a:prstGeom prst="rect">
            <a:avLst/>
          </a:prstGeom>
          <a:noFill/>
        </p:spPr>
        <p:txBody>
          <a:bodyPr wrap="square" lIns="0" tIns="0" rIns="0" bIns="0" rtlCol="0">
            <a:spAutoFit/>
          </a:bodyPr>
          <a:lstStyle/>
          <a:p>
            <a:r>
              <a:rPr kumimoji="1"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p>
        </p:txBody>
      </p:sp>
      <p:sp>
        <p:nvSpPr>
          <p:cNvPr id="17" name="テキスト ボックス 16">
            <a:extLst>
              <a:ext uri="{FF2B5EF4-FFF2-40B4-BE49-F238E27FC236}">
                <a16:creationId xmlns:a16="http://schemas.microsoft.com/office/drawing/2014/main" id="{297F27D1-50A3-0073-8F7F-5FE9EBB8B08B}"/>
              </a:ext>
            </a:extLst>
          </p:cNvPr>
          <p:cNvSpPr txBox="1"/>
          <p:nvPr/>
        </p:nvSpPr>
        <p:spPr>
          <a:xfrm>
            <a:off x="61050" y="4766955"/>
            <a:ext cx="648072" cy="246221"/>
          </a:xfrm>
          <a:prstGeom prst="rect">
            <a:avLst/>
          </a:prstGeom>
          <a:noFill/>
        </p:spPr>
        <p:txBody>
          <a:bodyPr wrap="square" lIns="0" tIns="0" rIns="0" bIns="0" rtlCol="0">
            <a:spAutoFit/>
          </a:bodyPr>
          <a:lstStyle/>
          <a:p>
            <a:r>
              <a:rPr kumimoji="1" lang="ja-JP" altLang="en-US" dirty="0">
                <a:solidFill>
                  <a:srgbClr val="CC9900"/>
                </a:solidFill>
                <a:latin typeface="UD デジタル 教科書体 NK-B" panose="02020700000000000000" pitchFamily="18" charset="-128"/>
                <a:ea typeface="UD デジタル 教科書体 NK-B" panose="02020700000000000000" pitchFamily="18" charset="-128"/>
              </a:rPr>
              <a:t>インド</a:t>
            </a:r>
          </a:p>
        </p:txBody>
      </p:sp>
      <p:sp>
        <p:nvSpPr>
          <p:cNvPr id="19" name="テキスト ボックス 18">
            <a:extLst>
              <a:ext uri="{FF2B5EF4-FFF2-40B4-BE49-F238E27FC236}">
                <a16:creationId xmlns:a16="http://schemas.microsoft.com/office/drawing/2014/main" id="{2F995C8A-D898-DB7E-7CC1-EA209D25EF61}"/>
              </a:ext>
            </a:extLst>
          </p:cNvPr>
          <p:cNvSpPr txBox="1"/>
          <p:nvPr/>
        </p:nvSpPr>
        <p:spPr>
          <a:xfrm>
            <a:off x="-65548" y="3367018"/>
            <a:ext cx="997662" cy="443198"/>
          </a:xfrm>
          <a:prstGeom prst="rect">
            <a:avLst/>
          </a:prstGeom>
          <a:noFill/>
        </p:spPr>
        <p:txBody>
          <a:bodyPr wrap="square" lIns="0" tIns="0" rIns="0" bIns="0" rtlCol="0">
            <a:spAutoFit/>
          </a:bodyPr>
          <a:lstStyle/>
          <a:p>
            <a:pPr algn="r">
              <a:lnSpc>
                <a:spcPct val="800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一都三県</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301" name="テキスト ボックス 12300">
            <a:extLst>
              <a:ext uri="{FF2B5EF4-FFF2-40B4-BE49-F238E27FC236}">
                <a16:creationId xmlns:a16="http://schemas.microsoft.com/office/drawing/2014/main" id="{1DB437FA-F72D-D0A6-4161-9FFFF9EF7651}"/>
              </a:ext>
            </a:extLst>
          </p:cNvPr>
          <p:cNvSpPr txBox="1"/>
          <p:nvPr/>
        </p:nvSpPr>
        <p:spPr>
          <a:xfrm>
            <a:off x="789839" y="4797152"/>
            <a:ext cx="504056" cy="246221"/>
          </a:xfrm>
          <a:prstGeom prst="rect">
            <a:avLst/>
          </a:prstGeom>
          <a:noFill/>
        </p:spPr>
        <p:txBody>
          <a:bodyPr wrap="square" lIns="0" tIns="0" rIns="0" bIns="0" rtlCol="0">
            <a:spAutoFit/>
          </a:bodyPr>
          <a:lstStyle/>
          <a:p>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p>
        </p:txBody>
      </p:sp>
      <p:sp>
        <p:nvSpPr>
          <p:cNvPr id="12310" name="テキスト ボックス 12309">
            <a:extLst>
              <a:ext uri="{FF2B5EF4-FFF2-40B4-BE49-F238E27FC236}">
                <a16:creationId xmlns:a16="http://schemas.microsoft.com/office/drawing/2014/main" id="{10E64F6B-881C-15DE-7DC2-7238AE25B097}"/>
              </a:ext>
            </a:extLst>
          </p:cNvPr>
          <p:cNvSpPr txBox="1"/>
          <p:nvPr/>
        </p:nvSpPr>
        <p:spPr>
          <a:xfrm>
            <a:off x="3704995" y="4712365"/>
            <a:ext cx="504056" cy="246221"/>
          </a:xfrm>
          <a:prstGeom prst="rect">
            <a:avLst/>
          </a:prstGeom>
          <a:noFill/>
        </p:spPr>
        <p:txBody>
          <a:bodyPr wrap="square" lIns="0" tIns="0" rIns="0" bIns="0" rtlCol="0">
            <a:spAutoFit/>
          </a:bodyPr>
          <a:lstStyle/>
          <a:p>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p>
        </p:txBody>
      </p:sp>
      <p:sp>
        <p:nvSpPr>
          <p:cNvPr id="12292" name="楕円 12291">
            <a:extLst>
              <a:ext uri="{FF2B5EF4-FFF2-40B4-BE49-F238E27FC236}">
                <a16:creationId xmlns:a16="http://schemas.microsoft.com/office/drawing/2014/main" id="{0BCED83E-93F8-7CA7-F323-7E2EED06EE59}"/>
              </a:ext>
            </a:extLst>
          </p:cNvPr>
          <p:cNvSpPr/>
          <p:nvPr/>
        </p:nvSpPr>
        <p:spPr bwMode="auto">
          <a:xfrm>
            <a:off x="2074938" y="2436999"/>
            <a:ext cx="171450" cy="17145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311" name="矢印: 上 12310">
            <a:extLst>
              <a:ext uri="{FF2B5EF4-FFF2-40B4-BE49-F238E27FC236}">
                <a16:creationId xmlns:a16="http://schemas.microsoft.com/office/drawing/2014/main" id="{18864E8D-A7CA-E5C6-F531-47D7D9DDDAAD}"/>
              </a:ext>
            </a:extLst>
          </p:cNvPr>
          <p:cNvSpPr/>
          <p:nvPr/>
        </p:nvSpPr>
        <p:spPr bwMode="auto">
          <a:xfrm>
            <a:off x="2110803" y="2645620"/>
            <a:ext cx="106918" cy="796895"/>
          </a:xfrm>
          <a:prstGeom prst="upArrow">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312" name="テキスト ボックス 12311">
            <a:extLst>
              <a:ext uri="{FF2B5EF4-FFF2-40B4-BE49-F238E27FC236}">
                <a16:creationId xmlns:a16="http://schemas.microsoft.com/office/drawing/2014/main" id="{942C9E3A-71E5-143F-778E-47E07E69B30B}"/>
              </a:ext>
            </a:extLst>
          </p:cNvPr>
          <p:cNvSpPr txBox="1"/>
          <p:nvPr/>
        </p:nvSpPr>
        <p:spPr>
          <a:xfrm>
            <a:off x="1660308" y="3473109"/>
            <a:ext cx="1587711" cy="1661993"/>
          </a:xfrm>
          <a:prstGeom prst="rect">
            <a:avLst/>
          </a:prstGeom>
          <a:noFill/>
        </p:spPr>
        <p:txBody>
          <a:bodyPr wrap="square" lIns="0" tIns="0" rIns="0" bIns="0" rtlCol="0">
            <a:spAutoFit/>
          </a:bodyPr>
          <a:lstStyle/>
          <a:p>
            <a:r>
              <a:rPr kumimoji="1" lang="ja-JP" altLang="en-US" sz="1800" dirty="0">
                <a:solidFill>
                  <a:srgbClr val="FF3300"/>
                </a:solidFill>
                <a:latin typeface="UD デジタル 教科書体 NK-B" panose="02020700000000000000" pitchFamily="18" charset="-128"/>
                <a:ea typeface="UD デジタル 教科書体 NK-B" panose="02020700000000000000" pitchFamily="18" charset="-128"/>
              </a:rPr>
              <a:t>鳥取県 </a:t>
            </a:r>
            <a:r>
              <a:rPr kumimoji="1" lang="en-US" altLang="ja-JP" sz="1800" dirty="0">
                <a:solidFill>
                  <a:srgbClr val="FF3300"/>
                </a:solidFill>
                <a:latin typeface="UD デジタル 教科書体 NK-B" panose="02020700000000000000" pitchFamily="18" charset="-128"/>
                <a:ea typeface="UD デジタル 教科書体 NK-B" panose="02020700000000000000" pitchFamily="18" charset="-128"/>
              </a:rPr>
              <a:t>1955</a:t>
            </a:r>
          </a:p>
          <a:p>
            <a:r>
              <a:rPr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首都圏 </a:t>
            </a:r>
            <a:r>
              <a:rPr lang="en-US" altLang="ja-JP" sz="1800" dirty="0">
                <a:solidFill>
                  <a:schemeClr val="tx1"/>
                </a:solidFill>
                <a:latin typeface="UD デジタル 教科書体 NK-B" panose="02020700000000000000" pitchFamily="18" charset="-128"/>
                <a:ea typeface="UD デジタル 教科書体 NK-B" panose="02020700000000000000" pitchFamily="18" charset="-128"/>
              </a:rPr>
              <a:t>1990</a:t>
            </a:r>
          </a:p>
          <a:p>
            <a:r>
              <a:rPr lang="ja-JP" altLang="en-US" sz="1800" dirty="0">
                <a:solidFill>
                  <a:srgbClr val="800080"/>
                </a:solidFill>
                <a:latin typeface="UD デジタル 教科書体 NK-B" panose="02020700000000000000" pitchFamily="18" charset="-128"/>
                <a:ea typeface="UD デジタル 教科書体 NK-B" panose="02020700000000000000" pitchFamily="18" charset="-128"/>
              </a:rPr>
              <a:t>中国　　</a:t>
            </a:r>
            <a:r>
              <a:rPr lang="en-US" altLang="ja-JP" sz="1800" dirty="0">
                <a:solidFill>
                  <a:srgbClr val="800080"/>
                </a:solidFill>
                <a:latin typeface="UD デジタル 教科書体 NK-B" panose="02020700000000000000" pitchFamily="18" charset="-128"/>
                <a:ea typeface="UD デジタル 教科書体 NK-B" panose="02020700000000000000" pitchFamily="18" charset="-128"/>
              </a:rPr>
              <a:t>2005</a:t>
            </a:r>
          </a:p>
          <a:p>
            <a:r>
              <a:rPr lang="ja-JP" altLang="en-US" sz="1800" dirty="0">
                <a:solidFill>
                  <a:srgbClr val="CC9900"/>
                </a:solidFill>
                <a:latin typeface="UD デジタル 教科書体 NK-B" panose="02020700000000000000" pitchFamily="18" charset="-128"/>
                <a:ea typeface="UD デジタル 教科書体 NK-B" panose="02020700000000000000" pitchFamily="18" charset="-128"/>
              </a:rPr>
              <a:t>インド　</a:t>
            </a:r>
            <a:r>
              <a:rPr lang="ja-JP" altLang="en-US" sz="800" dirty="0">
                <a:solidFill>
                  <a:srgbClr val="CC9900"/>
                </a:solidFill>
                <a:latin typeface="UD デジタル 教科書体 NK-B" panose="02020700000000000000" pitchFamily="18" charset="-128"/>
                <a:ea typeface="UD デジタル 教科書体 NK-B" panose="02020700000000000000" pitchFamily="18" charset="-128"/>
              </a:rPr>
              <a:t> </a:t>
            </a:r>
            <a:r>
              <a:rPr lang="en-US" altLang="ja-JP" sz="1800" dirty="0">
                <a:solidFill>
                  <a:srgbClr val="CC9900"/>
                </a:solidFill>
                <a:latin typeface="UD デジタル 教科書体 NK-B" panose="02020700000000000000" pitchFamily="18" charset="-128"/>
                <a:ea typeface="UD デジタル 教科書体 NK-B" panose="02020700000000000000" pitchFamily="18" charset="-128"/>
              </a:rPr>
              <a:t>2030</a:t>
            </a:r>
          </a:p>
          <a:p>
            <a:r>
              <a:rPr lang="ja-JP" altLang="en-US" sz="1800" dirty="0">
                <a:solidFill>
                  <a:srgbClr val="008000"/>
                </a:solidFill>
                <a:latin typeface="UD デジタル 教科書体 NK-B" panose="02020700000000000000" pitchFamily="18" charset="-128"/>
                <a:ea typeface="UD デジタル 教科書体 NK-B" panose="02020700000000000000" pitchFamily="18" charset="-128"/>
              </a:rPr>
              <a:t>米国　　</a:t>
            </a:r>
            <a:r>
              <a:rPr lang="en-US" altLang="ja-JP" sz="1800" dirty="0">
                <a:solidFill>
                  <a:srgbClr val="008000"/>
                </a:solidFill>
                <a:latin typeface="UD デジタル 教科書体 NK-B" panose="02020700000000000000" pitchFamily="18" charset="-128"/>
                <a:ea typeface="UD デジタル 教科書体 NK-B" panose="02020700000000000000" pitchFamily="18" charset="-128"/>
              </a:rPr>
              <a:t>2030</a:t>
            </a:r>
          </a:p>
          <a:p>
            <a:endParaRPr kumimoji="1" lang="ja-JP" altLang="en-US" sz="1800" dirty="0">
              <a:solidFill>
                <a:srgbClr val="FF3300"/>
              </a:solidFill>
              <a:latin typeface="UD デジタル 教科書体 NK-B" panose="02020700000000000000" pitchFamily="18" charset="-128"/>
              <a:ea typeface="UD デジタル 教科書体 NK-B" panose="02020700000000000000" pitchFamily="18" charset="-128"/>
            </a:endParaRPr>
          </a:p>
        </p:txBody>
      </p:sp>
      <p:pic>
        <p:nvPicPr>
          <p:cNvPr id="8" name="図 7">
            <a:extLst>
              <a:ext uri="{FF2B5EF4-FFF2-40B4-BE49-F238E27FC236}">
                <a16:creationId xmlns:a16="http://schemas.microsoft.com/office/drawing/2014/main" id="{CD27FE3C-3A47-4F70-FB10-2FA7507C45F0}"/>
              </a:ext>
            </a:extLst>
          </p:cNvPr>
          <p:cNvPicPr>
            <a:picLocks noChangeAspect="1"/>
          </p:cNvPicPr>
          <p:nvPr/>
        </p:nvPicPr>
        <p:blipFill>
          <a:blip r:embed="rId4"/>
          <a:stretch>
            <a:fillRect/>
          </a:stretch>
        </p:blipFill>
        <p:spPr>
          <a:xfrm>
            <a:off x="4602370" y="1204956"/>
            <a:ext cx="4541630" cy="5697035"/>
          </a:xfrm>
          <a:prstGeom prst="rect">
            <a:avLst/>
          </a:prstGeom>
        </p:spPr>
      </p:pic>
      <p:sp>
        <p:nvSpPr>
          <p:cNvPr id="10" name="テキスト ボックス 9">
            <a:extLst>
              <a:ext uri="{FF2B5EF4-FFF2-40B4-BE49-F238E27FC236}">
                <a16:creationId xmlns:a16="http://schemas.microsoft.com/office/drawing/2014/main" id="{B0B4C276-E400-9819-E587-4C09EAC8740A}"/>
              </a:ext>
            </a:extLst>
          </p:cNvPr>
          <p:cNvSpPr txBox="1"/>
          <p:nvPr/>
        </p:nvSpPr>
        <p:spPr>
          <a:xfrm>
            <a:off x="3879810" y="2598006"/>
            <a:ext cx="504056" cy="246221"/>
          </a:xfrm>
          <a:prstGeom prst="rect">
            <a:avLst/>
          </a:prstGeom>
          <a:noFill/>
        </p:spPr>
        <p:txBody>
          <a:bodyPr wrap="square" lIns="0" tIns="0" rIns="0" bIns="0" rtlCol="0">
            <a:spAutoFit/>
          </a:bodyPr>
          <a:lstStyle/>
          <a:p>
            <a:r>
              <a:rPr kumimoji="1" lang="ja-JP" altLang="en-US" dirty="0">
                <a:solidFill>
                  <a:srgbClr val="008000"/>
                </a:solidFill>
                <a:latin typeface="UD デジタル 教科書体 NK-B" panose="02020700000000000000" pitchFamily="18" charset="-128"/>
                <a:ea typeface="UD デジタル 教科書体 NK-B" panose="02020700000000000000" pitchFamily="18" charset="-128"/>
              </a:rPr>
              <a:t>米国</a:t>
            </a:r>
          </a:p>
        </p:txBody>
      </p:sp>
      <p:sp>
        <p:nvSpPr>
          <p:cNvPr id="16" name="テキスト ボックス 15">
            <a:extLst>
              <a:ext uri="{FF2B5EF4-FFF2-40B4-BE49-F238E27FC236}">
                <a16:creationId xmlns:a16="http://schemas.microsoft.com/office/drawing/2014/main" id="{9C15723F-DCB9-0F17-E947-A601BB1E2DB6}"/>
              </a:ext>
            </a:extLst>
          </p:cNvPr>
          <p:cNvSpPr txBox="1"/>
          <p:nvPr/>
        </p:nvSpPr>
        <p:spPr>
          <a:xfrm>
            <a:off x="3942853" y="3086814"/>
            <a:ext cx="745634" cy="246221"/>
          </a:xfrm>
          <a:prstGeom prst="rect">
            <a:avLst/>
          </a:prstGeom>
          <a:noFill/>
        </p:spPr>
        <p:txBody>
          <a:bodyPr wrap="square" lIns="0" tIns="0" rIns="0" bIns="0" rtlCol="0">
            <a:spAutoFit/>
          </a:bodyPr>
          <a:lstStyle/>
          <a:p>
            <a:r>
              <a:rPr kumimoji="1"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p>
        </p:txBody>
      </p:sp>
      <p:sp>
        <p:nvSpPr>
          <p:cNvPr id="18" name="テキスト ボックス 17">
            <a:extLst>
              <a:ext uri="{FF2B5EF4-FFF2-40B4-BE49-F238E27FC236}">
                <a16:creationId xmlns:a16="http://schemas.microsoft.com/office/drawing/2014/main" id="{71194470-B70A-49C7-818C-DB054C39E6DF}"/>
              </a:ext>
            </a:extLst>
          </p:cNvPr>
          <p:cNvSpPr txBox="1"/>
          <p:nvPr/>
        </p:nvSpPr>
        <p:spPr>
          <a:xfrm>
            <a:off x="4030199" y="3671151"/>
            <a:ext cx="648072" cy="246221"/>
          </a:xfrm>
          <a:prstGeom prst="rect">
            <a:avLst/>
          </a:prstGeom>
          <a:noFill/>
        </p:spPr>
        <p:txBody>
          <a:bodyPr wrap="square" lIns="0" tIns="0" rIns="0" bIns="0" rtlCol="0">
            <a:spAutoFit/>
          </a:bodyPr>
          <a:lstStyle/>
          <a:p>
            <a:r>
              <a:rPr kumimoji="1" lang="ja-JP" altLang="en-US" dirty="0">
                <a:solidFill>
                  <a:srgbClr val="CC9900"/>
                </a:solidFill>
                <a:latin typeface="UD デジタル 教科書体 NK-B" panose="02020700000000000000" pitchFamily="18" charset="-128"/>
                <a:ea typeface="UD デジタル 教科書体 NK-B" panose="02020700000000000000" pitchFamily="18" charset="-128"/>
              </a:rPr>
              <a:t>インド</a:t>
            </a:r>
          </a:p>
        </p:txBody>
      </p:sp>
      <p:sp>
        <p:nvSpPr>
          <p:cNvPr id="12293" name="テキスト ボックス 12292">
            <a:extLst>
              <a:ext uri="{FF2B5EF4-FFF2-40B4-BE49-F238E27FC236}">
                <a16:creationId xmlns:a16="http://schemas.microsoft.com/office/drawing/2014/main" id="{2602076D-9585-696B-6B87-0C17CD32961D}"/>
              </a:ext>
            </a:extLst>
          </p:cNvPr>
          <p:cNvSpPr txBox="1"/>
          <p:nvPr/>
        </p:nvSpPr>
        <p:spPr>
          <a:xfrm>
            <a:off x="3885788" y="4040626"/>
            <a:ext cx="997662" cy="403637"/>
          </a:xfrm>
          <a:prstGeom prst="rect">
            <a:avLst/>
          </a:prstGeom>
          <a:noFill/>
        </p:spPr>
        <p:txBody>
          <a:bodyPr wrap="square" lIns="0" tIns="0" rIns="0" bIns="0" rtlCol="0">
            <a:spAutoFit/>
          </a:bodyPr>
          <a:lstStyle/>
          <a:p>
            <a:pPr>
              <a:lnSpc>
                <a:spcPct val="800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ct val="80000"/>
              </a:lnSpc>
            </a:pP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一都三県</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矢印: 折線 5">
            <a:extLst>
              <a:ext uri="{FF2B5EF4-FFF2-40B4-BE49-F238E27FC236}">
                <a16:creationId xmlns:a16="http://schemas.microsoft.com/office/drawing/2014/main" id="{332BDEF6-EEE6-3A83-43FA-DE5528C63A61}"/>
              </a:ext>
            </a:extLst>
          </p:cNvPr>
          <p:cNvSpPr/>
          <p:nvPr/>
        </p:nvSpPr>
        <p:spPr bwMode="auto">
          <a:xfrm flipV="1">
            <a:off x="2105715" y="4869159"/>
            <a:ext cx="2831409" cy="819137"/>
          </a:xfrm>
          <a:prstGeom prst="bentArrow">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79E70A18-E558-8774-2E5E-C4465EC61A0E}"/>
              </a:ext>
            </a:extLst>
          </p:cNvPr>
          <p:cNvSpPr txBox="1"/>
          <p:nvPr/>
        </p:nvSpPr>
        <p:spPr>
          <a:xfrm>
            <a:off x="4732224" y="3284984"/>
            <a:ext cx="1269036" cy="246221"/>
          </a:xfrm>
          <a:prstGeom prst="rect">
            <a:avLst/>
          </a:prstGeom>
          <a:noFill/>
        </p:spPr>
        <p:txBody>
          <a:bodyPr wrap="square" lIns="0" tIns="0" rIns="0" bIns="0" rtlCol="0">
            <a:spAutoFit/>
          </a:bodyPr>
          <a:lstStyle/>
          <a:p>
            <a:r>
              <a:rPr kumimoji="1" lang="ja-JP" altLang="en-US" dirty="0">
                <a:solidFill>
                  <a:srgbClr val="008000"/>
                </a:solidFill>
                <a:latin typeface="UD デジタル 教科書体 NK-B" panose="02020700000000000000" pitchFamily="18" charset="-128"/>
                <a:ea typeface="UD デジタル 教科書体 NK-B" panose="02020700000000000000" pitchFamily="18" charset="-128"/>
              </a:rPr>
              <a:t>米国</a:t>
            </a:r>
            <a:r>
              <a:rPr kumimoji="1" lang="en-US" altLang="ja-JP" sz="1200" i="1" dirty="0">
                <a:solidFill>
                  <a:srgbClr val="008000"/>
                </a:solidFill>
                <a:latin typeface="UD デジタル 教科書体 NK-B" panose="02020700000000000000" pitchFamily="18" charset="-128"/>
                <a:ea typeface="UD デジタル 教科書体 NK-B" panose="02020700000000000000" pitchFamily="18" charset="-128"/>
              </a:rPr>
              <a:t>1995</a:t>
            </a:r>
            <a:endParaRPr kumimoji="1" lang="ja-JP" altLang="en-US" sz="1200" i="1" dirty="0">
              <a:solidFill>
                <a:srgbClr val="008000"/>
              </a:solidFill>
              <a:latin typeface="UD デジタル 教科書体 NK-B" panose="02020700000000000000" pitchFamily="18" charset="-128"/>
              <a:ea typeface="UD デジタル 教科書体 NK-B" panose="02020700000000000000" pitchFamily="18" charset="-128"/>
            </a:endParaRPr>
          </a:p>
        </p:txBody>
      </p:sp>
      <p:sp>
        <p:nvSpPr>
          <p:cNvPr id="12316" name="テキスト ボックス 12315">
            <a:extLst>
              <a:ext uri="{FF2B5EF4-FFF2-40B4-BE49-F238E27FC236}">
                <a16:creationId xmlns:a16="http://schemas.microsoft.com/office/drawing/2014/main" id="{153D7ED3-D705-238D-9BD3-FB78FB9CF940}"/>
              </a:ext>
            </a:extLst>
          </p:cNvPr>
          <p:cNvSpPr txBox="1"/>
          <p:nvPr/>
        </p:nvSpPr>
        <p:spPr>
          <a:xfrm>
            <a:off x="4862314" y="3086378"/>
            <a:ext cx="285750" cy="184666"/>
          </a:xfrm>
          <a:prstGeom prst="rect">
            <a:avLst/>
          </a:prstGeom>
          <a:noFill/>
        </p:spPr>
        <p:txBody>
          <a:bodyPr wrap="square" lIns="0" tIns="0" rIns="0" bIns="0" rtlCol="0">
            <a:spAutoFit/>
          </a:bodyPr>
          <a:lstStyle/>
          <a:p>
            <a:r>
              <a:rPr kumimoji="1" lang="en-US" altLang="ja-JP" sz="1200" dirty="0">
                <a:solidFill>
                  <a:srgbClr val="008000"/>
                </a:solidFill>
                <a:latin typeface="HGP創英角ｺﾞｼｯｸUB" panose="020B0900000000000000" pitchFamily="50" charset="-128"/>
                <a:ea typeface="HGP創英角ｺﾞｼｯｸUB" panose="020B0900000000000000" pitchFamily="50" charset="-128"/>
              </a:rPr>
              <a:t>88</a:t>
            </a:r>
            <a:endParaRPr kumimoji="1" lang="ja-JP" altLang="en-US" sz="12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12317" name="テキスト ボックス 12316">
            <a:extLst>
              <a:ext uri="{FF2B5EF4-FFF2-40B4-BE49-F238E27FC236}">
                <a16:creationId xmlns:a16="http://schemas.microsoft.com/office/drawing/2014/main" id="{E3A1EDF6-3B21-DCC5-32CA-DCE41880EBAE}"/>
              </a:ext>
            </a:extLst>
          </p:cNvPr>
          <p:cNvSpPr txBox="1"/>
          <p:nvPr/>
        </p:nvSpPr>
        <p:spPr>
          <a:xfrm>
            <a:off x="6600484" y="2579328"/>
            <a:ext cx="529936" cy="184666"/>
          </a:xfrm>
          <a:prstGeom prst="rect">
            <a:avLst/>
          </a:prstGeom>
          <a:noFill/>
        </p:spPr>
        <p:txBody>
          <a:bodyPr wrap="square" lIns="0" tIns="0" rIns="0" bIns="0" rtlCol="0">
            <a:spAutoFit/>
          </a:bodyPr>
          <a:lstStyle/>
          <a:p>
            <a:r>
              <a:rPr kumimoji="1" lang="en-US" altLang="ja-JP" sz="1200" i="1" dirty="0">
                <a:solidFill>
                  <a:srgbClr val="008000"/>
                </a:solidFill>
                <a:latin typeface="UD デジタル 教科書体 NK-B" panose="02020700000000000000" pitchFamily="18" charset="-128"/>
                <a:ea typeface="UD デジタル 教科書体 NK-B" panose="02020700000000000000" pitchFamily="18" charset="-128"/>
              </a:rPr>
              <a:t>2030</a:t>
            </a:r>
            <a:endParaRPr kumimoji="1" lang="ja-JP" altLang="en-US" sz="1200" i="1" dirty="0">
              <a:solidFill>
                <a:srgbClr val="008000"/>
              </a:solidFill>
              <a:latin typeface="UD デジタル 教科書体 NK-B" panose="02020700000000000000" pitchFamily="18" charset="-128"/>
              <a:ea typeface="UD デジタル 教科書体 NK-B" panose="02020700000000000000" pitchFamily="18" charset="-128"/>
            </a:endParaRPr>
          </a:p>
        </p:txBody>
      </p:sp>
      <p:sp>
        <p:nvSpPr>
          <p:cNvPr id="12318" name="楕円 12317">
            <a:extLst>
              <a:ext uri="{FF2B5EF4-FFF2-40B4-BE49-F238E27FC236}">
                <a16:creationId xmlns:a16="http://schemas.microsoft.com/office/drawing/2014/main" id="{EF8BCF3F-6AEA-18D6-51FF-D0A4C5D995A5}"/>
              </a:ext>
            </a:extLst>
          </p:cNvPr>
          <p:cNvSpPr/>
          <p:nvPr/>
        </p:nvSpPr>
        <p:spPr bwMode="auto">
          <a:xfrm>
            <a:off x="5078537" y="3157176"/>
            <a:ext cx="120484" cy="120484"/>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319" name="楕円 12318">
            <a:extLst>
              <a:ext uri="{FF2B5EF4-FFF2-40B4-BE49-F238E27FC236}">
                <a16:creationId xmlns:a16="http://schemas.microsoft.com/office/drawing/2014/main" id="{BF3BA299-6F54-9FBB-31DF-4133DD8F42BD}"/>
              </a:ext>
            </a:extLst>
          </p:cNvPr>
          <p:cNvSpPr/>
          <p:nvPr/>
        </p:nvSpPr>
        <p:spPr bwMode="auto">
          <a:xfrm>
            <a:off x="6764481" y="2458060"/>
            <a:ext cx="120484" cy="120484"/>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320" name="テキスト ボックス 12319">
            <a:extLst>
              <a:ext uri="{FF2B5EF4-FFF2-40B4-BE49-F238E27FC236}">
                <a16:creationId xmlns:a16="http://schemas.microsoft.com/office/drawing/2014/main" id="{D1132E5A-582D-41C1-23AD-8B59D7B80580}"/>
              </a:ext>
            </a:extLst>
          </p:cNvPr>
          <p:cNvSpPr txBox="1"/>
          <p:nvPr/>
        </p:nvSpPr>
        <p:spPr>
          <a:xfrm>
            <a:off x="6482348" y="2348880"/>
            <a:ext cx="285750" cy="184666"/>
          </a:xfrm>
          <a:prstGeom prst="rect">
            <a:avLst/>
          </a:prstGeom>
          <a:noFill/>
        </p:spPr>
        <p:txBody>
          <a:bodyPr wrap="square" lIns="0" tIns="0" rIns="0" bIns="0" rtlCol="0">
            <a:spAutoFit/>
          </a:bodyPr>
          <a:lstStyle/>
          <a:p>
            <a:r>
              <a:rPr kumimoji="1" lang="en-US" altLang="ja-JP" sz="1200" dirty="0">
                <a:solidFill>
                  <a:srgbClr val="00800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12321" name="テキスト ボックス 12320">
            <a:extLst>
              <a:ext uri="{FF2B5EF4-FFF2-40B4-BE49-F238E27FC236}">
                <a16:creationId xmlns:a16="http://schemas.microsoft.com/office/drawing/2014/main" id="{E48A63BA-7DF4-8ADF-B1D1-BC3C826097EF}"/>
              </a:ext>
            </a:extLst>
          </p:cNvPr>
          <p:cNvSpPr txBox="1"/>
          <p:nvPr/>
        </p:nvSpPr>
        <p:spPr>
          <a:xfrm>
            <a:off x="8019675" y="2569369"/>
            <a:ext cx="1119811" cy="246221"/>
          </a:xfrm>
          <a:prstGeom prst="rect">
            <a:avLst/>
          </a:prstGeom>
          <a:noFill/>
        </p:spPr>
        <p:txBody>
          <a:bodyPr wrap="square" lIns="0" tIns="0" rIns="0" bIns="0" rtlCol="0">
            <a:spAutoFit/>
          </a:bodyPr>
          <a:lstStyle/>
          <a:p>
            <a:pPr algn="r"/>
            <a:r>
              <a:rPr kumimoji="1" lang="ja-JP" altLang="en-US" dirty="0">
                <a:solidFill>
                  <a:srgbClr val="008000"/>
                </a:solidFill>
                <a:latin typeface="UD デジタル 教科書体 NK-B" panose="02020700000000000000" pitchFamily="18" charset="-128"/>
                <a:ea typeface="UD デジタル 教科書体 NK-B" panose="02020700000000000000" pitchFamily="18" charset="-128"/>
              </a:rPr>
              <a:t>米国</a:t>
            </a:r>
            <a:r>
              <a:rPr kumimoji="1" lang="en-US" altLang="ja-JP" sz="1200" i="1" dirty="0">
                <a:solidFill>
                  <a:srgbClr val="008000"/>
                </a:solidFill>
                <a:latin typeface="UD デジタル 教科書体 NK-B" panose="02020700000000000000" pitchFamily="18" charset="-128"/>
                <a:ea typeface="UD デジタル 教科書体 NK-B" panose="02020700000000000000" pitchFamily="18" charset="-128"/>
              </a:rPr>
              <a:t>2075</a:t>
            </a:r>
            <a:endParaRPr kumimoji="1" lang="ja-JP" altLang="en-US" sz="1200" i="1" dirty="0">
              <a:solidFill>
                <a:srgbClr val="008000"/>
              </a:solidFill>
              <a:latin typeface="UD デジタル 教科書体 NK-B" panose="02020700000000000000" pitchFamily="18" charset="-128"/>
              <a:ea typeface="UD デジタル 教科書体 NK-B" panose="02020700000000000000" pitchFamily="18" charset="-128"/>
            </a:endParaRPr>
          </a:p>
        </p:txBody>
      </p:sp>
      <p:sp>
        <p:nvSpPr>
          <p:cNvPr id="12322" name="楕円 12321">
            <a:extLst>
              <a:ext uri="{FF2B5EF4-FFF2-40B4-BE49-F238E27FC236}">
                <a16:creationId xmlns:a16="http://schemas.microsoft.com/office/drawing/2014/main" id="{A4D2A3D3-6043-26BC-8C7A-BDD3BEAC8D1E}"/>
              </a:ext>
            </a:extLst>
          </p:cNvPr>
          <p:cNvSpPr/>
          <p:nvPr/>
        </p:nvSpPr>
        <p:spPr bwMode="auto">
          <a:xfrm>
            <a:off x="8852713" y="2784706"/>
            <a:ext cx="120484" cy="120484"/>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323" name="テキスト ボックス 12322">
            <a:extLst>
              <a:ext uri="{FF2B5EF4-FFF2-40B4-BE49-F238E27FC236}">
                <a16:creationId xmlns:a16="http://schemas.microsoft.com/office/drawing/2014/main" id="{56F66BF3-A86E-5E68-3473-A87D8469FF8A}"/>
              </a:ext>
            </a:extLst>
          </p:cNvPr>
          <p:cNvSpPr txBox="1"/>
          <p:nvPr/>
        </p:nvSpPr>
        <p:spPr>
          <a:xfrm>
            <a:off x="8862262" y="2861645"/>
            <a:ext cx="285750" cy="184666"/>
          </a:xfrm>
          <a:prstGeom prst="rect">
            <a:avLst/>
          </a:prstGeom>
          <a:noFill/>
        </p:spPr>
        <p:txBody>
          <a:bodyPr wrap="square" lIns="0" tIns="0" rIns="0" bIns="0" rtlCol="0">
            <a:spAutoFit/>
          </a:bodyPr>
          <a:lstStyle/>
          <a:p>
            <a:pPr algn="r"/>
            <a:r>
              <a:rPr kumimoji="1" lang="en-US" altLang="ja-JP" sz="1200" dirty="0">
                <a:solidFill>
                  <a:srgbClr val="008000"/>
                </a:solidFill>
                <a:latin typeface="HGP創英角ｺﾞｼｯｸUB" panose="020B0900000000000000" pitchFamily="50" charset="-128"/>
                <a:ea typeface="HGP創英角ｺﾞｼｯｸUB" panose="020B0900000000000000" pitchFamily="50" charset="-128"/>
              </a:rPr>
              <a:t>94</a:t>
            </a:r>
            <a:endParaRPr kumimoji="1" lang="ja-JP" altLang="en-US" sz="12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C6A3C60E-B32A-ECB9-5332-7EF6D3ECA5BD}"/>
              </a:ext>
            </a:extLst>
          </p:cNvPr>
          <p:cNvSpPr txBox="1"/>
          <p:nvPr/>
        </p:nvSpPr>
        <p:spPr>
          <a:xfrm>
            <a:off x="4910024" y="4077749"/>
            <a:ext cx="670087" cy="401200"/>
          </a:xfrm>
          <a:prstGeom prst="rect">
            <a:avLst/>
          </a:prstGeom>
          <a:noFill/>
        </p:spPr>
        <p:txBody>
          <a:bodyPr wrap="square" lIns="0" tIns="0" rIns="0" bIns="0" rtlCol="0">
            <a:spAutoFit/>
          </a:bodyPr>
          <a:lstStyle/>
          <a:p>
            <a:r>
              <a:rPr kumimoji="1"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a:t>
            </a:r>
            <a:r>
              <a:rPr lang="ja-JP" altLang="en-US" dirty="0">
                <a:solidFill>
                  <a:srgbClr val="FF3300"/>
                </a:solidFill>
                <a:latin typeface="UD デジタル 教科書体 NK-B" panose="02020700000000000000" pitchFamily="18" charset="-128"/>
                <a:ea typeface="UD デジタル 教科書体 NK-B" panose="02020700000000000000" pitchFamily="18" charset="-128"/>
              </a:rPr>
              <a:t>県</a:t>
            </a:r>
            <a:endParaRPr kumimoji="1" lang="en-US" altLang="ja-JP" dirty="0">
              <a:solidFill>
                <a:srgbClr val="FF3300"/>
              </a:solidFill>
              <a:latin typeface="UD デジタル 教科書体 NK-B" panose="02020700000000000000" pitchFamily="18" charset="-128"/>
              <a:ea typeface="UD デジタル 教科書体 NK-B" panose="02020700000000000000" pitchFamily="18" charset="-128"/>
            </a:endParaRPr>
          </a:p>
          <a:p>
            <a:pPr>
              <a:lnSpc>
                <a:spcPct val="80000"/>
              </a:lnSpc>
            </a:pPr>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1920</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0FDBA131-F9E9-3B7C-0326-68FA646D3409}"/>
              </a:ext>
            </a:extLst>
          </p:cNvPr>
          <p:cNvSpPr txBox="1"/>
          <p:nvPr/>
        </p:nvSpPr>
        <p:spPr>
          <a:xfrm>
            <a:off x="4872281" y="4472742"/>
            <a:ext cx="285750" cy="184666"/>
          </a:xfrm>
          <a:prstGeom prst="rect">
            <a:avLst/>
          </a:prstGeom>
          <a:noFill/>
        </p:spPr>
        <p:txBody>
          <a:bodyPr wrap="square" lIns="0" tIns="0" rIns="0" bIns="0" rtlCol="0">
            <a:spAutoFit/>
          </a:bodyPr>
          <a:lstStyle/>
          <a:p>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70</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a16="http://schemas.microsoft.com/office/drawing/2014/main" id="{C1F8F5C3-70DF-24AC-44F8-508BE44C6028}"/>
              </a:ext>
            </a:extLst>
          </p:cNvPr>
          <p:cNvSpPr txBox="1"/>
          <p:nvPr/>
        </p:nvSpPr>
        <p:spPr>
          <a:xfrm>
            <a:off x="6286974" y="2734321"/>
            <a:ext cx="529936" cy="184666"/>
          </a:xfrm>
          <a:prstGeom prst="rect">
            <a:avLst/>
          </a:prstGeom>
          <a:noFill/>
        </p:spPr>
        <p:txBody>
          <a:bodyPr wrap="square" lIns="0" tIns="0" rIns="0" bIns="0" rtlCol="0">
            <a:spAutoFit/>
          </a:bodyPr>
          <a:lstStyle/>
          <a:p>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1955</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14" name="楕円 13">
            <a:extLst>
              <a:ext uri="{FF2B5EF4-FFF2-40B4-BE49-F238E27FC236}">
                <a16:creationId xmlns:a16="http://schemas.microsoft.com/office/drawing/2014/main" id="{C00C13BC-57D5-2696-FF42-9242F0CB0E18}"/>
              </a:ext>
            </a:extLst>
          </p:cNvPr>
          <p:cNvSpPr/>
          <p:nvPr/>
        </p:nvSpPr>
        <p:spPr bwMode="auto">
          <a:xfrm>
            <a:off x="5076056" y="4481850"/>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20" name="楕円 19">
            <a:extLst>
              <a:ext uri="{FF2B5EF4-FFF2-40B4-BE49-F238E27FC236}">
                <a16:creationId xmlns:a16="http://schemas.microsoft.com/office/drawing/2014/main" id="{F39AF4F1-0674-A0C9-1083-18AD2D33ADC2}"/>
              </a:ext>
            </a:extLst>
          </p:cNvPr>
          <p:cNvSpPr/>
          <p:nvPr/>
        </p:nvSpPr>
        <p:spPr bwMode="auto">
          <a:xfrm>
            <a:off x="6774575" y="2763994"/>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21" name="テキスト ボックス 20">
            <a:extLst>
              <a:ext uri="{FF2B5EF4-FFF2-40B4-BE49-F238E27FC236}">
                <a16:creationId xmlns:a16="http://schemas.microsoft.com/office/drawing/2014/main" id="{5D4BD388-8146-8573-3CAC-A868E4DD4B89}"/>
              </a:ext>
            </a:extLst>
          </p:cNvPr>
          <p:cNvSpPr txBox="1"/>
          <p:nvPr/>
        </p:nvSpPr>
        <p:spPr>
          <a:xfrm>
            <a:off x="6887005" y="2708920"/>
            <a:ext cx="285750" cy="184666"/>
          </a:xfrm>
          <a:prstGeom prst="rect">
            <a:avLst/>
          </a:prstGeom>
          <a:noFill/>
        </p:spPr>
        <p:txBody>
          <a:bodyPr wrap="square" lIns="0" tIns="0" rIns="0" bIns="0" rtlCol="0">
            <a:spAutoFit/>
          </a:bodyPr>
          <a:lstStyle/>
          <a:p>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22" name="テキスト ボックス 21">
            <a:extLst>
              <a:ext uri="{FF2B5EF4-FFF2-40B4-BE49-F238E27FC236}">
                <a16:creationId xmlns:a16="http://schemas.microsoft.com/office/drawing/2014/main" id="{ED7E5B46-8031-F83D-1191-4E9F6B3002D4}"/>
              </a:ext>
            </a:extLst>
          </p:cNvPr>
          <p:cNvSpPr txBox="1"/>
          <p:nvPr/>
        </p:nvSpPr>
        <p:spPr>
          <a:xfrm>
            <a:off x="8028384" y="3243824"/>
            <a:ext cx="1119811" cy="401200"/>
          </a:xfrm>
          <a:prstGeom prst="rect">
            <a:avLst/>
          </a:prstGeom>
          <a:noFill/>
        </p:spPr>
        <p:txBody>
          <a:bodyPr wrap="square" lIns="0" tIns="0" rIns="0" bIns="0" rtlCol="0">
            <a:spAutoFit/>
          </a:bodyPr>
          <a:lstStyle/>
          <a:p>
            <a:pPr algn="r"/>
            <a:r>
              <a:rPr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endParaRPr lang="en-US" altLang="ja-JP" dirty="0">
              <a:solidFill>
                <a:srgbClr val="FF330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2000</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23" name="楕円 22">
            <a:extLst>
              <a:ext uri="{FF2B5EF4-FFF2-40B4-BE49-F238E27FC236}">
                <a16:creationId xmlns:a16="http://schemas.microsoft.com/office/drawing/2014/main" id="{1108D7F7-E46B-6341-C3CB-AEE89B852AD3}"/>
              </a:ext>
            </a:extLst>
          </p:cNvPr>
          <p:cNvSpPr/>
          <p:nvPr/>
        </p:nvSpPr>
        <p:spPr bwMode="auto">
          <a:xfrm>
            <a:off x="8900947" y="3814441"/>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8E166D8D-9F4E-D37B-ED43-6E4CC0BCB62C}"/>
              </a:ext>
            </a:extLst>
          </p:cNvPr>
          <p:cNvSpPr txBox="1"/>
          <p:nvPr/>
        </p:nvSpPr>
        <p:spPr>
          <a:xfrm>
            <a:off x="8778137" y="3615351"/>
            <a:ext cx="285750" cy="184666"/>
          </a:xfrm>
          <a:prstGeom prst="rect">
            <a:avLst/>
          </a:prstGeom>
          <a:noFill/>
        </p:spPr>
        <p:txBody>
          <a:bodyPr wrap="square" lIns="0" tIns="0" rIns="0" bIns="0" rtlCol="0">
            <a:spAutoFit/>
          </a:bodyPr>
          <a:lstStyle/>
          <a:p>
            <a:pPr algn="r"/>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81</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E7CDBF3D-A4D6-BD95-D4E8-1C6FADB0BB83}"/>
              </a:ext>
            </a:extLst>
          </p:cNvPr>
          <p:cNvSpPr txBox="1"/>
          <p:nvPr/>
        </p:nvSpPr>
        <p:spPr>
          <a:xfrm>
            <a:off x="4793718" y="4855897"/>
            <a:ext cx="616977" cy="401200"/>
          </a:xfrm>
          <a:prstGeom prst="rect">
            <a:avLst/>
          </a:prstGeom>
          <a:noFill/>
        </p:spPr>
        <p:txBody>
          <a:bodyPr wrap="square" lIns="0" tIns="0" rIns="0" bIns="0" rtlCol="0">
            <a:spAutoFit/>
          </a:bodyPr>
          <a:lstStyle/>
          <a:p>
            <a:r>
              <a:rPr kumimoji="1" lang="ja-JP" altLang="en-US" dirty="0">
                <a:solidFill>
                  <a:srgbClr val="CC9900"/>
                </a:solidFill>
                <a:latin typeface="UD デジタル 教科書体 NK-B" panose="02020700000000000000" pitchFamily="18" charset="-128"/>
                <a:ea typeface="UD デジタル 教科書体 NK-B" panose="02020700000000000000" pitchFamily="18" charset="-128"/>
              </a:rPr>
              <a:t>インド</a:t>
            </a:r>
            <a:endParaRPr kumimoji="1" lang="en-US" altLang="ja-JP" dirty="0">
              <a:solidFill>
                <a:srgbClr val="CC9900"/>
              </a:solidFill>
              <a:latin typeface="UD デジタル 教科書体 NK-B" panose="02020700000000000000" pitchFamily="18" charset="-128"/>
              <a:ea typeface="UD デジタル 教科書体 NK-B" panose="02020700000000000000" pitchFamily="18" charset="-128"/>
            </a:endParaRPr>
          </a:p>
          <a:p>
            <a:pPr>
              <a:lnSpc>
                <a:spcPct val="80000"/>
              </a:lnSpc>
            </a:pPr>
            <a:r>
              <a:rPr kumimoji="1" lang="en-US" altLang="ja-JP" sz="1200" i="1" dirty="0">
                <a:solidFill>
                  <a:srgbClr val="CC9900"/>
                </a:solidFill>
                <a:latin typeface="UD デジタル 教科書体 NK-B" panose="02020700000000000000" pitchFamily="18" charset="-128"/>
                <a:ea typeface="UD デジタル 教科書体 NK-B" panose="02020700000000000000" pitchFamily="18" charset="-128"/>
              </a:rPr>
              <a:t>1995</a:t>
            </a:r>
            <a:endParaRPr kumimoji="1" lang="ja-JP" altLang="en-US" sz="1200" i="1" dirty="0">
              <a:solidFill>
                <a:srgbClr val="CC9900"/>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a:extLst>
              <a:ext uri="{FF2B5EF4-FFF2-40B4-BE49-F238E27FC236}">
                <a16:creationId xmlns:a16="http://schemas.microsoft.com/office/drawing/2014/main" id="{8933CFA3-1B32-7572-8068-129BB862B249}"/>
              </a:ext>
            </a:extLst>
          </p:cNvPr>
          <p:cNvSpPr txBox="1"/>
          <p:nvPr/>
        </p:nvSpPr>
        <p:spPr>
          <a:xfrm>
            <a:off x="5067022" y="5332566"/>
            <a:ext cx="285750" cy="184666"/>
          </a:xfrm>
          <a:prstGeom prst="rect">
            <a:avLst/>
          </a:prstGeom>
          <a:noFill/>
        </p:spPr>
        <p:txBody>
          <a:bodyPr wrap="square" lIns="0" tIns="0" rIns="0" bIns="0" rtlCol="0">
            <a:spAutoFit/>
          </a:bodyPr>
          <a:lstStyle/>
          <a:p>
            <a:r>
              <a:rPr kumimoji="1" lang="en-US" altLang="ja-JP" sz="1200" dirty="0">
                <a:solidFill>
                  <a:srgbClr val="CC9900"/>
                </a:solidFill>
                <a:latin typeface="HGP創英角ｺﾞｼｯｸUB" panose="020B0900000000000000" pitchFamily="50" charset="-128"/>
                <a:ea typeface="HGP創英角ｺﾞｼｯｸUB" panose="020B0900000000000000" pitchFamily="50" charset="-128"/>
              </a:rPr>
              <a:t>62</a:t>
            </a:r>
            <a:endParaRPr kumimoji="1" lang="ja-JP" altLang="en-US" sz="1200" dirty="0">
              <a:solidFill>
                <a:srgbClr val="CC9900"/>
              </a:solidFill>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88F5228A-5D99-1CC1-7A7D-C5BFA550FD4F}"/>
              </a:ext>
            </a:extLst>
          </p:cNvPr>
          <p:cNvSpPr txBox="1"/>
          <p:nvPr/>
        </p:nvSpPr>
        <p:spPr>
          <a:xfrm>
            <a:off x="6795302" y="3140968"/>
            <a:ext cx="529936" cy="184666"/>
          </a:xfrm>
          <a:prstGeom prst="rect">
            <a:avLst/>
          </a:prstGeom>
          <a:noFill/>
        </p:spPr>
        <p:txBody>
          <a:bodyPr wrap="square" lIns="0" tIns="0" rIns="0" bIns="0" rtlCol="0">
            <a:spAutoFit/>
          </a:bodyPr>
          <a:lstStyle/>
          <a:p>
            <a:r>
              <a:rPr kumimoji="1" lang="en-US" altLang="ja-JP" sz="1200" i="1" dirty="0">
                <a:solidFill>
                  <a:srgbClr val="CC9900"/>
                </a:solidFill>
                <a:latin typeface="UD デジタル 教科書体 NK-B" panose="02020700000000000000" pitchFamily="18" charset="-128"/>
                <a:ea typeface="UD デジタル 教科書体 NK-B" panose="02020700000000000000" pitchFamily="18" charset="-128"/>
              </a:rPr>
              <a:t>2030</a:t>
            </a:r>
            <a:endParaRPr kumimoji="1" lang="ja-JP" altLang="en-US" sz="1200" i="1" dirty="0">
              <a:solidFill>
                <a:srgbClr val="CC9900"/>
              </a:solidFill>
              <a:latin typeface="UD デジタル 教科書体 NK-B" panose="02020700000000000000" pitchFamily="18" charset="-128"/>
              <a:ea typeface="UD デジタル 教科書体 NK-B" panose="02020700000000000000" pitchFamily="18" charset="-128"/>
            </a:endParaRPr>
          </a:p>
        </p:txBody>
      </p:sp>
      <p:sp>
        <p:nvSpPr>
          <p:cNvPr id="28" name="楕円 27">
            <a:extLst>
              <a:ext uri="{FF2B5EF4-FFF2-40B4-BE49-F238E27FC236}">
                <a16:creationId xmlns:a16="http://schemas.microsoft.com/office/drawing/2014/main" id="{29F9AD08-963A-A270-1815-179C6AB7EACA}"/>
              </a:ext>
            </a:extLst>
          </p:cNvPr>
          <p:cNvSpPr/>
          <p:nvPr/>
        </p:nvSpPr>
        <p:spPr bwMode="auto">
          <a:xfrm>
            <a:off x="5118391" y="5237667"/>
            <a:ext cx="120484" cy="120484"/>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9900"/>
              </a:solidFill>
              <a:effectLst/>
              <a:latin typeface="Arial" panose="020B0604020202020204" pitchFamily="34" charset="0"/>
              <a:ea typeface="HGP創英角ﾎﾟｯﾌﾟ体" panose="040B0A00000000000000" pitchFamily="50" charset="-128"/>
            </a:endParaRPr>
          </a:p>
        </p:txBody>
      </p:sp>
      <p:sp>
        <p:nvSpPr>
          <p:cNvPr id="29" name="楕円 28">
            <a:extLst>
              <a:ext uri="{FF2B5EF4-FFF2-40B4-BE49-F238E27FC236}">
                <a16:creationId xmlns:a16="http://schemas.microsoft.com/office/drawing/2014/main" id="{539D2BB3-3912-B6F5-B162-59BE7AC7DCA7}"/>
              </a:ext>
            </a:extLst>
          </p:cNvPr>
          <p:cNvSpPr/>
          <p:nvPr/>
        </p:nvSpPr>
        <p:spPr bwMode="auto">
          <a:xfrm>
            <a:off x="6770380" y="3043559"/>
            <a:ext cx="120484" cy="120484"/>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9900"/>
              </a:solidFill>
              <a:effectLst/>
              <a:latin typeface="Arial" panose="020B0604020202020204" pitchFamily="34" charset="0"/>
              <a:ea typeface="HGP創英角ﾎﾟｯﾌﾟ体" panose="040B0A00000000000000" pitchFamily="50" charset="-128"/>
            </a:endParaRPr>
          </a:p>
        </p:txBody>
      </p:sp>
      <p:sp>
        <p:nvSpPr>
          <p:cNvPr id="30" name="テキスト ボックス 29">
            <a:extLst>
              <a:ext uri="{FF2B5EF4-FFF2-40B4-BE49-F238E27FC236}">
                <a16:creationId xmlns:a16="http://schemas.microsoft.com/office/drawing/2014/main" id="{F53C1129-5AC6-0A93-0627-5F1856AE7D00}"/>
              </a:ext>
            </a:extLst>
          </p:cNvPr>
          <p:cNvSpPr txBox="1"/>
          <p:nvPr/>
        </p:nvSpPr>
        <p:spPr>
          <a:xfrm>
            <a:off x="6643298" y="2891076"/>
            <a:ext cx="285750" cy="184666"/>
          </a:xfrm>
          <a:prstGeom prst="rect">
            <a:avLst/>
          </a:prstGeom>
          <a:noFill/>
        </p:spPr>
        <p:txBody>
          <a:bodyPr wrap="square" lIns="0" tIns="0" rIns="0" bIns="0" rtlCol="0">
            <a:spAutoFit/>
          </a:bodyPr>
          <a:lstStyle/>
          <a:p>
            <a:r>
              <a:rPr kumimoji="1" lang="en-US" altLang="ja-JP" sz="1200" dirty="0">
                <a:solidFill>
                  <a:srgbClr val="CC990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CC9900"/>
              </a:solidFill>
              <a:latin typeface="HGP創英角ｺﾞｼｯｸUB" panose="020B0900000000000000" pitchFamily="50" charset="-128"/>
              <a:ea typeface="HGP創英角ｺﾞｼｯｸUB" panose="020B0900000000000000" pitchFamily="50" charset="-128"/>
            </a:endParaRPr>
          </a:p>
        </p:txBody>
      </p:sp>
      <p:sp>
        <p:nvSpPr>
          <p:cNvPr id="31" name="テキスト ボックス 30">
            <a:extLst>
              <a:ext uri="{FF2B5EF4-FFF2-40B4-BE49-F238E27FC236}">
                <a16:creationId xmlns:a16="http://schemas.microsoft.com/office/drawing/2014/main" id="{8C471EB9-ED97-2186-FD64-450A090474BD}"/>
              </a:ext>
            </a:extLst>
          </p:cNvPr>
          <p:cNvSpPr txBox="1"/>
          <p:nvPr/>
        </p:nvSpPr>
        <p:spPr>
          <a:xfrm>
            <a:off x="8507039" y="4290076"/>
            <a:ext cx="616977" cy="351956"/>
          </a:xfrm>
          <a:prstGeom prst="rect">
            <a:avLst/>
          </a:prstGeom>
          <a:noFill/>
        </p:spPr>
        <p:txBody>
          <a:bodyPr wrap="square" lIns="0" tIns="0" rIns="0" bIns="0" rtlCol="0">
            <a:spAutoFit/>
          </a:bodyPr>
          <a:lstStyle/>
          <a:p>
            <a:pPr algn="r">
              <a:lnSpc>
                <a:spcPct val="80000"/>
              </a:lnSpc>
            </a:pPr>
            <a:r>
              <a:rPr lang="ja-JP" altLang="en-US" dirty="0">
                <a:solidFill>
                  <a:srgbClr val="CC9900"/>
                </a:solidFill>
                <a:latin typeface="UD デジタル 教科書体 NK-B" panose="02020700000000000000" pitchFamily="18" charset="-128"/>
                <a:ea typeface="UD デジタル 教科書体 NK-B" panose="02020700000000000000" pitchFamily="18" charset="-128"/>
              </a:rPr>
              <a:t>インド</a:t>
            </a:r>
            <a:endParaRPr lang="en-US" altLang="ja-JP" dirty="0">
              <a:solidFill>
                <a:srgbClr val="CC990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CC9900"/>
                </a:solidFill>
                <a:latin typeface="UD デジタル 教科書体 NK-B" panose="02020700000000000000" pitchFamily="18" charset="-128"/>
                <a:ea typeface="UD デジタル 教科書体 NK-B" panose="02020700000000000000" pitchFamily="18" charset="-128"/>
              </a:rPr>
              <a:t>2075</a:t>
            </a:r>
            <a:endParaRPr kumimoji="1" lang="ja-JP" altLang="en-US" sz="1200" i="1" dirty="0">
              <a:solidFill>
                <a:srgbClr val="CC9900"/>
              </a:solidFill>
              <a:latin typeface="UD デジタル 教科書体 NK-B" panose="02020700000000000000" pitchFamily="18" charset="-128"/>
              <a:ea typeface="UD デジタル 教科書体 NK-B" panose="02020700000000000000" pitchFamily="18" charset="-128"/>
            </a:endParaRPr>
          </a:p>
        </p:txBody>
      </p:sp>
      <p:sp>
        <p:nvSpPr>
          <p:cNvPr id="32" name="楕円 31">
            <a:extLst>
              <a:ext uri="{FF2B5EF4-FFF2-40B4-BE49-F238E27FC236}">
                <a16:creationId xmlns:a16="http://schemas.microsoft.com/office/drawing/2014/main" id="{C184B897-7112-DCFA-4CE8-67B398A17286}"/>
              </a:ext>
            </a:extLst>
          </p:cNvPr>
          <p:cNvSpPr/>
          <p:nvPr/>
        </p:nvSpPr>
        <p:spPr bwMode="auto">
          <a:xfrm>
            <a:off x="8871274" y="4166014"/>
            <a:ext cx="120484" cy="120484"/>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9900"/>
              </a:solidFill>
              <a:effectLst/>
              <a:latin typeface="Arial" panose="020B0604020202020204" pitchFamily="34" charset="0"/>
              <a:ea typeface="HGP創英角ﾎﾟｯﾌﾟ体" panose="040B0A00000000000000" pitchFamily="50" charset="-128"/>
            </a:endParaRPr>
          </a:p>
        </p:txBody>
      </p:sp>
      <p:sp>
        <p:nvSpPr>
          <p:cNvPr id="33" name="テキスト ボックス 32">
            <a:extLst>
              <a:ext uri="{FF2B5EF4-FFF2-40B4-BE49-F238E27FC236}">
                <a16:creationId xmlns:a16="http://schemas.microsoft.com/office/drawing/2014/main" id="{D5670BC9-A955-1A6B-7D03-F328A05DD024}"/>
              </a:ext>
            </a:extLst>
          </p:cNvPr>
          <p:cNvSpPr txBox="1"/>
          <p:nvPr/>
        </p:nvSpPr>
        <p:spPr>
          <a:xfrm>
            <a:off x="8828939" y="3989815"/>
            <a:ext cx="285750" cy="184666"/>
          </a:xfrm>
          <a:prstGeom prst="rect">
            <a:avLst/>
          </a:prstGeom>
          <a:noFill/>
        </p:spPr>
        <p:txBody>
          <a:bodyPr wrap="square" lIns="0" tIns="0" rIns="0" bIns="0" rtlCol="0">
            <a:spAutoFit/>
          </a:bodyPr>
          <a:lstStyle/>
          <a:p>
            <a:pPr algn="r"/>
            <a:r>
              <a:rPr kumimoji="1" lang="en-US" altLang="ja-JP" sz="1200" dirty="0">
                <a:solidFill>
                  <a:srgbClr val="CC9900"/>
                </a:solidFill>
                <a:latin typeface="HGP創英角ｺﾞｼｯｸUB" panose="020B0900000000000000" pitchFamily="50" charset="-128"/>
                <a:ea typeface="HGP創英角ｺﾞｼｯｸUB" panose="020B0900000000000000" pitchFamily="50" charset="-128"/>
              </a:rPr>
              <a:t>80</a:t>
            </a:r>
            <a:endParaRPr kumimoji="1" lang="ja-JP" altLang="en-US" sz="1200" dirty="0">
              <a:solidFill>
                <a:srgbClr val="CC9900"/>
              </a:solidFill>
              <a:latin typeface="HGP創英角ｺﾞｼｯｸUB" panose="020B0900000000000000" pitchFamily="50" charset="-128"/>
              <a:ea typeface="HGP創英角ｺﾞｼｯｸUB" panose="020B0900000000000000" pitchFamily="50" charset="-128"/>
            </a:endParaRPr>
          </a:p>
        </p:txBody>
      </p:sp>
      <p:sp>
        <p:nvSpPr>
          <p:cNvPr id="34" name="テキスト ボックス 33">
            <a:extLst>
              <a:ext uri="{FF2B5EF4-FFF2-40B4-BE49-F238E27FC236}">
                <a16:creationId xmlns:a16="http://schemas.microsoft.com/office/drawing/2014/main" id="{FB03D376-A81A-383A-B16E-4F8446891A56}"/>
              </a:ext>
            </a:extLst>
          </p:cNvPr>
          <p:cNvSpPr txBox="1"/>
          <p:nvPr/>
        </p:nvSpPr>
        <p:spPr>
          <a:xfrm>
            <a:off x="4580467" y="5891095"/>
            <a:ext cx="656539" cy="401200"/>
          </a:xfrm>
          <a:prstGeom prst="rect">
            <a:avLst/>
          </a:prstGeom>
          <a:noFill/>
        </p:spPr>
        <p:txBody>
          <a:bodyPr wrap="square" lIns="0" tIns="0" rIns="0" bIns="0" rtlCol="0">
            <a:spAutoFit/>
          </a:bodyP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ct val="80000"/>
              </a:lnSpc>
            </a:pPr>
            <a:r>
              <a:rPr kumimoji="1" lang="en-US" altLang="ja-JP" sz="1200" i="1" dirty="0">
                <a:solidFill>
                  <a:schemeClr val="tx1"/>
                </a:solidFill>
                <a:latin typeface="UD デジタル 教科書体 NK-B" panose="02020700000000000000" pitchFamily="18" charset="-128"/>
                <a:ea typeface="UD デジタル 教科書体 NK-B" panose="02020700000000000000" pitchFamily="18" charset="-128"/>
              </a:rPr>
              <a:t>1955</a:t>
            </a:r>
            <a:endParaRPr kumimoji="1" lang="ja-JP" altLang="en-US" sz="1200" i="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a:extLst>
              <a:ext uri="{FF2B5EF4-FFF2-40B4-BE49-F238E27FC236}">
                <a16:creationId xmlns:a16="http://schemas.microsoft.com/office/drawing/2014/main" id="{AFFC620F-C224-A5DB-EFB8-5D4D629FDFC6}"/>
              </a:ext>
            </a:extLst>
          </p:cNvPr>
          <p:cNvSpPr txBox="1"/>
          <p:nvPr/>
        </p:nvSpPr>
        <p:spPr>
          <a:xfrm>
            <a:off x="5010525" y="6230530"/>
            <a:ext cx="285750" cy="184666"/>
          </a:xfrm>
          <a:prstGeom prst="rect">
            <a:avLst/>
          </a:prstGeom>
          <a:noFill/>
        </p:spPr>
        <p:txBody>
          <a:bodyPr wrap="square" lIns="0" tIns="0" rIns="0" bIns="0" rtlCol="0">
            <a:spAutoFit/>
          </a:bodyPr>
          <a:lstStyle/>
          <a:p>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rPr>
              <a:t>56</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6" name="テキスト ボックス 35">
            <a:extLst>
              <a:ext uri="{FF2B5EF4-FFF2-40B4-BE49-F238E27FC236}">
                <a16:creationId xmlns:a16="http://schemas.microsoft.com/office/drawing/2014/main" id="{32D78EAB-FFE1-29F4-7514-D3A2122AE6FD}"/>
              </a:ext>
            </a:extLst>
          </p:cNvPr>
          <p:cNvSpPr txBox="1"/>
          <p:nvPr/>
        </p:nvSpPr>
        <p:spPr>
          <a:xfrm>
            <a:off x="6859322" y="3318852"/>
            <a:ext cx="529936" cy="184666"/>
          </a:xfrm>
          <a:prstGeom prst="rect">
            <a:avLst/>
          </a:prstGeom>
          <a:noFill/>
        </p:spPr>
        <p:txBody>
          <a:bodyPr wrap="square" lIns="0" tIns="0" rIns="0" bIns="0" rtlCol="0">
            <a:spAutoFit/>
          </a:bodyPr>
          <a:lstStyle/>
          <a:p>
            <a:r>
              <a:rPr kumimoji="1" lang="en-US" altLang="ja-JP" sz="1200" i="1" dirty="0">
                <a:solidFill>
                  <a:schemeClr val="tx1"/>
                </a:solidFill>
                <a:latin typeface="UD デジタル 教科書体 NK-B" panose="02020700000000000000" pitchFamily="18" charset="-128"/>
                <a:ea typeface="UD デジタル 教科書体 NK-B" panose="02020700000000000000" pitchFamily="18" charset="-128"/>
              </a:rPr>
              <a:t>1990</a:t>
            </a:r>
            <a:endParaRPr kumimoji="1" lang="ja-JP" altLang="en-US" sz="1200" i="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7" name="楕円 36">
            <a:extLst>
              <a:ext uri="{FF2B5EF4-FFF2-40B4-BE49-F238E27FC236}">
                <a16:creationId xmlns:a16="http://schemas.microsoft.com/office/drawing/2014/main" id="{8D9398FB-7141-9832-024E-28733BF50A5C}"/>
              </a:ext>
            </a:extLst>
          </p:cNvPr>
          <p:cNvSpPr/>
          <p:nvPr/>
        </p:nvSpPr>
        <p:spPr bwMode="auto">
          <a:xfrm>
            <a:off x="5108055" y="6142229"/>
            <a:ext cx="120484" cy="12048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panose="020B0604020202020204" pitchFamily="34" charset="0"/>
              <a:ea typeface="HGP創英角ﾎﾟｯﾌﾟ体" panose="040B0A00000000000000" pitchFamily="50" charset="-128"/>
            </a:endParaRPr>
          </a:p>
        </p:txBody>
      </p:sp>
      <p:sp>
        <p:nvSpPr>
          <p:cNvPr id="38" name="楕円 37">
            <a:extLst>
              <a:ext uri="{FF2B5EF4-FFF2-40B4-BE49-F238E27FC236}">
                <a16:creationId xmlns:a16="http://schemas.microsoft.com/office/drawing/2014/main" id="{BFDAFAE2-33A5-295A-4BEB-6DD28CDDC0F5}"/>
              </a:ext>
            </a:extLst>
          </p:cNvPr>
          <p:cNvSpPr/>
          <p:nvPr/>
        </p:nvSpPr>
        <p:spPr bwMode="auto">
          <a:xfrm>
            <a:off x="6755772" y="3318852"/>
            <a:ext cx="120484" cy="12048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panose="020B0604020202020204" pitchFamily="34" charset="0"/>
              <a:ea typeface="HGP創英角ﾎﾟｯﾌﾟ体" panose="040B0A00000000000000" pitchFamily="50" charset="-128"/>
            </a:endParaRPr>
          </a:p>
        </p:txBody>
      </p:sp>
      <p:sp>
        <p:nvSpPr>
          <p:cNvPr id="39" name="テキスト ボックス 38">
            <a:extLst>
              <a:ext uri="{FF2B5EF4-FFF2-40B4-BE49-F238E27FC236}">
                <a16:creationId xmlns:a16="http://schemas.microsoft.com/office/drawing/2014/main" id="{4F35AD66-C556-C849-A0B2-333918BF817F}"/>
              </a:ext>
            </a:extLst>
          </p:cNvPr>
          <p:cNvSpPr txBox="1"/>
          <p:nvPr/>
        </p:nvSpPr>
        <p:spPr>
          <a:xfrm>
            <a:off x="6482348" y="3251116"/>
            <a:ext cx="285750" cy="184666"/>
          </a:xfrm>
          <a:prstGeom prst="rect">
            <a:avLst/>
          </a:prstGeom>
          <a:noFill/>
        </p:spPr>
        <p:txBody>
          <a:bodyPr wrap="square" lIns="0" tIns="0" rIns="0" bIns="0" rtlCol="0">
            <a:spAutoFit/>
          </a:bodyPr>
          <a:lstStyle/>
          <a:p>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0" name="テキスト ボックス 39">
            <a:extLst>
              <a:ext uri="{FF2B5EF4-FFF2-40B4-BE49-F238E27FC236}">
                <a16:creationId xmlns:a16="http://schemas.microsoft.com/office/drawing/2014/main" id="{0987E934-C25A-729E-449A-6341D5F521BB}"/>
              </a:ext>
            </a:extLst>
          </p:cNvPr>
          <p:cNvSpPr txBox="1"/>
          <p:nvPr/>
        </p:nvSpPr>
        <p:spPr>
          <a:xfrm>
            <a:off x="7927187" y="4950796"/>
            <a:ext cx="1119811" cy="351956"/>
          </a:xfrm>
          <a:prstGeom prst="rect">
            <a:avLst/>
          </a:prstGeom>
          <a:noFill/>
        </p:spPr>
        <p:txBody>
          <a:bodyPr wrap="square" lIns="0" tIns="0" rIns="0" bIns="0" rtlCol="0">
            <a:spAutoFit/>
          </a:bodyPr>
          <a:lstStyle/>
          <a:p>
            <a:pPr algn="r">
              <a:lnSpc>
                <a:spcPct val="800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chemeClr val="tx1"/>
                </a:solidFill>
                <a:latin typeface="UD デジタル 教科書体 NK-B" panose="02020700000000000000" pitchFamily="18" charset="-128"/>
                <a:ea typeface="UD デジタル 教科書体 NK-B" panose="02020700000000000000" pitchFamily="18" charset="-128"/>
              </a:rPr>
              <a:t>2035</a:t>
            </a:r>
            <a:endParaRPr kumimoji="1" lang="ja-JP" altLang="en-US" sz="1200" i="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1" name="楕円 40">
            <a:extLst>
              <a:ext uri="{FF2B5EF4-FFF2-40B4-BE49-F238E27FC236}">
                <a16:creationId xmlns:a16="http://schemas.microsoft.com/office/drawing/2014/main" id="{E2977099-7DA7-8F4B-55C5-1C2A9D4AE351}"/>
              </a:ext>
            </a:extLst>
          </p:cNvPr>
          <p:cNvSpPr/>
          <p:nvPr/>
        </p:nvSpPr>
        <p:spPr bwMode="auto">
          <a:xfrm>
            <a:off x="8860938" y="4780218"/>
            <a:ext cx="120484" cy="12048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panose="020B0604020202020204" pitchFamily="34" charset="0"/>
              <a:ea typeface="HGP創英角ﾎﾟｯﾌﾟ体" panose="040B0A00000000000000" pitchFamily="50" charset="-128"/>
            </a:endParaRPr>
          </a:p>
        </p:txBody>
      </p:sp>
      <p:sp>
        <p:nvSpPr>
          <p:cNvPr id="42" name="テキスト ボックス 41">
            <a:extLst>
              <a:ext uri="{FF2B5EF4-FFF2-40B4-BE49-F238E27FC236}">
                <a16:creationId xmlns:a16="http://schemas.microsoft.com/office/drawing/2014/main" id="{8F6EA47F-85AF-B929-4C52-5A1C231B413E}"/>
              </a:ext>
            </a:extLst>
          </p:cNvPr>
          <p:cNvSpPr txBox="1"/>
          <p:nvPr/>
        </p:nvSpPr>
        <p:spPr>
          <a:xfrm>
            <a:off x="8820472" y="4598062"/>
            <a:ext cx="285750" cy="184666"/>
          </a:xfrm>
          <a:prstGeom prst="rect">
            <a:avLst/>
          </a:prstGeom>
          <a:noFill/>
        </p:spPr>
        <p:txBody>
          <a:bodyPr wrap="square" lIns="0" tIns="0" rIns="0" bIns="0" rtlCol="0">
            <a:spAutoFit/>
          </a:bodyPr>
          <a:lstStyle/>
          <a:p>
            <a:pPr algn="r"/>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rPr>
              <a:t>7</a:t>
            </a: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９</a:t>
            </a:r>
          </a:p>
        </p:txBody>
      </p:sp>
      <p:sp>
        <p:nvSpPr>
          <p:cNvPr id="43" name="テキスト ボックス 42">
            <a:extLst>
              <a:ext uri="{FF2B5EF4-FFF2-40B4-BE49-F238E27FC236}">
                <a16:creationId xmlns:a16="http://schemas.microsoft.com/office/drawing/2014/main" id="{5B2D6BFB-0C04-6144-0F88-30E8AF2EAC65}"/>
              </a:ext>
            </a:extLst>
          </p:cNvPr>
          <p:cNvSpPr txBox="1"/>
          <p:nvPr/>
        </p:nvSpPr>
        <p:spPr>
          <a:xfrm>
            <a:off x="4724483" y="6499943"/>
            <a:ext cx="1269036" cy="246221"/>
          </a:xfrm>
          <a:prstGeom prst="rect">
            <a:avLst/>
          </a:prstGeom>
          <a:noFill/>
        </p:spPr>
        <p:txBody>
          <a:bodyPr wrap="square" lIns="0" tIns="0" rIns="0" bIns="0" rtlCol="0">
            <a:spAutoFit/>
          </a:bodyPr>
          <a:lstStyle/>
          <a:p>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1970</a:t>
            </a:r>
            <a:endPar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endParaRPr>
          </a:p>
        </p:txBody>
      </p:sp>
      <p:sp>
        <p:nvSpPr>
          <p:cNvPr id="44" name="テキスト ボックス 43">
            <a:extLst>
              <a:ext uri="{FF2B5EF4-FFF2-40B4-BE49-F238E27FC236}">
                <a16:creationId xmlns:a16="http://schemas.microsoft.com/office/drawing/2014/main" id="{B168FE46-6822-3E05-1418-2DC59C69DE7A}"/>
              </a:ext>
            </a:extLst>
          </p:cNvPr>
          <p:cNvSpPr txBox="1"/>
          <p:nvPr/>
        </p:nvSpPr>
        <p:spPr>
          <a:xfrm>
            <a:off x="5311296" y="6364394"/>
            <a:ext cx="285750" cy="184666"/>
          </a:xfrm>
          <a:prstGeom prst="rect">
            <a:avLst/>
          </a:prstGeom>
          <a:noFill/>
        </p:spPr>
        <p:txBody>
          <a:bodyPr wrap="square" lIns="0" tIns="0" rIns="0" bIns="0" rtlCol="0">
            <a:spAutoFit/>
          </a:bodyPr>
          <a:lstStyle/>
          <a:p>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51</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
        <p:nvSpPr>
          <p:cNvPr id="45" name="テキスト ボックス 44">
            <a:extLst>
              <a:ext uri="{FF2B5EF4-FFF2-40B4-BE49-F238E27FC236}">
                <a16:creationId xmlns:a16="http://schemas.microsoft.com/office/drawing/2014/main" id="{586DDFA0-27DA-4E6E-E96D-A2B4ED6CCCC2}"/>
              </a:ext>
            </a:extLst>
          </p:cNvPr>
          <p:cNvSpPr txBox="1"/>
          <p:nvPr/>
        </p:nvSpPr>
        <p:spPr>
          <a:xfrm>
            <a:off x="6660232" y="3892406"/>
            <a:ext cx="529936" cy="184666"/>
          </a:xfrm>
          <a:prstGeom prst="rect">
            <a:avLst/>
          </a:prstGeom>
          <a:noFill/>
        </p:spPr>
        <p:txBody>
          <a:bodyPr wrap="square" lIns="0" tIns="0" rIns="0" bIns="0" rtlCol="0">
            <a:spAutoFit/>
          </a:bodyPr>
          <a:lstStyle/>
          <a:p>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2005</a:t>
            </a:r>
            <a:endPar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endParaRPr>
          </a:p>
        </p:txBody>
      </p:sp>
      <p:sp>
        <p:nvSpPr>
          <p:cNvPr id="46" name="楕円 45">
            <a:extLst>
              <a:ext uri="{FF2B5EF4-FFF2-40B4-BE49-F238E27FC236}">
                <a16:creationId xmlns:a16="http://schemas.microsoft.com/office/drawing/2014/main" id="{87A137B3-DA1A-BE57-AA83-007F25B47844}"/>
              </a:ext>
            </a:extLst>
          </p:cNvPr>
          <p:cNvSpPr/>
          <p:nvPr/>
        </p:nvSpPr>
        <p:spPr bwMode="auto">
          <a:xfrm>
            <a:off x="5131130" y="6419468"/>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47" name="楕円 46">
            <a:extLst>
              <a:ext uri="{FF2B5EF4-FFF2-40B4-BE49-F238E27FC236}">
                <a16:creationId xmlns:a16="http://schemas.microsoft.com/office/drawing/2014/main" id="{1DF86B96-C4DE-FF4A-C51C-EBCE30195BD1}"/>
              </a:ext>
            </a:extLst>
          </p:cNvPr>
          <p:cNvSpPr/>
          <p:nvPr/>
        </p:nvSpPr>
        <p:spPr bwMode="auto">
          <a:xfrm>
            <a:off x="6778847" y="3605015"/>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48" name="テキスト ボックス 47">
            <a:extLst>
              <a:ext uri="{FF2B5EF4-FFF2-40B4-BE49-F238E27FC236}">
                <a16:creationId xmlns:a16="http://schemas.microsoft.com/office/drawing/2014/main" id="{29831A38-C36A-560A-3710-6259BE6EF486}"/>
              </a:ext>
            </a:extLst>
          </p:cNvPr>
          <p:cNvSpPr txBox="1"/>
          <p:nvPr/>
        </p:nvSpPr>
        <p:spPr>
          <a:xfrm>
            <a:off x="6749521" y="3708565"/>
            <a:ext cx="285750" cy="184666"/>
          </a:xfrm>
          <a:prstGeom prst="rect">
            <a:avLst/>
          </a:prstGeom>
          <a:noFill/>
        </p:spPr>
        <p:txBody>
          <a:bodyPr wrap="square" lIns="0" tIns="0" rIns="0" bIns="0" rtlCol="0">
            <a:spAutoFit/>
          </a:bodyPr>
          <a:lstStyle/>
          <a:p>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
        <p:nvSpPr>
          <p:cNvPr id="49" name="テキスト ボックス 48">
            <a:extLst>
              <a:ext uri="{FF2B5EF4-FFF2-40B4-BE49-F238E27FC236}">
                <a16:creationId xmlns:a16="http://schemas.microsoft.com/office/drawing/2014/main" id="{BB9CE81C-3049-9B02-8B17-BB3DE88C66FE}"/>
              </a:ext>
            </a:extLst>
          </p:cNvPr>
          <p:cNvSpPr txBox="1"/>
          <p:nvPr/>
        </p:nvSpPr>
        <p:spPr>
          <a:xfrm>
            <a:off x="7757286" y="5940813"/>
            <a:ext cx="1119811" cy="246221"/>
          </a:xfrm>
          <a:prstGeom prst="rect">
            <a:avLst/>
          </a:prstGeom>
          <a:noFill/>
        </p:spPr>
        <p:txBody>
          <a:bodyPr wrap="square" lIns="0" tIns="0" rIns="0" bIns="0" rtlCol="0">
            <a:spAutoFit/>
          </a:bodyPr>
          <a:lstStyle/>
          <a:p>
            <a:pPr algn="r"/>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20</a:t>
            </a:r>
            <a:r>
              <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rPr>
              <a:t>５０</a:t>
            </a:r>
          </a:p>
        </p:txBody>
      </p:sp>
      <p:sp>
        <p:nvSpPr>
          <p:cNvPr id="50" name="楕円 49">
            <a:extLst>
              <a:ext uri="{FF2B5EF4-FFF2-40B4-BE49-F238E27FC236}">
                <a16:creationId xmlns:a16="http://schemas.microsoft.com/office/drawing/2014/main" id="{FE35BC9C-A6A5-6A6C-A02D-BF6A5F3A89C9}"/>
              </a:ext>
            </a:extLst>
          </p:cNvPr>
          <p:cNvSpPr/>
          <p:nvPr/>
        </p:nvSpPr>
        <p:spPr bwMode="auto">
          <a:xfrm>
            <a:off x="8907545" y="5928074"/>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51" name="テキスト ボックス 50">
            <a:extLst>
              <a:ext uri="{FF2B5EF4-FFF2-40B4-BE49-F238E27FC236}">
                <a16:creationId xmlns:a16="http://schemas.microsoft.com/office/drawing/2014/main" id="{8FD57E76-0D7F-DFAD-B1A2-4CA84A0EECE4}"/>
              </a:ext>
            </a:extLst>
          </p:cNvPr>
          <p:cNvSpPr txBox="1"/>
          <p:nvPr/>
        </p:nvSpPr>
        <p:spPr>
          <a:xfrm>
            <a:off x="8850145" y="5733256"/>
            <a:ext cx="285750" cy="184666"/>
          </a:xfrm>
          <a:prstGeom prst="rect">
            <a:avLst/>
          </a:prstGeom>
          <a:noFill/>
        </p:spPr>
        <p:txBody>
          <a:bodyPr wrap="square" lIns="0" tIns="0" rIns="0" bIns="0" rtlCol="0">
            <a:spAutoFit/>
          </a:bodyPr>
          <a:lstStyle/>
          <a:p>
            <a:pPr algn="r"/>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60</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
        <p:nvSpPr>
          <p:cNvPr id="52" name="楕円 51">
            <a:extLst>
              <a:ext uri="{FF2B5EF4-FFF2-40B4-BE49-F238E27FC236}">
                <a16:creationId xmlns:a16="http://schemas.microsoft.com/office/drawing/2014/main" id="{8C00CBC5-3624-7101-ED0E-B5945391BE27}"/>
              </a:ext>
            </a:extLst>
          </p:cNvPr>
          <p:cNvSpPr/>
          <p:nvPr/>
        </p:nvSpPr>
        <p:spPr bwMode="auto">
          <a:xfrm>
            <a:off x="8028892" y="5614641"/>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53" name="テキスト ボックス 52">
            <a:extLst>
              <a:ext uri="{FF2B5EF4-FFF2-40B4-BE49-F238E27FC236}">
                <a16:creationId xmlns:a16="http://schemas.microsoft.com/office/drawing/2014/main" id="{CC0EAA2F-CA61-CC2A-C007-E6D2783D30E9}"/>
              </a:ext>
            </a:extLst>
          </p:cNvPr>
          <p:cNvSpPr txBox="1"/>
          <p:nvPr/>
        </p:nvSpPr>
        <p:spPr>
          <a:xfrm>
            <a:off x="8074991" y="5517232"/>
            <a:ext cx="285750" cy="184666"/>
          </a:xfrm>
          <a:prstGeom prst="rect">
            <a:avLst/>
          </a:prstGeom>
          <a:noFill/>
        </p:spPr>
        <p:txBody>
          <a:bodyPr wrap="square" lIns="0" tIns="0" rIns="0" bIns="0" rtlCol="0">
            <a:spAutoFit/>
          </a:bodyPr>
          <a:lstStyle/>
          <a:p>
            <a:pPr algn="r"/>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62</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54" name="テキスト ボックス 53">
            <a:extLst>
              <a:ext uri="{FF2B5EF4-FFF2-40B4-BE49-F238E27FC236}">
                <a16:creationId xmlns:a16="http://schemas.microsoft.com/office/drawing/2014/main" id="{75D3EBBF-BD45-8FA0-2EB0-E70FD229F51D}"/>
              </a:ext>
            </a:extLst>
          </p:cNvPr>
          <p:cNvSpPr txBox="1"/>
          <p:nvPr/>
        </p:nvSpPr>
        <p:spPr>
          <a:xfrm>
            <a:off x="6876256" y="5433737"/>
            <a:ext cx="1119811" cy="401200"/>
          </a:xfrm>
          <a:prstGeom prst="rect">
            <a:avLst/>
          </a:prstGeom>
          <a:noFill/>
        </p:spPr>
        <p:txBody>
          <a:bodyPr wrap="square" lIns="0" tIns="0" rIns="0" bIns="0" rtlCol="0">
            <a:spAutoFit/>
          </a:bodyPr>
          <a:lstStyle/>
          <a:p>
            <a:pPr algn="r"/>
            <a:r>
              <a:rPr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endParaRPr lang="en-US" altLang="ja-JP" dirty="0">
              <a:solidFill>
                <a:srgbClr val="FF330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56" name="円弧 55">
            <a:extLst>
              <a:ext uri="{FF2B5EF4-FFF2-40B4-BE49-F238E27FC236}">
                <a16:creationId xmlns:a16="http://schemas.microsoft.com/office/drawing/2014/main" id="{CAC6061D-CD18-9E45-F58F-E4FE300DBD16}"/>
              </a:ext>
            </a:extLst>
          </p:cNvPr>
          <p:cNvSpPr/>
          <p:nvPr/>
        </p:nvSpPr>
        <p:spPr bwMode="auto">
          <a:xfrm>
            <a:off x="8078247" y="3892406"/>
            <a:ext cx="1594513" cy="3312000"/>
          </a:xfrm>
          <a:prstGeom prst="arc">
            <a:avLst>
              <a:gd name="adj1" fmla="val 10666891"/>
              <a:gd name="adj2" fmla="val 16186092"/>
            </a:avLst>
          </a:prstGeom>
          <a:noFill/>
          <a:ln w="9525" cap="flat" cmpd="sng" algn="ctr">
            <a:solidFill>
              <a:srgbClr val="FF3300"/>
            </a:solidFill>
            <a:prstDash val="solid"/>
            <a:round/>
            <a:headEnd type="stealth"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55" name="テキスト ボックス 54">
            <a:extLst>
              <a:ext uri="{FF2B5EF4-FFF2-40B4-BE49-F238E27FC236}">
                <a16:creationId xmlns:a16="http://schemas.microsoft.com/office/drawing/2014/main" id="{719FCFF9-5D4F-1E5B-D029-EE6434EF4D1D}"/>
              </a:ext>
            </a:extLst>
          </p:cNvPr>
          <p:cNvSpPr txBox="1"/>
          <p:nvPr/>
        </p:nvSpPr>
        <p:spPr>
          <a:xfrm>
            <a:off x="7020272" y="4095167"/>
            <a:ext cx="1119811" cy="401200"/>
          </a:xfrm>
          <a:prstGeom prst="rect">
            <a:avLst/>
          </a:prstGeom>
          <a:noFill/>
        </p:spPr>
        <p:txBody>
          <a:bodyPr wrap="square" lIns="0" tIns="0" rIns="0" bIns="0" rtlCol="0">
            <a:spAutoFit/>
          </a:bodyPr>
          <a:lstStyle/>
          <a:p>
            <a:pPr algn="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chemeClr val="tx1"/>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7" name="楕円 56">
            <a:extLst>
              <a:ext uri="{FF2B5EF4-FFF2-40B4-BE49-F238E27FC236}">
                <a16:creationId xmlns:a16="http://schemas.microsoft.com/office/drawing/2014/main" id="{18185291-678F-47D8-0B57-7EDBC2653358}"/>
              </a:ext>
            </a:extLst>
          </p:cNvPr>
          <p:cNvSpPr/>
          <p:nvPr/>
        </p:nvSpPr>
        <p:spPr bwMode="auto">
          <a:xfrm>
            <a:off x="8140858" y="4106745"/>
            <a:ext cx="120484" cy="12048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panose="020B0604020202020204" pitchFamily="34" charset="0"/>
              <a:ea typeface="HGP創英角ﾎﾟｯﾌﾟ体" panose="040B0A00000000000000" pitchFamily="50" charset="-128"/>
            </a:endParaRPr>
          </a:p>
        </p:txBody>
      </p:sp>
      <p:sp>
        <p:nvSpPr>
          <p:cNvPr id="58" name="テキスト ボックス 57">
            <a:extLst>
              <a:ext uri="{FF2B5EF4-FFF2-40B4-BE49-F238E27FC236}">
                <a16:creationId xmlns:a16="http://schemas.microsoft.com/office/drawing/2014/main" id="{E3C00BD4-A1C1-2A70-6F23-3363948D4088}"/>
              </a:ext>
            </a:extLst>
          </p:cNvPr>
          <p:cNvSpPr txBox="1"/>
          <p:nvPr/>
        </p:nvSpPr>
        <p:spPr>
          <a:xfrm>
            <a:off x="8102674" y="3924589"/>
            <a:ext cx="285750" cy="184666"/>
          </a:xfrm>
          <a:prstGeom prst="rect">
            <a:avLst/>
          </a:prstGeom>
          <a:noFill/>
        </p:spPr>
        <p:txBody>
          <a:bodyPr wrap="square" lIns="0" tIns="0" rIns="0" bIns="0" rtlCol="0">
            <a:spAutoFit/>
          </a:bodyPr>
          <a:lstStyle/>
          <a:p>
            <a:pPr algn="r"/>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rPr>
              <a:t>91</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9" name="テキスト ボックス 58">
            <a:extLst>
              <a:ext uri="{FF2B5EF4-FFF2-40B4-BE49-F238E27FC236}">
                <a16:creationId xmlns:a16="http://schemas.microsoft.com/office/drawing/2014/main" id="{CFB672A1-9347-664E-B1AE-8CD26E2D7D4E}"/>
              </a:ext>
            </a:extLst>
          </p:cNvPr>
          <p:cNvSpPr txBox="1"/>
          <p:nvPr/>
        </p:nvSpPr>
        <p:spPr>
          <a:xfrm>
            <a:off x="6444208" y="4504324"/>
            <a:ext cx="1119811" cy="246221"/>
          </a:xfrm>
          <a:prstGeom prst="rect">
            <a:avLst/>
          </a:prstGeom>
          <a:noFill/>
        </p:spPr>
        <p:txBody>
          <a:bodyPr wrap="square" lIns="0" tIns="0" rIns="0" bIns="0" rtlCol="0">
            <a:spAutoFit/>
          </a:bodyPr>
          <a:lstStyle/>
          <a:p>
            <a:pPr algn="r"/>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endParaRPr>
          </a:p>
        </p:txBody>
      </p:sp>
      <p:sp>
        <p:nvSpPr>
          <p:cNvPr id="60" name="楕円 59">
            <a:extLst>
              <a:ext uri="{FF2B5EF4-FFF2-40B4-BE49-F238E27FC236}">
                <a16:creationId xmlns:a16="http://schemas.microsoft.com/office/drawing/2014/main" id="{71DE0432-21BE-ABC6-6F93-081A07D4C56C}"/>
              </a:ext>
            </a:extLst>
          </p:cNvPr>
          <p:cNvSpPr/>
          <p:nvPr/>
        </p:nvSpPr>
        <p:spPr bwMode="auto">
          <a:xfrm>
            <a:off x="7490460" y="4428645"/>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61" name="テキスト ボックス 60">
            <a:extLst>
              <a:ext uri="{FF2B5EF4-FFF2-40B4-BE49-F238E27FC236}">
                <a16:creationId xmlns:a16="http://schemas.microsoft.com/office/drawing/2014/main" id="{7CAD0E43-64AC-E5A5-4D5B-E3D0275EAEC7}"/>
              </a:ext>
            </a:extLst>
          </p:cNvPr>
          <p:cNvSpPr txBox="1"/>
          <p:nvPr/>
        </p:nvSpPr>
        <p:spPr>
          <a:xfrm>
            <a:off x="7172755" y="4365104"/>
            <a:ext cx="285750" cy="184666"/>
          </a:xfrm>
          <a:prstGeom prst="rect">
            <a:avLst/>
          </a:prstGeom>
          <a:noFill/>
        </p:spPr>
        <p:txBody>
          <a:bodyPr wrap="square" lIns="0" tIns="0" rIns="0" bIns="0" rtlCol="0">
            <a:spAutoFit/>
          </a:bodyPr>
          <a:lstStyle/>
          <a:p>
            <a:pPr algn="r"/>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86</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524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wipe(down)">
                                      <p:cBhvr>
                                        <p:cTn id="17" dur="580">
                                          <p:stCondLst>
                                            <p:cond delay="0"/>
                                          </p:stCondLst>
                                        </p:cTn>
                                        <p:tgtEl>
                                          <p:spTgt spid="12292"/>
                                        </p:tgtEl>
                                      </p:cBhvr>
                                    </p:animEffect>
                                    <p:anim calcmode="lin" valueType="num">
                                      <p:cBhvr>
                                        <p:cTn id="18"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292"/>
                                        </p:tgtEl>
                                      </p:cBhvr>
                                      <p:to x="100000" y="60000"/>
                                    </p:animScale>
                                    <p:animScale>
                                      <p:cBhvr>
                                        <p:cTn id="24" dur="166" decel="50000">
                                          <p:stCondLst>
                                            <p:cond delay="676"/>
                                          </p:stCondLst>
                                        </p:cTn>
                                        <p:tgtEl>
                                          <p:spTgt spid="12292"/>
                                        </p:tgtEl>
                                      </p:cBhvr>
                                      <p:to x="100000" y="100000"/>
                                    </p:animScale>
                                    <p:animScale>
                                      <p:cBhvr>
                                        <p:cTn id="25" dur="26">
                                          <p:stCondLst>
                                            <p:cond delay="1312"/>
                                          </p:stCondLst>
                                        </p:cTn>
                                        <p:tgtEl>
                                          <p:spTgt spid="12292"/>
                                        </p:tgtEl>
                                      </p:cBhvr>
                                      <p:to x="100000" y="80000"/>
                                    </p:animScale>
                                    <p:animScale>
                                      <p:cBhvr>
                                        <p:cTn id="26" dur="166" decel="50000">
                                          <p:stCondLst>
                                            <p:cond delay="1338"/>
                                          </p:stCondLst>
                                        </p:cTn>
                                        <p:tgtEl>
                                          <p:spTgt spid="12292"/>
                                        </p:tgtEl>
                                      </p:cBhvr>
                                      <p:to x="100000" y="100000"/>
                                    </p:animScale>
                                    <p:animScale>
                                      <p:cBhvr>
                                        <p:cTn id="27" dur="26">
                                          <p:stCondLst>
                                            <p:cond delay="1642"/>
                                          </p:stCondLst>
                                        </p:cTn>
                                        <p:tgtEl>
                                          <p:spTgt spid="12292"/>
                                        </p:tgtEl>
                                      </p:cBhvr>
                                      <p:to x="100000" y="90000"/>
                                    </p:animScale>
                                    <p:animScale>
                                      <p:cBhvr>
                                        <p:cTn id="28" dur="166" decel="50000">
                                          <p:stCondLst>
                                            <p:cond delay="1668"/>
                                          </p:stCondLst>
                                        </p:cTn>
                                        <p:tgtEl>
                                          <p:spTgt spid="12292"/>
                                        </p:tgtEl>
                                      </p:cBhvr>
                                      <p:to x="100000" y="100000"/>
                                    </p:animScale>
                                    <p:animScale>
                                      <p:cBhvr>
                                        <p:cTn id="29" dur="26">
                                          <p:stCondLst>
                                            <p:cond delay="1808"/>
                                          </p:stCondLst>
                                        </p:cTn>
                                        <p:tgtEl>
                                          <p:spTgt spid="12292"/>
                                        </p:tgtEl>
                                      </p:cBhvr>
                                      <p:to x="100000" y="95000"/>
                                    </p:animScale>
                                    <p:animScale>
                                      <p:cBhvr>
                                        <p:cTn id="30" dur="166" decel="50000">
                                          <p:stCondLst>
                                            <p:cond delay="1834"/>
                                          </p:stCondLst>
                                        </p:cTn>
                                        <p:tgtEl>
                                          <p:spTgt spid="1229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1229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301"/>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1231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311"/>
                                        </p:tgtEl>
                                        <p:attrNameLst>
                                          <p:attrName>style.visibility</p:attrName>
                                        </p:attrNameLst>
                                      </p:cBhvr>
                                      <p:to>
                                        <p:strVal val="visible"/>
                                      </p:to>
                                    </p:set>
                                    <p:animEffect transition="in" filter="wipe(down)">
                                      <p:cBhvr>
                                        <p:cTn id="70" dur="500"/>
                                        <p:tgtEl>
                                          <p:spTgt spid="12311"/>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2312">
                                            <p:txEl>
                                              <p:pRg st="0" end="0"/>
                                            </p:txEl>
                                          </p:spTgt>
                                        </p:tgtEl>
                                        <p:attrNameLst>
                                          <p:attrName>style.visibility</p:attrName>
                                        </p:attrNameLst>
                                      </p:cBhvr>
                                      <p:to>
                                        <p:strVal val="visible"/>
                                      </p:to>
                                    </p:set>
                                    <p:animEffect transition="in" filter="wipe(left)">
                                      <p:cBhvr>
                                        <p:cTn id="74" dur="500"/>
                                        <p:tgtEl>
                                          <p:spTgt spid="1231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2312">
                                            <p:txEl>
                                              <p:pRg st="1" end="1"/>
                                            </p:txEl>
                                          </p:spTgt>
                                        </p:tgtEl>
                                        <p:attrNameLst>
                                          <p:attrName>style.visibility</p:attrName>
                                        </p:attrNameLst>
                                      </p:cBhvr>
                                      <p:to>
                                        <p:strVal val="visible"/>
                                      </p:to>
                                    </p:set>
                                    <p:animEffect transition="in" filter="wipe(left)">
                                      <p:cBhvr>
                                        <p:cTn id="79" dur="500"/>
                                        <p:tgtEl>
                                          <p:spTgt spid="12312">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2312">
                                            <p:txEl>
                                              <p:pRg st="2" end="2"/>
                                            </p:txEl>
                                          </p:spTgt>
                                        </p:tgtEl>
                                        <p:attrNameLst>
                                          <p:attrName>style.visibility</p:attrName>
                                        </p:attrNameLst>
                                      </p:cBhvr>
                                      <p:to>
                                        <p:strVal val="visible"/>
                                      </p:to>
                                    </p:set>
                                    <p:animEffect transition="in" filter="wipe(left)">
                                      <p:cBhvr>
                                        <p:cTn id="84" dur="500"/>
                                        <p:tgtEl>
                                          <p:spTgt spid="12312">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2312">
                                            <p:txEl>
                                              <p:pRg st="3" end="3"/>
                                            </p:txEl>
                                          </p:spTgt>
                                        </p:tgtEl>
                                        <p:attrNameLst>
                                          <p:attrName>style.visibility</p:attrName>
                                        </p:attrNameLst>
                                      </p:cBhvr>
                                      <p:to>
                                        <p:strVal val="visible"/>
                                      </p:to>
                                    </p:set>
                                    <p:animEffect transition="in" filter="wipe(left)">
                                      <p:cBhvr>
                                        <p:cTn id="89" dur="500"/>
                                        <p:tgtEl>
                                          <p:spTgt spid="12312">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2312">
                                            <p:txEl>
                                              <p:pRg st="4" end="4"/>
                                            </p:txEl>
                                          </p:spTgt>
                                        </p:tgtEl>
                                        <p:attrNameLst>
                                          <p:attrName>style.visibility</p:attrName>
                                        </p:attrNameLst>
                                      </p:cBhvr>
                                      <p:to>
                                        <p:strVal val="visible"/>
                                      </p:to>
                                    </p:set>
                                    <p:animEffect transition="in" filter="wipe(left)">
                                      <p:cBhvr>
                                        <p:cTn id="94" dur="500"/>
                                        <p:tgtEl>
                                          <p:spTgt spid="123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wipe(left)">
                                      <p:cBhvr>
                                        <p:cTn id="99" dur="500"/>
                                        <p:tgtEl>
                                          <p:spTgt spid="6"/>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down)">
                                      <p:cBhvr>
                                        <p:cTn id="108" dur="580">
                                          <p:stCondLst>
                                            <p:cond delay="0"/>
                                          </p:stCondLst>
                                        </p:cTn>
                                        <p:tgtEl>
                                          <p:spTgt spid="8"/>
                                        </p:tgtEl>
                                      </p:cBhvr>
                                    </p:animEffect>
                                    <p:anim calcmode="lin" valueType="num">
                                      <p:cBhvr>
                                        <p:cTn id="10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4" dur="26">
                                          <p:stCondLst>
                                            <p:cond delay="650"/>
                                          </p:stCondLst>
                                        </p:cTn>
                                        <p:tgtEl>
                                          <p:spTgt spid="8"/>
                                        </p:tgtEl>
                                      </p:cBhvr>
                                      <p:to x="100000" y="60000"/>
                                    </p:animScale>
                                    <p:animScale>
                                      <p:cBhvr>
                                        <p:cTn id="115" dur="166" decel="50000">
                                          <p:stCondLst>
                                            <p:cond delay="676"/>
                                          </p:stCondLst>
                                        </p:cTn>
                                        <p:tgtEl>
                                          <p:spTgt spid="8"/>
                                        </p:tgtEl>
                                      </p:cBhvr>
                                      <p:to x="100000" y="100000"/>
                                    </p:animScale>
                                    <p:animScale>
                                      <p:cBhvr>
                                        <p:cTn id="116" dur="26">
                                          <p:stCondLst>
                                            <p:cond delay="1312"/>
                                          </p:stCondLst>
                                        </p:cTn>
                                        <p:tgtEl>
                                          <p:spTgt spid="8"/>
                                        </p:tgtEl>
                                      </p:cBhvr>
                                      <p:to x="100000" y="80000"/>
                                    </p:animScale>
                                    <p:animScale>
                                      <p:cBhvr>
                                        <p:cTn id="117" dur="166" decel="50000">
                                          <p:stCondLst>
                                            <p:cond delay="1338"/>
                                          </p:stCondLst>
                                        </p:cTn>
                                        <p:tgtEl>
                                          <p:spTgt spid="8"/>
                                        </p:tgtEl>
                                      </p:cBhvr>
                                      <p:to x="100000" y="100000"/>
                                    </p:animScale>
                                    <p:animScale>
                                      <p:cBhvr>
                                        <p:cTn id="118" dur="26">
                                          <p:stCondLst>
                                            <p:cond delay="1642"/>
                                          </p:stCondLst>
                                        </p:cTn>
                                        <p:tgtEl>
                                          <p:spTgt spid="8"/>
                                        </p:tgtEl>
                                      </p:cBhvr>
                                      <p:to x="100000" y="90000"/>
                                    </p:animScale>
                                    <p:animScale>
                                      <p:cBhvr>
                                        <p:cTn id="119" dur="166" decel="50000">
                                          <p:stCondLst>
                                            <p:cond delay="1668"/>
                                          </p:stCondLst>
                                        </p:cTn>
                                        <p:tgtEl>
                                          <p:spTgt spid="8"/>
                                        </p:tgtEl>
                                      </p:cBhvr>
                                      <p:to x="100000" y="100000"/>
                                    </p:animScale>
                                    <p:animScale>
                                      <p:cBhvr>
                                        <p:cTn id="120" dur="26">
                                          <p:stCondLst>
                                            <p:cond delay="1808"/>
                                          </p:stCondLst>
                                        </p:cTn>
                                        <p:tgtEl>
                                          <p:spTgt spid="8"/>
                                        </p:tgtEl>
                                      </p:cBhvr>
                                      <p:to x="100000" y="95000"/>
                                    </p:animScale>
                                    <p:animScale>
                                      <p:cBhvr>
                                        <p:cTn id="121" dur="166" decel="50000">
                                          <p:stCondLst>
                                            <p:cond delay="1834"/>
                                          </p:stCondLst>
                                        </p:cTn>
                                        <p:tgtEl>
                                          <p:spTgt spid="8"/>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9"/>
                                        </p:tgtEl>
                                        <p:attrNameLst>
                                          <p:attrName>style.visibility</p:attrName>
                                        </p:attrNameLst>
                                      </p:cBhvr>
                                      <p:to>
                                        <p:strVal val="visible"/>
                                      </p:to>
                                    </p:set>
                                  </p:childTnLst>
                                </p:cTn>
                              </p:par>
                            </p:childTnLst>
                          </p:cTn>
                        </p:par>
                        <p:par>
                          <p:cTn id="126" fill="hold">
                            <p:stCondLst>
                              <p:cond delay="0"/>
                            </p:stCondLst>
                            <p:childTnLst>
                              <p:par>
                                <p:cTn id="127" presetID="1" presetClass="entr" presetSubtype="0" fill="hold" grpId="0" nodeType="afterEffect">
                                  <p:stCondLst>
                                    <p:cond delay="0"/>
                                  </p:stCondLst>
                                  <p:childTnLst>
                                    <p:set>
                                      <p:cBhvr>
                                        <p:cTn id="128" dur="1" fill="hold">
                                          <p:stCondLst>
                                            <p:cond delay="0"/>
                                          </p:stCondLst>
                                        </p:cTn>
                                        <p:tgtEl>
                                          <p:spTgt spid="12318"/>
                                        </p:tgtEl>
                                        <p:attrNameLst>
                                          <p:attrName>style.visibility</p:attrName>
                                        </p:attrNameLst>
                                      </p:cBhvr>
                                      <p:to>
                                        <p:strVal val="visible"/>
                                      </p:to>
                                    </p:set>
                                  </p:childTnLst>
                                </p:cTn>
                              </p:par>
                            </p:childTnLst>
                          </p:cTn>
                        </p:par>
                        <p:par>
                          <p:cTn id="129" fill="hold">
                            <p:stCondLst>
                              <p:cond delay="0"/>
                            </p:stCondLst>
                            <p:childTnLst>
                              <p:par>
                                <p:cTn id="130" presetID="1" presetClass="entr" presetSubtype="0" fill="hold" grpId="0" nodeType="afterEffect">
                                  <p:stCondLst>
                                    <p:cond delay="0"/>
                                  </p:stCondLst>
                                  <p:childTnLst>
                                    <p:set>
                                      <p:cBhvr>
                                        <p:cTn id="131" dur="1" fill="hold">
                                          <p:stCondLst>
                                            <p:cond delay="0"/>
                                          </p:stCondLst>
                                        </p:cTn>
                                        <p:tgtEl>
                                          <p:spTgt spid="12316"/>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317"/>
                                        </p:tgtEl>
                                        <p:attrNameLst>
                                          <p:attrName>style.visibility</p:attrName>
                                        </p:attrNameLst>
                                      </p:cBhvr>
                                      <p:to>
                                        <p:strVal val="visible"/>
                                      </p:to>
                                    </p:set>
                                  </p:childTnLst>
                                </p:cTn>
                              </p:par>
                            </p:childTnLst>
                          </p:cTn>
                        </p:par>
                        <p:par>
                          <p:cTn id="136" fill="hold">
                            <p:stCondLst>
                              <p:cond delay="0"/>
                            </p:stCondLst>
                            <p:childTnLst>
                              <p:par>
                                <p:cTn id="137" presetID="1" presetClass="entr" presetSubtype="0" fill="hold" grpId="0" nodeType="afterEffect">
                                  <p:stCondLst>
                                    <p:cond delay="0"/>
                                  </p:stCondLst>
                                  <p:childTnLst>
                                    <p:set>
                                      <p:cBhvr>
                                        <p:cTn id="138" dur="1" fill="hold">
                                          <p:stCondLst>
                                            <p:cond delay="0"/>
                                          </p:stCondLst>
                                        </p:cTn>
                                        <p:tgtEl>
                                          <p:spTgt spid="12319"/>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1232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12321"/>
                                        </p:tgtEl>
                                        <p:attrNameLst>
                                          <p:attrName>style.visibility</p:attrName>
                                        </p:attrNameLst>
                                      </p:cBhvr>
                                      <p:to>
                                        <p:strVal val="visible"/>
                                      </p:to>
                                    </p:set>
                                  </p:childTnLst>
                                </p:cTn>
                              </p:par>
                            </p:childTnLst>
                          </p:cTn>
                        </p:par>
                        <p:par>
                          <p:cTn id="146" fill="hold">
                            <p:stCondLst>
                              <p:cond delay="0"/>
                            </p:stCondLst>
                            <p:childTnLst>
                              <p:par>
                                <p:cTn id="147" presetID="1" presetClass="entr" presetSubtype="0" fill="hold" grpId="0" nodeType="afterEffect">
                                  <p:stCondLst>
                                    <p:cond delay="0"/>
                                  </p:stCondLst>
                                  <p:childTnLst>
                                    <p:set>
                                      <p:cBhvr>
                                        <p:cTn id="148" dur="1" fill="hold">
                                          <p:stCondLst>
                                            <p:cond delay="0"/>
                                          </p:stCondLst>
                                        </p:cTn>
                                        <p:tgtEl>
                                          <p:spTgt spid="12322"/>
                                        </p:tgtEl>
                                        <p:attrNameLst>
                                          <p:attrName>style.visibility</p:attrName>
                                        </p:attrNameLst>
                                      </p:cBhvr>
                                      <p:to>
                                        <p:strVal val="visible"/>
                                      </p:to>
                                    </p:set>
                                  </p:childTnLst>
                                </p:cTn>
                              </p:par>
                            </p:childTnLst>
                          </p:cTn>
                        </p:par>
                        <p:par>
                          <p:cTn id="149" fill="hold">
                            <p:stCondLst>
                              <p:cond delay="0"/>
                            </p:stCondLst>
                            <p:childTnLst>
                              <p:par>
                                <p:cTn id="150" presetID="1" presetClass="entr" presetSubtype="0" fill="hold" grpId="0" nodeType="afterEffect">
                                  <p:stCondLst>
                                    <p:cond delay="0"/>
                                  </p:stCondLst>
                                  <p:childTnLst>
                                    <p:set>
                                      <p:cBhvr>
                                        <p:cTn id="151" dur="1" fill="hold">
                                          <p:stCondLst>
                                            <p:cond delay="0"/>
                                          </p:stCondLst>
                                        </p:cTn>
                                        <p:tgtEl>
                                          <p:spTgt spid="12323"/>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1"/>
                                        </p:tgtEl>
                                        <p:attrNameLst>
                                          <p:attrName>style.visibility</p:attrName>
                                        </p:attrNameLst>
                                      </p:cBhvr>
                                      <p:to>
                                        <p:strVal val="visible"/>
                                      </p:to>
                                    </p:set>
                                  </p:childTnLst>
                                </p:cTn>
                              </p:par>
                            </p:childTnLst>
                          </p:cTn>
                        </p:par>
                        <p:par>
                          <p:cTn id="156" fill="hold">
                            <p:stCondLst>
                              <p:cond delay="0"/>
                            </p:stCondLst>
                            <p:childTnLst>
                              <p:par>
                                <p:cTn id="157" presetID="1" presetClass="entr" presetSubtype="0" fill="hold" grpId="0" nodeType="afterEffect">
                                  <p:stCondLst>
                                    <p:cond delay="0"/>
                                  </p:stCondLst>
                                  <p:childTnLst>
                                    <p:set>
                                      <p:cBhvr>
                                        <p:cTn id="158" dur="1" fill="hold">
                                          <p:stCondLst>
                                            <p:cond delay="0"/>
                                          </p:stCondLst>
                                        </p:cTn>
                                        <p:tgtEl>
                                          <p:spTgt spid="14"/>
                                        </p:tgtEl>
                                        <p:attrNameLst>
                                          <p:attrName>style.visibility</p:attrName>
                                        </p:attrNameLst>
                                      </p:cBhvr>
                                      <p:to>
                                        <p:strVal val="visible"/>
                                      </p:to>
                                    </p:set>
                                  </p:childTnLst>
                                </p:cTn>
                              </p:par>
                            </p:childTnLst>
                          </p:cTn>
                        </p:par>
                        <p:par>
                          <p:cTn id="159" fill="hold">
                            <p:stCondLst>
                              <p:cond delay="0"/>
                            </p:stCondLst>
                            <p:childTnLst>
                              <p:par>
                                <p:cTn id="160" presetID="1" presetClass="entr" presetSubtype="0" fill="hold" grpId="0" nodeType="afterEffect">
                                  <p:stCondLst>
                                    <p:cond delay="0"/>
                                  </p:stCondLst>
                                  <p:childTnLst>
                                    <p:set>
                                      <p:cBhvr>
                                        <p:cTn id="161" dur="1" fill="hold">
                                          <p:stCondLst>
                                            <p:cond delay="0"/>
                                          </p:stCondLst>
                                        </p:cTn>
                                        <p:tgtEl>
                                          <p:spTgt spid="12"/>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3"/>
                                        </p:tgtEl>
                                        <p:attrNameLst>
                                          <p:attrName>style.visibility</p:attrName>
                                        </p:attrNameLst>
                                      </p:cBhvr>
                                      <p:to>
                                        <p:strVal val="visible"/>
                                      </p:to>
                                    </p:set>
                                  </p:childTnLst>
                                </p:cTn>
                              </p:par>
                            </p:childTnLst>
                          </p:cTn>
                        </p:par>
                        <p:par>
                          <p:cTn id="166" fill="hold">
                            <p:stCondLst>
                              <p:cond delay="0"/>
                            </p:stCondLst>
                            <p:childTnLst>
                              <p:par>
                                <p:cTn id="167" presetID="1" presetClass="entr" presetSubtype="0" fill="hold" grpId="0" nodeType="afterEffect">
                                  <p:stCondLst>
                                    <p:cond delay="0"/>
                                  </p:stCondLst>
                                  <p:childTnLst>
                                    <p:set>
                                      <p:cBhvr>
                                        <p:cTn id="168" dur="1" fill="hold">
                                          <p:stCondLst>
                                            <p:cond delay="0"/>
                                          </p:stCondLst>
                                        </p:cTn>
                                        <p:tgtEl>
                                          <p:spTgt spid="20"/>
                                        </p:tgtEl>
                                        <p:attrNameLst>
                                          <p:attrName>style.visibility</p:attrName>
                                        </p:attrNameLst>
                                      </p:cBhvr>
                                      <p:to>
                                        <p:strVal val="visible"/>
                                      </p:to>
                                    </p:set>
                                  </p:childTnLst>
                                </p:cTn>
                              </p:par>
                            </p:childTnLst>
                          </p:cTn>
                        </p:par>
                        <p:par>
                          <p:cTn id="169" fill="hold">
                            <p:stCondLst>
                              <p:cond delay="0"/>
                            </p:stCondLst>
                            <p:childTnLst>
                              <p:par>
                                <p:cTn id="170" presetID="1" presetClass="entr" presetSubtype="0" fill="hold" grpId="0" nodeType="afterEffect">
                                  <p:stCondLst>
                                    <p:cond delay="0"/>
                                  </p:stCondLst>
                                  <p:childTnLst>
                                    <p:set>
                                      <p:cBhvr>
                                        <p:cTn id="171" dur="1" fill="hold">
                                          <p:stCondLst>
                                            <p:cond delay="0"/>
                                          </p:stCondLst>
                                        </p:cTn>
                                        <p:tgtEl>
                                          <p:spTgt spid="21"/>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2"/>
                                        </p:tgtEl>
                                        <p:attrNameLst>
                                          <p:attrName>style.visibility</p:attrName>
                                        </p:attrNameLst>
                                      </p:cBhvr>
                                      <p:to>
                                        <p:strVal val="visible"/>
                                      </p:to>
                                    </p:set>
                                  </p:childTnLst>
                                </p:cTn>
                              </p:par>
                            </p:childTnLst>
                          </p:cTn>
                        </p:par>
                        <p:par>
                          <p:cTn id="176" fill="hold">
                            <p:stCondLst>
                              <p:cond delay="0"/>
                            </p:stCondLst>
                            <p:childTnLst>
                              <p:par>
                                <p:cTn id="177" presetID="1" presetClass="entr" presetSubtype="0" fill="hold" grpId="0" nodeType="afterEffect">
                                  <p:stCondLst>
                                    <p:cond delay="0"/>
                                  </p:stCondLst>
                                  <p:childTnLst>
                                    <p:set>
                                      <p:cBhvr>
                                        <p:cTn id="178" dur="1" fill="hold">
                                          <p:stCondLst>
                                            <p:cond delay="0"/>
                                          </p:stCondLst>
                                        </p:cTn>
                                        <p:tgtEl>
                                          <p:spTgt spid="23"/>
                                        </p:tgtEl>
                                        <p:attrNameLst>
                                          <p:attrName>style.visibility</p:attrName>
                                        </p:attrNameLst>
                                      </p:cBhvr>
                                      <p:to>
                                        <p:strVal val="visible"/>
                                      </p:to>
                                    </p:set>
                                  </p:childTnLst>
                                </p:cTn>
                              </p:par>
                            </p:childTnLst>
                          </p:cTn>
                        </p:par>
                        <p:par>
                          <p:cTn id="179" fill="hold">
                            <p:stCondLst>
                              <p:cond delay="0"/>
                            </p:stCondLst>
                            <p:childTnLst>
                              <p:par>
                                <p:cTn id="180" presetID="1" presetClass="entr" presetSubtype="0" fill="hold" grpId="0" nodeType="afterEffect">
                                  <p:stCondLst>
                                    <p:cond delay="0"/>
                                  </p:stCondLst>
                                  <p:childTnLst>
                                    <p:set>
                                      <p:cBhvr>
                                        <p:cTn id="181" dur="1" fill="hold">
                                          <p:stCondLst>
                                            <p:cond delay="0"/>
                                          </p:stCondLst>
                                        </p:cTn>
                                        <p:tgtEl>
                                          <p:spTgt spid="24"/>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25"/>
                                        </p:tgtEl>
                                        <p:attrNameLst>
                                          <p:attrName>style.visibility</p:attrName>
                                        </p:attrNameLst>
                                      </p:cBhvr>
                                      <p:to>
                                        <p:strVal val="visible"/>
                                      </p:to>
                                    </p:set>
                                  </p:childTnLst>
                                </p:cTn>
                              </p:par>
                            </p:childTnLst>
                          </p:cTn>
                        </p:par>
                        <p:par>
                          <p:cTn id="186" fill="hold">
                            <p:stCondLst>
                              <p:cond delay="0"/>
                            </p:stCondLst>
                            <p:childTnLst>
                              <p:par>
                                <p:cTn id="187" presetID="1" presetClass="entr" presetSubtype="0" fill="hold" grpId="0" nodeType="afterEffect">
                                  <p:stCondLst>
                                    <p:cond delay="0"/>
                                  </p:stCondLst>
                                  <p:childTnLst>
                                    <p:set>
                                      <p:cBhvr>
                                        <p:cTn id="188" dur="1" fill="hold">
                                          <p:stCondLst>
                                            <p:cond delay="0"/>
                                          </p:stCondLst>
                                        </p:cTn>
                                        <p:tgtEl>
                                          <p:spTgt spid="28"/>
                                        </p:tgtEl>
                                        <p:attrNameLst>
                                          <p:attrName>style.visibility</p:attrName>
                                        </p:attrNameLst>
                                      </p:cBhvr>
                                      <p:to>
                                        <p:strVal val="visible"/>
                                      </p:to>
                                    </p:set>
                                  </p:childTnLst>
                                </p:cTn>
                              </p:par>
                            </p:childTnLst>
                          </p:cTn>
                        </p:par>
                        <p:par>
                          <p:cTn id="189" fill="hold">
                            <p:stCondLst>
                              <p:cond delay="0"/>
                            </p:stCondLst>
                            <p:childTnLst>
                              <p:par>
                                <p:cTn id="190" presetID="1" presetClass="entr" presetSubtype="0" fill="hold" grpId="0" nodeType="afterEffect">
                                  <p:stCondLst>
                                    <p:cond delay="0"/>
                                  </p:stCondLst>
                                  <p:childTnLst>
                                    <p:set>
                                      <p:cBhvr>
                                        <p:cTn id="191" dur="1" fill="hold">
                                          <p:stCondLst>
                                            <p:cond delay="0"/>
                                          </p:stCondLst>
                                        </p:cTn>
                                        <p:tgtEl>
                                          <p:spTgt spid="26"/>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27"/>
                                        </p:tgtEl>
                                        <p:attrNameLst>
                                          <p:attrName>style.visibility</p:attrName>
                                        </p:attrNameLst>
                                      </p:cBhvr>
                                      <p:to>
                                        <p:strVal val="visible"/>
                                      </p:to>
                                    </p:set>
                                  </p:childTnLst>
                                </p:cTn>
                              </p:par>
                            </p:childTnLst>
                          </p:cTn>
                        </p:par>
                        <p:par>
                          <p:cTn id="196" fill="hold">
                            <p:stCondLst>
                              <p:cond delay="0"/>
                            </p:stCondLst>
                            <p:childTnLst>
                              <p:par>
                                <p:cTn id="197" presetID="1" presetClass="entr" presetSubtype="0" fill="hold" grpId="0" nodeType="afterEffect">
                                  <p:stCondLst>
                                    <p:cond delay="0"/>
                                  </p:stCondLst>
                                  <p:childTnLst>
                                    <p:set>
                                      <p:cBhvr>
                                        <p:cTn id="198" dur="1" fill="hold">
                                          <p:stCondLst>
                                            <p:cond delay="0"/>
                                          </p:stCondLst>
                                        </p:cTn>
                                        <p:tgtEl>
                                          <p:spTgt spid="29"/>
                                        </p:tgtEl>
                                        <p:attrNameLst>
                                          <p:attrName>style.visibility</p:attrName>
                                        </p:attrNameLst>
                                      </p:cBhvr>
                                      <p:to>
                                        <p:strVal val="visible"/>
                                      </p:to>
                                    </p:set>
                                  </p:childTnLst>
                                </p:cTn>
                              </p:par>
                            </p:childTnLst>
                          </p:cTn>
                        </p:par>
                        <p:par>
                          <p:cTn id="199" fill="hold">
                            <p:stCondLst>
                              <p:cond delay="0"/>
                            </p:stCondLst>
                            <p:childTnLst>
                              <p:par>
                                <p:cTn id="200" presetID="1" presetClass="entr" presetSubtype="0" fill="hold" grpId="0" nodeType="afterEffect">
                                  <p:stCondLst>
                                    <p:cond delay="0"/>
                                  </p:stCondLst>
                                  <p:childTnLst>
                                    <p:set>
                                      <p:cBhvr>
                                        <p:cTn id="201" dur="1" fill="hold">
                                          <p:stCondLst>
                                            <p:cond delay="0"/>
                                          </p:stCondLst>
                                        </p:cTn>
                                        <p:tgtEl>
                                          <p:spTgt spid="30"/>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31"/>
                                        </p:tgtEl>
                                        <p:attrNameLst>
                                          <p:attrName>style.visibility</p:attrName>
                                        </p:attrNameLst>
                                      </p:cBhvr>
                                      <p:to>
                                        <p:strVal val="visible"/>
                                      </p:to>
                                    </p:set>
                                  </p:childTnLst>
                                </p:cTn>
                              </p:par>
                            </p:childTnLst>
                          </p:cTn>
                        </p:par>
                        <p:par>
                          <p:cTn id="206" fill="hold">
                            <p:stCondLst>
                              <p:cond delay="0"/>
                            </p:stCondLst>
                            <p:childTnLst>
                              <p:par>
                                <p:cTn id="207" presetID="1" presetClass="entr" presetSubtype="0" fill="hold" grpId="0" nodeType="afterEffect">
                                  <p:stCondLst>
                                    <p:cond delay="0"/>
                                  </p:stCondLst>
                                  <p:childTnLst>
                                    <p:set>
                                      <p:cBhvr>
                                        <p:cTn id="208" dur="1" fill="hold">
                                          <p:stCondLst>
                                            <p:cond delay="0"/>
                                          </p:stCondLst>
                                        </p:cTn>
                                        <p:tgtEl>
                                          <p:spTgt spid="32"/>
                                        </p:tgtEl>
                                        <p:attrNameLst>
                                          <p:attrName>style.visibility</p:attrName>
                                        </p:attrNameLst>
                                      </p:cBhvr>
                                      <p:to>
                                        <p:strVal val="visible"/>
                                      </p:to>
                                    </p:set>
                                  </p:childTnLst>
                                </p:cTn>
                              </p:par>
                            </p:childTnLst>
                          </p:cTn>
                        </p:par>
                        <p:par>
                          <p:cTn id="209" fill="hold">
                            <p:stCondLst>
                              <p:cond delay="0"/>
                            </p:stCondLst>
                            <p:childTnLst>
                              <p:par>
                                <p:cTn id="210" presetID="1" presetClass="entr" presetSubtype="0" fill="hold" grpId="0" nodeType="afterEffect">
                                  <p:stCondLst>
                                    <p:cond delay="0"/>
                                  </p:stCondLst>
                                  <p:childTnLst>
                                    <p:set>
                                      <p:cBhvr>
                                        <p:cTn id="211" dur="1" fill="hold">
                                          <p:stCondLst>
                                            <p:cond delay="0"/>
                                          </p:stCondLst>
                                        </p:cTn>
                                        <p:tgtEl>
                                          <p:spTgt spid="33"/>
                                        </p:tgtEl>
                                        <p:attrNameLst>
                                          <p:attrName>style.visibility</p:attrName>
                                        </p:attrNameLst>
                                      </p:cBhvr>
                                      <p:to>
                                        <p:strVal val="visible"/>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34"/>
                                        </p:tgtEl>
                                        <p:attrNameLst>
                                          <p:attrName>style.visibility</p:attrName>
                                        </p:attrNameLst>
                                      </p:cBhvr>
                                      <p:to>
                                        <p:strVal val="visible"/>
                                      </p:to>
                                    </p:set>
                                  </p:childTnLst>
                                </p:cTn>
                              </p:par>
                            </p:childTnLst>
                          </p:cTn>
                        </p:par>
                        <p:par>
                          <p:cTn id="216" fill="hold">
                            <p:stCondLst>
                              <p:cond delay="0"/>
                            </p:stCondLst>
                            <p:childTnLst>
                              <p:par>
                                <p:cTn id="217" presetID="1" presetClass="entr" presetSubtype="0" fill="hold" grpId="0" nodeType="afterEffect">
                                  <p:stCondLst>
                                    <p:cond delay="0"/>
                                  </p:stCondLst>
                                  <p:childTnLst>
                                    <p:set>
                                      <p:cBhvr>
                                        <p:cTn id="218" dur="1" fill="hold">
                                          <p:stCondLst>
                                            <p:cond delay="0"/>
                                          </p:stCondLst>
                                        </p:cTn>
                                        <p:tgtEl>
                                          <p:spTgt spid="37"/>
                                        </p:tgtEl>
                                        <p:attrNameLst>
                                          <p:attrName>style.visibility</p:attrName>
                                        </p:attrNameLst>
                                      </p:cBhvr>
                                      <p:to>
                                        <p:strVal val="visible"/>
                                      </p:to>
                                    </p:set>
                                  </p:childTnLst>
                                </p:cTn>
                              </p:par>
                            </p:childTnLst>
                          </p:cTn>
                        </p:par>
                        <p:par>
                          <p:cTn id="219" fill="hold">
                            <p:stCondLst>
                              <p:cond delay="0"/>
                            </p:stCondLst>
                            <p:childTnLst>
                              <p:par>
                                <p:cTn id="220" presetID="1" presetClass="entr" presetSubtype="0" fill="hold" grpId="0" nodeType="afterEffect">
                                  <p:stCondLst>
                                    <p:cond delay="0"/>
                                  </p:stCondLst>
                                  <p:childTnLst>
                                    <p:set>
                                      <p:cBhvr>
                                        <p:cTn id="221" dur="1" fill="hold">
                                          <p:stCondLst>
                                            <p:cond delay="0"/>
                                          </p:stCondLst>
                                        </p:cTn>
                                        <p:tgtEl>
                                          <p:spTgt spid="35"/>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36"/>
                                        </p:tgtEl>
                                        <p:attrNameLst>
                                          <p:attrName>style.visibility</p:attrName>
                                        </p:attrNameLst>
                                      </p:cBhvr>
                                      <p:to>
                                        <p:strVal val="visible"/>
                                      </p:to>
                                    </p:set>
                                  </p:childTnLst>
                                </p:cTn>
                              </p:par>
                            </p:childTnLst>
                          </p:cTn>
                        </p:par>
                        <p:par>
                          <p:cTn id="226" fill="hold">
                            <p:stCondLst>
                              <p:cond delay="0"/>
                            </p:stCondLst>
                            <p:childTnLst>
                              <p:par>
                                <p:cTn id="227" presetID="1" presetClass="entr" presetSubtype="0" fill="hold" grpId="0" nodeType="afterEffect">
                                  <p:stCondLst>
                                    <p:cond delay="0"/>
                                  </p:stCondLst>
                                  <p:childTnLst>
                                    <p:set>
                                      <p:cBhvr>
                                        <p:cTn id="228" dur="1" fill="hold">
                                          <p:stCondLst>
                                            <p:cond delay="0"/>
                                          </p:stCondLst>
                                        </p:cTn>
                                        <p:tgtEl>
                                          <p:spTgt spid="38"/>
                                        </p:tgtEl>
                                        <p:attrNameLst>
                                          <p:attrName>style.visibility</p:attrName>
                                        </p:attrNameLst>
                                      </p:cBhvr>
                                      <p:to>
                                        <p:strVal val="visible"/>
                                      </p:to>
                                    </p:set>
                                  </p:childTnLst>
                                </p:cTn>
                              </p:par>
                            </p:childTnLst>
                          </p:cTn>
                        </p:par>
                        <p:par>
                          <p:cTn id="229" fill="hold">
                            <p:stCondLst>
                              <p:cond delay="0"/>
                            </p:stCondLst>
                            <p:childTnLst>
                              <p:par>
                                <p:cTn id="230" presetID="1" presetClass="entr" presetSubtype="0" fill="hold" grpId="0" nodeType="afterEffect">
                                  <p:stCondLst>
                                    <p:cond delay="0"/>
                                  </p:stCondLst>
                                  <p:childTnLst>
                                    <p:set>
                                      <p:cBhvr>
                                        <p:cTn id="231" dur="1" fill="hold">
                                          <p:stCondLst>
                                            <p:cond delay="0"/>
                                          </p:stCondLst>
                                        </p:cTn>
                                        <p:tgtEl>
                                          <p:spTgt spid="39"/>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40"/>
                                        </p:tgtEl>
                                        <p:attrNameLst>
                                          <p:attrName>style.visibility</p:attrName>
                                        </p:attrNameLst>
                                      </p:cBhvr>
                                      <p:to>
                                        <p:strVal val="visible"/>
                                      </p:to>
                                    </p:set>
                                  </p:childTnLst>
                                </p:cTn>
                              </p:par>
                            </p:childTnLst>
                          </p:cTn>
                        </p:par>
                        <p:par>
                          <p:cTn id="236" fill="hold">
                            <p:stCondLst>
                              <p:cond delay="0"/>
                            </p:stCondLst>
                            <p:childTnLst>
                              <p:par>
                                <p:cTn id="237" presetID="1" presetClass="entr" presetSubtype="0" fill="hold" grpId="0" nodeType="afterEffect">
                                  <p:stCondLst>
                                    <p:cond delay="0"/>
                                  </p:stCondLst>
                                  <p:childTnLst>
                                    <p:set>
                                      <p:cBhvr>
                                        <p:cTn id="238" dur="1" fill="hold">
                                          <p:stCondLst>
                                            <p:cond delay="0"/>
                                          </p:stCondLst>
                                        </p:cTn>
                                        <p:tgtEl>
                                          <p:spTgt spid="41"/>
                                        </p:tgtEl>
                                        <p:attrNameLst>
                                          <p:attrName>style.visibility</p:attrName>
                                        </p:attrNameLst>
                                      </p:cBhvr>
                                      <p:to>
                                        <p:strVal val="visible"/>
                                      </p:to>
                                    </p:set>
                                  </p:childTnLst>
                                </p:cTn>
                              </p:par>
                            </p:childTnLst>
                          </p:cTn>
                        </p:par>
                        <p:par>
                          <p:cTn id="239" fill="hold">
                            <p:stCondLst>
                              <p:cond delay="0"/>
                            </p:stCondLst>
                            <p:childTnLst>
                              <p:par>
                                <p:cTn id="240" presetID="1" presetClass="entr" presetSubtype="0" fill="hold" grpId="0" nodeType="afterEffect">
                                  <p:stCondLst>
                                    <p:cond delay="0"/>
                                  </p:stCondLst>
                                  <p:childTnLst>
                                    <p:set>
                                      <p:cBhvr>
                                        <p:cTn id="241" dur="1" fill="hold">
                                          <p:stCondLst>
                                            <p:cond delay="0"/>
                                          </p:stCondLst>
                                        </p:cTn>
                                        <p:tgtEl>
                                          <p:spTgt spid="42"/>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1" presetClass="entr" presetSubtype="0" fill="hold" grpId="0" nodeType="clickEffect">
                                  <p:stCondLst>
                                    <p:cond delay="0"/>
                                  </p:stCondLst>
                                  <p:childTnLst>
                                    <p:set>
                                      <p:cBhvr>
                                        <p:cTn id="245" dur="1" fill="hold">
                                          <p:stCondLst>
                                            <p:cond delay="0"/>
                                          </p:stCondLst>
                                        </p:cTn>
                                        <p:tgtEl>
                                          <p:spTgt spid="43"/>
                                        </p:tgtEl>
                                        <p:attrNameLst>
                                          <p:attrName>style.visibility</p:attrName>
                                        </p:attrNameLst>
                                      </p:cBhvr>
                                      <p:to>
                                        <p:strVal val="visible"/>
                                      </p:to>
                                    </p:set>
                                  </p:childTnLst>
                                </p:cTn>
                              </p:par>
                            </p:childTnLst>
                          </p:cTn>
                        </p:par>
                        <p:par>
                          <p:cTn id="246" fill="hold">
                            <p:stCondLst>
                              <p:cond delay="0"/>
                            </p:stCondLst>
                            <p:childTnLst>
                              <p:par>
                                <p:cTn id="247" presetID="1" presetClass="entr" presetSubtype="0" fill="hold" grpId="0" nodeType="afterEffect">
                                  <p:stCondLst>
                                    <p:cond delay="0"/>
                                  </p:stCondLst>
                                  <p:childTnLst>
                                    <p:set>
                                      <p:cBhvr>
                                        <p:cTn id="248" dur="1" fill="hold">
                                          <p:stCondLst>
                                            <p:cond delay="0"/>
                                          </p:stCondLst>
                                        </p:cTn>
                                        <p:tgtEl>
                                          <p:spTgt spid="46"/>
                                        </p:tgtEl>
                                        <p:attrNameLst>
                                          <p:attrName>style.visibility</p:attrName>
                                        </p:attrNameLst>
                                      </p:cBhvr>
                                      <p:to>
                                        <p:strVal val="visible"/>
                                      </p:to>
                                    </p:set>
                                  </p:childTnLst>
                                </p:cTn>
                              </p:par>
                            </p:childTnLst>
                          </p:cTn>
                        </p:par>
                        <p:par>
                          <p:cTn id="249" fill="hold">
                            <p:stCondLst>
                              <p:cond delay="0"/>
                            </p:stCondLst>
                            <p:childTnLst>
                              <p:par>
                                <p:cTn id="250" presetID="1" presetClass="entr" presetSubtype="0" fill="hold" grpId="0" nodeType="afterEffect">
                                  <p:stCondLst>
                                    <p:cond delay="0"/>
                                  </p:stCondLst>
                                  <p:childTnLst>
                                    <p:set>
                                      <p:cBhvr>
                                        <p:cTn id="251" dur="1" fill="hold">
                                          <p:stCondLst>
                                            <p:cond delay="0"/>
                                          </p:stCondLst>
                                        </p:cTn>
                                        <p:tgtEl>
                                          <p:spTgt spid="44"/>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45"/>
                                        </p:tgtEl>
                                        <p:attrNameLst>
                                          <p:attrName>style.visibility</p:attrName>
                                        </p:attrNameLst>
                                      </p:cBhvr>
                                      <p:to>
                                        <p:strVal val="visible"/>
                                      </p:to>
                                    </p:set>
                                  </p:childTnLst>
                                </p:cTn>
                              </p:par>
                            </p:childTnLst>
                          </p:cTn>
                        </p:par>
                        <p:par>
                          <p:cTn id="256" fill="hold">
                            <p:stCondLst>
                              <p:cond delay="0"/>
                            </p:stCondLst>
                            <p:childTnLst>
                              <p:par>
                                <p:cTn id="257" presetID="1" presetClass="entr" presetSubtype="0" fill="hold" grpId="0" nodeType="afterEffect">
                                  <p:stCondLst>
                                    <p:cond delay="0"/>
                                  </p:stCondLst>
                                  <p:childTnLst>
                                    <p:set>
                                      <p:cBhvr>
                                        <p:cTn id="258" dur="1" fill="hold">
                                          <p:stCondLst>
                                            <p:cond delay="0"/>
                                          </p:stCondLst>
                                        </p:cTn>
                                        <p:tgtEl>
                                          <p:spTgt spid="47"/>
                                        </p:tgtEl>
                                        <p:attrNameLst>
                                          <p:attrName>style.visibility</p:attrName>
                                        </p:attrNameLst>
                                      </p:cBhvr>
                                      <p:to>
                                        <p:strVal val="visible"/>
                                      </p:to>
                                    </p:set>
                                  </p:childTnLst>
                                </p:cTn>
                              </p:par>
                            </p:childTnLst>
                          </p:cTn>
                        </p:par>
                        <p:par>
                          <p:cTn id="259" fill="hold">
                            <p:stCondLst>
                              <p:cond delay="0"/>
                            </p:stCondLst>
                            <p:childTnLst>
                              <p:par>
                                <p:cTn id="260" presetID="1" presetClass="entr" presetSubtype="0" fill="hold" grpId="0" nodeType="afterEffect">
                                  <p:stCondLst>
                                    <p:cond delay="0"/>
                                  </p:stCondLst>
                                  <p:childTnLst>
                                    <p:set>
                                      <p:cBhvr>
                                        <p:cTn id="261" dur="1" fill="hold">
                                          <p:stCondLst>
                                            <p:cond delay="0"/>
                                          </p:stCondLst>
                                        </p:cTn>
                                        <p:tgtEl>
                                          <p:spTgt spid="48"/>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presetID="1" presetClass="entr" presetSubtype="0" fill="hold" grpId="0" nodeType="clickEffect">
                                  <p:stCondLst>
                                    <p:cond delay="0"/>
                                  </p:stCondLst>
                                  <p:childTnLst>
                                    <p:set>
                                      <p:cBhvr>
                                        <p:cTn id="265" dur="1" fill="hold">
                                          <p:stCondLst>
                                            <p:cond delay="0"/>
                                          </p:stCondLst>
                                        </p:cTn>
                                        <p:tgtEl>
                                          <p:spTgt spid="49"/>
                                        </p:tgtEl>
                                        <p:attrNameLst>
                                          <p:attrName>style.visibility</p:attrName>
                                        </p:attrNameLst>
                                      </p:cBhvr>
                                      <p:to>
                                        <p:strVal val="visible"/>
                                      </p:to>
                                    </p:set>
                                  </p:childTnLst>
                                </p:cTn>
                              </p:par>
                            </p:childTnLst>
                          </p:cTn>
                        </p:par>
                        <p:par>
                          <p:cTn id="266" fill="hold">
                            <p:stCondLst>
                              <p:cond delay="0"/>
                            </p:stCondLst>
                            <p:childTnLst>
                              <p:par>
                                <p:cTn id="267" presetID="1" presetClass="entr" presetSubtype="0" fill="hold" grpId="0" nodeType="afterEffect">
                                  <p:stCondLst>
                                    <p:cond delay="0"/>
                                  </p:stCondLst>
                                  <p:childTnLst>
                                    <p:set>
                                      <p:cBhvr>
                                        <p:cTn id="268" dur="1" fill="hold">
                                          <p:stCondLst>
                                            <p:cond delay="0"/>
                                          </p:stCondLst>
                                        </p:cTn>
                                        <p:tgtEl>
                                          <p:spTgt spid="50"/>
                                        </p:tgtEl>
                                        <p:attrNameLst>
                                          <p:attrName>style.visibility</p:attrName>
                                        </p:attrNameLst>
                                      </p:cBhvr>
                                      <p:to>
                                        <p:strVal val="visible"/>
                                      </p:to>
                                    </p:set>
                                  </p:childTnLst>
                                </p:cTn>
                              </p:par>
                            </p:childTnLst>
                          </p:cTn>
                        </p:par>
                        <p:par>
                          <p:cTn id="269" fill="hold">
                            <p:stCondLst>
                              <p:cond delay="0"/>
                            </p:stCondLst>
                            <p:childTnLst>
                              <p:par>
                                <p:cTn id="270" presetID="1" presetClass="entr" presetSubtype="0" fill="hold" grpId="0" nodeType="afterEffect">
                                  <p:stCondLst>
                                    <p:cond delay="0"/>
                                  </p:stCondLst>
                                  <p:childTnLst>
                                    <p:set>
                                      <p:cBhvr>
                                        <p:cTn id="271" dur="1" fill="hold">
                                          <p:stCondLst>
                                            <p:cond delay="0"/>
                                          </p:stCondLst>
                                        </p:cTn>
                                        <p:tgtEl>
                                          <p:spTgt spid="51"/>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22" presetClass="entr" presetSubtype="1" fill="hold" grpId="0" nodeType="clickEffect">
                                  <p:stCondLst>
                                    <p:cond delay="0"/>
                                  </p:stCondLst>
                                  <p:childTnLst>
                                    <p:set>
                                      <p:cBhvr>
                                        <p:cTn id="275" dur="1" fill="hold">
                                          <p:stCondLst>
                                            <p:cond delay="0"/>
                                          </p:stCondLst>
                                        </p:cTn>
                                        <p:tgtEl>
                                          <p:spTgt spid="56"/>
                                        </p:tgtEl>
                                        <p:attrNameLst>
                                          <p:attrName>style.visibility</p:attrName>
                                        </p:attrNameLst>
                                      </p:cBhvr>
                                      <p:to>
                                        <p:strVal val="visible"/>
                                      </p:to>
                                    </p:set>
                                    <p:animEffect transition="in" filter="wipe(up)">
                                      <p:cBhvr>
                                        <p:cTn id="276" dur="500"/>
                                        <p:tgtEl>
                                          <p:spTgt spid="56"/>
                                        </p:tgtEl>
                                      </p:cBhvr>
                                    </p:animEffect>
                                  </p:childTnLst>
                                </p:cTn>
                              </p:par>
                            </p:childTnLst>
                          </p:cTn>
                        </p:par>
                        <p:par>
                          <p:cTn id="277" fill="hold">
                            <p:stCondLst>
                              <p:cond delay="500"/>
                            </p:stCondLst>
                            <p:childTnLst>
                              <p:par>
                                <p:cTn id="278" presetID="1" presetClass="entr" presetSubtype="0" fill="hold" grpId="0" nodeType="afterEffect">
                                  <p:stCondLst>
                                    <p:cond delay="0"/>
                                  </p:stCondLst>
                                  <p:childTnLst>
                                    <p:set>
                                      <p:cBhvr>
                                        <p:cTn id="279" dur="1" fill="hold">
                                          <p:stCondLst>
                                            <p:cond delay="0"/>
                                          </p:stCondLst>
                                        </p:cTn>
                                        <p:tgtEl>
                                          <p:spTgt spid="52"/>
                                        </p:tgtEl>
                                        <p:attrNameLst>
                                          <p:attrName>style.visibility</p:attrName>
                                        </p:attrNameLst>
                                      </p:cBhvr>
                                      <p:to>
                                        <p:strVal val="visible"/>
                                      </p:to>
                                    </p:set>
                                  </p:childTnLst>
                                </p:cTn>
                              </p:par>
                            </p:childTnLst>
                          </p:cTn>
                        </p:par>
                        <p:par>
                          <p:cTn id="280" fill="hold">
                            <p:stCondLst>
                              <p:cond delay="500"/>
                            </p:stCondLst>
                            <p:childTnLst>
                              <p:par>
                                <p:cTn id="281" presetID="1" presetClass="entr" presetSubtype="0" fill="hold" grpId="0" nodeType="afterEffect">
                                  <p:stCondLst>
                                    <p:cond delay="0"/>
                                  </p:stCondLst>
                                  <p:childTnLst>
                                    <p:set>
                                      <p:cBhvr>
                                        <p:cTn id="282" dur="1" fill="hold">
                                          <p:stCondLst>
                                            <p:cond delay="0"/>
                                          </p:stCondLst>
                                        </p:cTn>
                                        <p:tgtEl>
                                          <p:spTgt spid="53"/>
                                        </p:tgtEl>
                                        <p:attrNameLst>
                                          <p:attrName>style.visibility</p:attrName>
                                        </p:attrNameLst>
                                      </p:cBhvr>
                                      <p:to>
                                        <p:strVal val="visible"/>
                                      </p:to>
                                    </p:set>
                                  </p:childTnLst>
                                </p:cTn>
                              </p:par>
                            </p:childTnLst>
                          </p:cTn>
                        </p:par>
                        <p:par>
                          <p:cTn id="283" fill="hold">
                            <p:stCondLst>
                              <p:cond delay="500"/>
                            </p:stCondLst>
                            <p:childTnLst>
                              <p:par>
                                <p:cTn id="284" presetID="1" presetClass="entr" presetSubtype="0" fill="hold" grpId="0" nodeType="afterEffect">
                                  <p:stCondLst>
                                    <p:cond delay="0"/>
                                  </p:stCondLst>
                                  <p:childTnLst>
                                    <p:set>
                                      <p:cBhvr>
                                        <p:cTn id="285" dur="1" fill="hold">
                                          <p:stCondLst>
                                            <p:cond delay="0"/>
                                          </p:stCondLst>
                                        </p:cTn>
                                        <p:tgtEl>
                                          <p:spTgt spid="54"/>
                                        </p:tgtEl>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presetID="1" presetClass="entr" presetSubtype="0" fill="hold" grpId="0" nodeType="clickEffect">
                                  <p:stCondLst>
                                    <p:cond delay="0"/>
                                  </p:stCondLst>
                                  <p:childTnLst>
                                    <p:set>
                                      <p:cBhvr>
                                        <p:cTn id="289" dur="1" fill="hold">
                                          <p:stCondLst>
                                            <p:cond delay="0"/>
                                          </p:stCondLst>
                                        </p:cTn>
                                        <p:tgtEl>
                                          <p:spTgt spid="55"/>
                                        </p:tgtEl>
                                        <p:attrNameLst>
                                          <p:attrName>style.visibility</p:attrName>
                                        </p:attrNameLst>
                                      </p:cBhvr>
                                      <p:to>
                                        <p:strVal val="visible"/>
                                      </p:to>
                                    </p:set>
                                  </p:childTnLst>
                                </p:cTn>
                              </p:par>
                            </p:childTnLst>
                          </p:cTn>
                        </p:par>
                        <p:par>
                          <p:cTn id="290" fill="hold">
                            <p:stCondLst>
                              <p:cond delay="0"/>
                            </p:stCondLst>
                            <p:childTnLst>
                              <p:par>
                                <p:cTn id="291" presetID="1" presetClass="entr" presetSubtype="0" fill="hold" grpId="0" nodeType="afterEffect">
                                  <p:stCondLst>
                                    <p:cond delay="0"/>
                                  </p:stCondLst>
                                  <p:childTnLst>
                                    <p:set>
                                      <p:cBhvr>
                                        <p:cTn id="292" dur="1" fill="hold">
                                          <p:stCondLst>
                                            <p:cond delay="0"/>
                                          </p:stCondLst>
                                        </p:cTn>
                                        <p:tgtEl>
                                          <p:spTgt spid="57"/>
                                        </p:tgtEl>
                                        <p:attrNameLst>
                                          <p:attrName>style.visibility</p:attrName>
                                        </p:attrNameLst>
                                      </p:cBhvr>
                                      <p:to>
                                        <p:strVal val="visible"/>
                                      </p:to>
                                    </p:set>
                                  </p:childTnLst>
                                </p:cTn>
                              </p:par>
                            </p:childTnLst>
                          </p:cTn>
                        </p:par>
                        <p:par>
                          <p:cTn id="293" fill="hold">
                            <p:stCondLst>
                              <p:cond delay="0"/>
                            </p:stCondLst>
                            <p:childTnLst>
                              <p:par>
                                <p:cTn id="294" presetID="1" presetClass="entr" presetSubtype="0" fill="hold" grpId="0" nodeType="afterEffect">
                                  <p:stCondLst>
                                    <p:cond delay="0"/>
                                  </p:stCondLst>
                                  <p:childTnLst>
                                    <p:set>
                                      <p:cBhvr>
                                        <p:cTn id="295" dur="1" fill="hold">
                                          <p:stCondLst>
                                            <p:cond delay="0"/>
                                          </p:stCondLst>
                                        </p:cTn>
                                        <p:tgtEl>
                                          <p:spTgt spid="58"/>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grpId="0" nodeType="clickEffect">
                                  <p:stCondLst>
                                    <p:cond delay="0"/>
                                  </p:stCondLst>
                                  <p:childTnLst>
                                    <p:set>
                                      <p:cBhvr>
                                        <p:cTn id="299" dur="1" fill="hold">
                                          <p:stCondLst>
                                            <p:cond delay="0"/>
                                          </p:stCondLst>
                                        </p:cTn>
                                        <p:tgtEl>
                                          <p:spTgt spid="59"/>
                                        </p:tgtEl>
                                        <p:attrNameLst>
                                          <p:attrName>style.visibility</p:attrName>
                                        </p:attrNameLst>
                                      </p:cBhvr>
                                      <p:to>
                                        <p:strVal val="visible"/>
                                      </p:to>
                                    </p:set>
                                  </p:childTnLst>
                                </p:cTn>
                              </p:par>
                            </p:childTnLst>
                          </p:cTn>
                        </p:par>
                        <p:par>
                          <p:cTn id="300" fill="hold">
                            <p:stCondLst>
                              <p:cond delay="0"/>
                            </p:stCondLst>
                            <p:childTnLst>
                              <p:par>
                                <p:cTn id="301" presetID="1" presetClass="entr" presetSubtype="0" fill="hold" grpId="0" nodeType="afterEffect">
                                  <p:stCondLst>
                                    <p:cond delay="0"/>
                                  </p:stCondLst>
                                  <p:childTnLst>
                                    <p:set>
                                      <p:cBhvr>
                                        <p:cTn id="302" dur="1" fill="hold">
                                          <p:stCondLst>
                                            <p:cond delay="0"/>
                                          </p:stCondLst>
                                        </p:cTn>
                                        <p:tgtEl>
                                          <p:spTgt spid="60"/>
                                        </p:tgtEl>
                                        <p:attrNameLst>
                                          <p:attrName>style.visibility</p:attrName>
                                        </p:attrNameLst>
                                      </p:cBhvr>
                                      <p:to>
                                        <p:strVal val="visible"/>
                                      </p:to>
                                    </p:set>
                                  </p:childTnLst>
                                </p:cTn>
                              </p:par>
                            </p:childTnLst>
                          </p:cTn>
                        </p:par>
                        <p:par>
                          <p:cTn id="303" fill="hold">
                            <p:stCondLst>
                              <p:cond delay="0"/>
                            </p:stCondLst>
                            <p:childTnLst>
                              <p:par>
                                <p:cTn id="304" presetID="1" presetClass="entr" presetSubtype="0" fill="hold" grpId="0" nodeType="afterEffect">
                                  <p:stCondLst>
                                    <p:cond delay="0"/>
                                  </p:stCondLst>
                                  <p:childTnLst>
                                    <p:set>
                                      <p:cBhvr>
                                        <p:cTn id="30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5" grpId="0"/>
      <p:bldP spid="15" grpId="0"/>
      <p:bldP spid="17" grpId="0"/>
      <p:bldP spid="19" grpId="0"/>
      <p:bldP spid="12301" grpId="0"/>
      <p:bldP spid="12310" grpId="0"/>
      <p:bldP spid="12292" grpId="0" animBg="1"/>
      <p:bldP spid="12311" grpId="0" animBg="1"/>
      <p:bldP spid="12312" grpId="0" build="p"/>
      <p:bldP spid="10" grpId="0"/>
      <p:bldP spid="16" grpId="0"/>
      <p:bldP spid="18" grpId="0"/>
      <p:bldP spid="12293" grpId="0"/>
      <p:bldP spid="6" grpId="0" animBg="1"/>
      <p:bldP spid="9" grpId="0"/>
      <p:bldP spid="12316" grpId="0"/>
      <p:bldP spid="12317" grpId="0"/>
      <p:bldP spid="12318" grpId="0" animBg="1"/>
      <p:bldP spid="12319" grpId="0" animBg="1"/>
      <p:bldP spid="12320" grpId="0"/>
      <p:bldP spid="12321" grpId="0"/>
      <p:bldP spid="12322" grpId="0" animBg="1"/>
      <p:bldP spid="12323" grpId="0"/>
      <p:bldP spid="11" grpId="0"/>
      <p:bldP spid="12" grpId="0"/>
      <p:bldP spid="13" grpId="0"/>
      <p:bldP spid="14" grpId="0" animBg="1"/>
      <p:bldP spid="20" grpId="0" animBg="1"/>
      <p:bldP spid="21" grpId="0"/>
      <p:bldP spid="22" grpId="0"/>
      <p:bldP spid="23" grpId="0" animBg="1"/>
      <p:bldP spid="24" grpId="0"/>
      <p:bldP spid="25" grpId="0"/>
      <p:bldP spid="26" grpId="0"/>
      <p:bldP spid="27" grpId="0"/>
      <p:bldP spid="28" grpId="0" animBg="1"/>
      <p:bldP spid="29" grpId="0" animBg="1"/>
      <p:bldP spid="30" grpId="0"/>
      <p:bldP spid="31" grpId="0"/>
      <p:bldP spid="32" grpId="0" animBg="1"/>
      <p:bldP spid="33" grpId="0"/>
      <p:bldP spid="34" grpId="0"/>
      <p:bldP spid="35" grpId="0"/>
      <p:bldP spid="36" grpId="0"/>
      <p:bldP spid="37" grpId="0" animBg="1"/>
      <p:bldP spid="38" grpId="0" animBg="1"/>
      <p:bldP spid="39" grpId="0"/>
      <p:bldP spid="40" grpId="0"/>
      <p:bldP spid="41" grpId="0" animBg="1"/>
      <p:bldP spid="42" grpId="0"/>
      <p:bldP spid="43" grpId="0"/>
      <p:bldP spid="44" grpId="0"/>
      <p:bldP spid="45" grpId="0"/>
      <p:bldP spid="46" grpId="0" animBg="1"/>
      <p:bldP spid="47" grpId="0" animBg="1"/>
      <p:bldP spid="48" grpId="0"/>
      <p:bldP spid="49" grpId="0"/>
      <p:bldP spid="50" grpId="0" animBg="1"/>
      <p:bldP spid="51" grpId="0"/>
      <p:bldP spid="52" grpId="0" animBg="1"/>
      <p:bldP spid="53" grpId="0"/>
      <p:bldP spid="54" grpId="0"/>
      <p:bldP spid="56" grpId="0" animBg="1"/>
      <p:bldP spid="55" grpId="0"/>
      <p:bldP spid="57" grpId="0" animBg="1"/>
      <p:bldP spid="58" grpId="0"/>
      <p:bldP spid="59" grpId="0"/>
      <p:bldP spid="60" grpId="0" animBg="1"/>
      <p:bldP spid="6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E591C2-9614-097F-5DA0-80A661487C54}"/>
              </a:ext>
            </a:extLst>
          </p:cNvPr>
          <p:cNvPicPr>
            <a:picLocks noChangeAspect="1"/>
          </p:cNvPicPr>
          <p:nvPr/>
        </p:nvPicPr>
        <p:blipFill>
          <a:blip r:embed="rId3"/>
          <a:stretch>
            <a:fillRect/>
          </a:stretch>
        </p:blipFill>
        <p:spPr>
          <a:xfrm>
            <a:off x="35496" y="1159672"/>
            <a:ext cx="4232025" cy="5247057"/>
          </a:xfrm>
          <a:prstGeom prst="rect">
            <a:avLst/>
          </a:prstGeom>
        </p:spPr>
      </p:pic>
      <p:sp>
        <p:nvSpPr>
          <p:cNvPr id="62" name="Rectangle 3">
            <a:extLst>
              <a:ext uri="{FF2B5EF4-FFF2-40B4-BE49-F238E27FC236}">
                <a16:creationId xmlns:a16="http://schemas.microsoft.com/office/drawing/2014/main" id="{1E3C6A3D-8054-6518-75BE-C16C727ED933}"/>
              </a:ext>
            </a:extLst>
          </p:cNvPr>
          <p:cNvSpPr>
            <a:spLocks noChangeArrowheads="1"/>
          </p:cNvSpPr>
          <p:nvPr/>
        </p:nvSpPr>
        <p:spPr bwMode="auto">
          <a:xfrm>
            <a:off x="0" y="18891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None/>
            </a:pPr>
            <a:r>
              <a:rPr lang="ja-JP" altLang="en-US" sz="4000" dirty="0">
                <a:solidFill>
                  <a:schemeClr val="tx2"/>
                </a:solidFill>
                <a:latin typeface="HGP創英角ｺﾞｼｯｸUB" panose="020B0900000000000000" pitchFamily="50" charset="-128"/>
                <a:ea typeface="HGP創英角ｺﾞｼｯｸUB" panose="020B0900000000000000" pitchFamily="50" charset="-128"/>
              </a:rPr>
              <a:t>地方に続き</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世界中で増える高齢者</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ct val="0"/>
              </a:spcBef>
              <a:buFontTx/>
              <a:buNone/>
            </a:pPr>
            <a:r>
              <a:rPr lang="ja-JP" altLang="en-US" sz="2800" dirty="0">
                <a:solidFill>
                  <a:schemeClr val="tx2"/>
                </a:solidFill>
                <a:latin typeface="HGP創英角ｺﾞｼｯｸUB" panose="020B0900000000000000" pitchFamily="50" charset="-128"/>
                <a:ea typeface="HGP創英角ｺﾞｼｯｸUB" panose="020B0900000000000000" pitchFamily="50" charset="-128"/>
              </a:rPr>
              <a:t>山陰は世界に取り残されたのではなく、先行しただけ</a:t>
            </a:r>
          </a:p>
        </p:txBody>
      </p:sp>
      <p:sp>
        <p:nvSpPr>
          <p:cNvPr id="4" name="テキスト ボックス 3">
            <a:extLst>
              <a:ext uri="{FF2B5EF4-FFF2-40B4-BE49-F238E27FC236}">
                <a16:creationId xmlns:a16="http://schemas.microsoft.com/office/drawing/2014/main" id="{D467ABDF-98D8-61C1-7A16-4E4194A3A7B4}"/>
              </a:ext>
            </a:extLst>
          </p:cNvPr>
          <p:cNvSpPr txBox="1"/>
          <p:nvPr/>
        </p:nvSpPr>
        <p:spPr>
          <a:xfrm>
            <a:off x="1757700" y="5626412"/>
            <a:ext cx="2289917" cy="535531"/>
          </a:xfrm>
          <a:prstGeom prst="rect">
            <a:avLst/>
          </a:prstGeom>
          <a:noFill/>
        </p:spPr>
        <p:txBody>
          <a:bodyPr wrap="square" rtlCol="0">
            <a:spAutoFit/>
          </a:bodyPr>
          <a:lstStyle/>
          <a:p>
            <a:pPr algn="ctr"/>
            <a:r>
              <a:rPr lang="ja-JP" altLang="en-US" dirty="0">
                <a:solidFill>
                  <a:schemeClr val="accent2"/>
                </a:solidFill>
              </a:rPr>
              <a:t>わかりやすくするために</a:t>
            </a:r>
            <a:endParaRPr lang="en-US" altLang="ja-JP" dirty="0">
              <a:solidFill>
                <a:schemeClr val="accent2"/>
              </a:solidFill>
            </a:endParaRPr>
          </a:p>
          <a:p>
            <a:pPr algn="ctr">
              <a:lnSpc>
                <a:spcPct val="80000"/>
              </a:lnSpc>
            </a:pPr>
            <a:r>
              <a:rPr kumimoji="1" lang="ja-JP" altLang="en-US" dirty="0">
                <a:solidFill>
                  <a:schemeClr val="accent2"/>
                </a:solidFill>
              </a:rPr>
              <a:t>線と線の間を離すと</a:t>
            </a:r>
            <a:r>
              <a:rPr kumimoji="1" lang="en-US" altLang="ja-JP" dirty="0">
                <a:solidFill>
                  <a:schemeClr val="accent2"/>
                </a:solidFill>
              </a:rPr>
              <a:t>…</a:t>
            </a:r>
            <a:endParaRPr kumimoji="1" lang="ja-JP" altLang="en-US" dirty="0">
              <a:solidFill>
                <a:schemeClr val="accent2"/>
              </a:solidFill>
            </a:endParaRPr>
          </a:p>
        </p:txBody>
      </p:sp>
      <p:sp>
        <p:nvSpPr>
          <p:cNvPr id="8" name="テキスト ボックス 7">
            <a:extLst>
              <a:ext uri="{FF2B5EF4-FFF2-40B4-BE49-F238E27FC236}">
                <a16:creationId xmlns:a16="http://schemas.microsoft.com/office/drawing/2014/main" id="{DDA9D8A0-5703-0A02-200F-E950B82DB3F0}"/>
              </a:ext>
            </a:extLst>
          </p:cNvPr>
          <p:cNvSpPr txBox="1"/>
          <p:nvPr/>
        </p:nvSpPr>
        <p:spPr>
          <a:xfrm>
            <a:off x="219549" y="6222445"/>
            <a:ext cx="4352451" cy="590931"/>
          </a:xfrm>
          <a:prstGeom prst="rect">
            <a:avLst/>
          </a:prstGeom>
          <a:solidFill>
            <a:schemeClr val="bg1"/>
          </a:solidFill>
        </p:spPr>
        <p:txBody>
          <a:bodyPr wrap="square" rtlCol="0">
            <a:spAutoFit/>
          </a:bodyPr>
          <a:lstStyle/>
          <a:p>
            <a:pPr>
              <a:lnSpc>
                <a:spcPct val="90000"/>
              </a:lnSpc>
            </a:pPr>
            <a:r>
              <a:rPr kumimoji="1" lang="ja-JP" altLang="en-US" sz="1200" i="1" dirty="0">
                <a:solidFill>
                  <a:srgbClr val="663300"/>
                </a:solidFill>
                <a:latin typeface="+mn-ea"/>
                <a:ea typeface="+mn-ea"/>
              </a:rPr>
              <a:t>国内： 国勢調査＆</a:t>
            </a:r>
            <a:r>
              <a:rPr lang="ja-JP" altLang="en-US" sz="1200" i="1" dirty="0">
                <a:solidFill>
                  <a:srgbClr val="663300"/>
                </a:solidFill>
                <a:latin typeface="+mn-ea"/>
                <a:ea typeface="+mn-ea"/>
              </a:rPr>
              <a:t>国立社人研</a:t>
            </a:r>
            <a:r>
              <a:rPr lang="en-US" altLang="ja-JP" sz="1200" i="1" dirty="0">
                <a:solidFill>
                  <a:srgbClr val="663300"/>
                </a:solidFill>
                <a:latin typeface="+mn-ea"/>
                <a:ea typeface="+mn-ea"/>
              </a:rPr>
              <a:t>2018</a:t>
            </a:r>
            <a:r>
              <a:rPr lang="ja-JP" altLang="en-US" sz="1200" i="1" dirty="0">
                <a:solidFill>
                  <a:srgbClr val="663300"/>
                </a:solidFill>
                <a:latin typeface="+mn-ea"/>
                <a:ea typeface="+mn-ea"/>
              </a:rPr>
              <a:t>年都道府県人口予測</a:t>
            </a:r>
            <a:endParaRPr lang="en-US" altLang="ja-JP" sz="1200" i="1" dirty="0">
              <a:solidFill>
                <a:srgbClr val="663300"/>
              </a:solidFill>
              <a:latin typeface="+mn-ea"/>
              <a:ea typeface="+mn-ea"/>
            </a:endParaRPr>
          </a:p>
          <a:p>
            <a:pPr>
              <a:lnSpc>
                <a:spcPct val="90000"/>
              </a:lnSpc>
            </a:pPr>
            <a:r>
              <a:rPr lang="ja-JP" altLang="en-US" sz="1200" i="1" dirty="0">
                <a:solidFill>
                  <a:srgbClr val="663300"/>
                </a:solidFill>
                <a:latin typeface="+mn-ea"/>
                <a:ea typeface="+mn-ea"/>
              </a:rPr>
              <a:t>国外： 国連人口部</a:t>
            </a:r>
            <a:r>
              <a:rPr lang="en-US" altLang="ja-JP" sz="1200" i="1" dirty="0">
                <a:solidFill>
                  <a:srgbClr val="663300"/>
                </a:solidFill>
                <a:latin typeface="+mn-ea"/>
                <a:ea typeface="+mn-ea"/>
              </a:rPr>
              <a:t>2022</a:t>
            </a:r>
            <a:r>
              <a:rPr lang="ja-JP" altLang="en-US" sz="1200" i="1" dirty="0">
                <a:solidFill>
                  <a:srgbClr val="663300"/>
                </a:solidFill>
                <a:latin typeface="+mn-ea"/>
                <a:ea typeface="+mn-ea"/>
              </a:rPr>
              <a:t>年推計予測</a:t>
            </a:r>
            <a:r>
              <a:rPr lang="en-US" altLang="ja-JP" sz="1200" i="1" dirty="0">
                <a:solidFill>
                  <a:srgbClr val="663300"/>
                </a:solidFill>
                <a:latin typeface="+mn-ea"/>
                <a:ea typeface="+mn-ea"/>
              </a:rPr>
              <a:t>(</a:t>
            </a:r>
            <a:r>
              <a:rPr lang="ja-JP" altLang="en-US" sz="1200" i="1" dirty="0">
                <a:solidFill>
                  <a:srgbClr val="663300"/>
                </a:solidFill>
                <a:latin typeface="+mn-ea"/>
                <a:ea typeface="+mn-ea"/>
              </a:rPr>
              <a:t>中位推計</a:t>
            </a:r>
            <a:r>
              <a:rPr lang="en-US" altLang="ja-JP" sz="1200" i="1" dirty="0">
                <a:solidFill>
                  <a:srgbClr val="663300"/>
                </a:solidFill>
                <a:latin typeface="+mn-ea"/>
                <a:ea typeface="+mn-ea"/>
              </a:rPr>
              <a:t>)</a:t>
            </a:r>
          </a:p>
          <a:p>
            <a:pPr>
              <a:lnSpc>
                <a:spcPct val="90000"/>
              </a:lnSpc>
              <a:spcBef>
                <a:spcPts val="0"/>
              </a:spcBef>
            </a:pPr>
            <a:r>
              <a:rPr lang="en-US" altLang="ja-JP" sz="1200" i="1" dirty="0">
                <a:solidFill>
                  <a:srgbClr val="663300"/>
                </a:solidFill>
                <a:latin typeface="+mn-ea"/>
                <a:ea typeface="+mn-ea"/>
              </a:rPr>
              <a:t>--</a:t>
            </a:r>
            <a:r>
              <a:rPr lang="ja-JP" altLang="en-US" sz="1200" i="1" dirty="0">
                <a:solidFill>
                  <a:srgbClr val="663300"/>
                </a:solidFill>
                <a:latin typeface="+mn-ea"/>
                <a:ea typeface="+mn-ea"/>
              </a:rPr>
              <a:t>いずれも移民や居住外国人を含む数字</a:t>
            </a:r>
            <a:r>
              <a:rPr lang="en-US" altLang="ja-JP" sz="1200" i="1" dirty="0">
                <a:solidFill>
                  <a:srgbClr val="663300"/>
                </a:solidFill>
                <a:latin typeface="+mn-ea"/>
                <a:ea typeface="+mn-ea"/>
              </a:rPr>
              <a:t>—-</a:t>
            </a:r>
            <a:r>
              <a:rPr lang="ja-JP" altLang="en-US" sz="1200" i="1" dirty="0">
                <a:solidFill>
                  <a:srgbClr val="663300"/>
                </a:solidFill>
                <a:latin typeface="+mn-ea"/>
                <a:ea typeface="+mn-ea"/>
              </a:rPr>
              <a:t>から藻谷が作成</a:t>
            </a:r>
            <a:endParaRPr kumimoji="1" lang="ja-JP" altLang="en-US" sz="1200" i="1" dirty="0">
              <a:solidFill>
                <a:srgbClr val="663300"/>
              </a:solidFill>
              <a:latin typeface="+mn-ea"/>
              <a:ea typeface="+mn-ea"/>
            </a:endParaRPr>
          </a:p>
        </p:txBody>
      </p:sp>
      <p:sp>
        <p:nvSpPr>
          <p:cNvPr id="63" name="テキスト ボックス 62">
            <a:extLst>
              <a:ext uri="{FF2B5EF4-FFF2-40B4-BE49-F238E27FC236}">
                <a16:creationId xmlns:a16="http://schemas.microsoft.com/office/drawing/2014/main" id="{37C0C266-EEC1-0344-EF30-5C235D2D829C}"/>
              </a:ext>
            </a:extLst>
          </p:cNvPr>
          <p:cNvSpPr txBox="1"/>
          <p:nvPr/>
        </p:nvSpPr>
        <p:spPr>
          <a:xfrm>
            <a:off x="124438" y="3801178"/>
            <a:ext cx="504056" cy="246221"/>
          </a:xfrm>
          <a:prstGeom prst="rect">
            <a:avLst/>
          </a:prstGeom>
          <a:noFill/>
        </p:spPr>
        <p:txBody>
          <a:bodyPr wrap="square" lIns="0" tIns="0" rIns="0" bIns="0" rtlCol="0">
            <a:spAutoFit/>
          </a:bodyPr>
          <a:lstStyle/>
          <a:p>
            <a:r>
              <a:rPr kumimoji="1" lang="ja-JP" altLang="en-US" dirty="0">
                <a:solidFill>
                  <a:srgbClr val="008000"/>
                </a:solidFill>
                <a:latin typeface="UD デジタル 教科書体 NK-B" panose="02020700000000000000" pitchFamily="18" charset="-128"/>
                <a:ea typeface="UD デジタル 教科書体 NK-B" panose="02020700000000000000" pitchFamily="18" charset="-128"/>
              </a:rPr>
              <a:t>米国</a:t>
            </a:r>
          </a:p>
        </p:txBody>
      </p:sp>
      <p:sp>
        <p:nvSpPr>
          <p:cNvPr id="12288" name="テキスト ボックス 12287">
            <a:extLst>
              <a:ext uri="{FF2B5EF4-FFF2-40B4-BE49-F238E27FC236}">
                <a16:creationId xmlns:a16="http://schemas.microsoft.com/office/drawing/2014/main" id="{49419404-2C58-68EC-464C-50ADAC3E42E5}"/>
              </a:ext>
            </a:extLst>
          </p:cNvPr>
          <p:cNvSpPr txBox="1"/>
          <p:nvPr/>
        </p:nvSpPr>
        <p:spPr>
          <a:xfrm>
            <a:off x="6549" y="5402288"/>
            <a:ext cx="745634" cy="246221"/>
          </a:xfrm>
          <a:prstGeom prst="rect">
            <a:avLst/>
          </a:prstGeom>
          <a:noFill/>
        </p:spPr>
        <p:txBody>
          <a:bodyPr wrap="square" lIns="0" tIns="0" rIns="0" bIns="0" rtlCol="0">
            <a:spAutoFit/>
          </a:bodyPr>
          <a:lstStyle/>
          <a:p>
            <a:r>
              <a:rPr kumimoji="1"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p>
        </p:txBody>
      </p:sp>
      <p:sp>
        <p:nvSpPr>
          <p:cNvPr id="12289" name="テキスト ボックス 12288">
            <a:extLst>
              <a:ext uri="{FF2B5EF4-FFF2-40B4-BE49-F238E27FC236}">
                <a16:creationId xmlns:a16="http://schemas.microsoft.com/office/drawing/2014/main" id="{599EA011-1537-7A59-6765-7D5A5016D0FD}"/>
              </a:ext>
            </a:extLst>
          </p:cNvPr>
          <p:cNvSpPr txBox="1"/>
          <p:nvPr/>
        </p:nvSpPr>
        <p:spPr>
          <a:xfrm>
            <a:off x="99037" y="5110585"/>
            <a:ext cx="648072" cy="246221"/>
          </a:xfrm>
          <a:prstGeom prst="rect">
            <a:avLst/>
          </a:prstGeom>
          <a:noFill/>
        </p:spPr>
        <p:txBody>
          <a:bodyPr wrap="square" lIns="0" tIns="0" rIns="0" bIns="0" rtlCol="0">
            <a:spAutoFit/>
          </a:bodyPr>
          <a:lstStyle/>
          <a:p>
            <a:r>
              <a:rPr kumimoji="1" lang="ja-JP" altLang="en-US" dirty="0">
                <a:solidFill>
                  <a:srgbClr val="CC9900"/>
                </a:solidFill>
                <a:latin typeface="UD デジタル 教科書体 NK-B" panose="02020700000000000000" pitchFamily="18" charset="-128"/>
                <a:ea typeface="UD デジタル 教科書体 NK-B" panose="02020700000000000000" pitchFamily="18" charset="-128"/>
              </a:rPr>
              <a:t>インド</a:t>
            </a:r>
          </a:p>
        </p:txBody>
      </p:sp>
      <p:sp>
        <p:nvSpPr>
          <p:cNvPr id="12290" name="テキスト ボックス 12289">
            <a:extLst>
              <a:ext uri="{FF2B5EF4-FFF2-40B4-BE49-F238E27FC236}">
                <a16:creationId xmlns:a16="http://schemas.microsoft.com/office/drawing/2014/main" id="{685FE0EB-4914-12A8-FF33-78A2B715DE97}"/>
              </a:ext>
            </a:extLst>
          </p:cNvPr>
          <p:cNvSpPr txBox="1"/>
          <p:nvPr/>
        </p:nvSpPr>
        <p:spPr>
          <a:xfrm>
            <a:off x="220131" y="4105483"/>
            <a:ext cx="933625" cy="403637"/>
          </a:xfrm>
          <a:prstGeom prst="rect">
            <a:avLst/>
          </a:prstGeom>
          <a:noFill/>
        </p:spPr>
        <p:txBody>
          <a:bodyPr wrap="square" lIns="0" tIns="0" rIns="0" bIns="0" rtlCol="0">
            <a:spAutoFit/>
          </a:bodyPr>
          <a:lstStyle/>
          <a:p>
            <a:pPr algn="r">
              <a:lnSpc>
                <a:spcPct val="80000"/>
              </a:lnSpc>
            </a:pP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一都三県</a:t>
            </a:r>
            <a:endPar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291" name="テキスト ボックス 12290">
            <a:extLst>
              <a:ext uri="{FF2B5EF4-FFF2-40B4-BE49-F238E27FC236}">
                <a16:creationId xmlns:a16="http://schemas.microsoft.com/office/drawing/2014/main" id="{008FEB88-0F98-F95B-4299-1936F7E1FCF2}"/>
              </a:ext>
            </a:extLst>
          </p:cNvPr>
          <p:cNvSpPr txBox="1"/>
          <p:nvPr/>
        </p:nvSpPr>
        <p:spPr>
          <a:xfrm>
            <a:off x="683568" y="5775067"/>
            <a:ext cx="504056" cy="246221"/>
          </a:xfrm>
          <a:prstGeom prst="rect">
            <a:avLst/>
          </a:prstGeom>
          <a:noFill/>
        </p:spPr>
        <p:txBody>
          <a:bodyPr wrap="square" lIns="0" tIns="0" rIns="0" bIns="0" rtlCol="0">
            <a:spAutoFit/>
          </a:bodyPr>
          <a:lstStyle/>
          <a:p>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p>
        </p:txBody>
      </p:sp>
      <p:sp>
        <p:nvSpPr>
          <p:cNvPr id="12294" name="テキスト ボックス 12293">
            <a:extLst>
              <a:ext uri="{FF2B5EF4-FFF2-40B4-BE49-F238E27FC236}">
                <a16:creationId xmlns:a16="http://schemas.microsoft.com/office/drawing/2014/main" id="{F53D5743-7604-0525-93E4-C5A72DD9B5DB}"/>
              </a:ext>
            </a:extLst>
          </p:cNvPr>
          <p:cNvSpPr txBox="1"/>
          <p:nvPr/>
        </p:nvSpPr>
        <p:spPr>
          <a:xfrm>
            <a:off x="3868854" y="2742788"/>
            <a:ext cx="504056" cy="246221"/>
          </a:xfrm>
          <a:prstGeom prst="rect">
            <a:avLst/>
          </a:prstGeom>
          <a:noFill/>
        </p:spPr>
        <p:txBody>
          <a:bodyPr wrap="square" lIns="0" tIns="0" rIns="0" bIns="0" rtlCol="0">
            <a:spAutoFit/>
          </a:bodyPr>
          <a:lstStyle/>
          <a:p>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p>
        </p:txBody>
      </p:sp>
      <p:sp>
        <p:nvSpPr>
          <p:cNvPr id="12295" name="楕円 12294">
            <a:extLst>
              <a:ext uri="{FF2B5EF4-FFF2-40B4-BE49-F238E27FC236}">
                <a16:creationId xmlns:a16="http://schemas.microsoft.com/office/drawing/2014/main" id="{12AAFB2E-D111-07B7-654F-9014CD4EC6BF}"/>
              </a:ext>
            </a:extLst>
          </p:cNvPr>
          <p:cNvSpPr/>
          <p:nvPr/>
        </p:nvSpPr>
        <p:spPr bwMode="auto">
          <a:xfrm>
            <a:off x="3286562" y="2276872"/>
            <a:ext cx="171450" cy="17145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296" name="矢印: 上 12295">
            <a:extLst>
              <a:ext uri="{FF2B5EF4-FFF2-40B4-BE49-F238E27FC236}">
                <a16:creationId xmlns:a16="http://schemas.microsoft.com/office/drawing/2014/main" id="{BF3945B4-B785-0766-253D-DDE89AF7C6FD}"/>
              </a:ext>
            </a:extLst>
          </p:cNvPr>
          <p:cNvSpPr/>
          <p:nvPr/>
        </p:nvSpPr>
        <p:spPr bwMode="auto">
          <a:xfrm>
            <a:off x="3312954" y="2501363"/>
            <a:ext cx="106918" cy="796895"/>
          </a:xfrm>
          <a:prstGeom prst="upArrow">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297" name="テキスト ボックス 12296">
            <a:extLst>
              <a:ext uri="{FF2B5EF4-FFF2-40B4-BE49-F238E27FC236}">
                <a16:creationId xmlns:a16="http://schemas.microsoft.com/office/drawing/2014/main" id="{E87CE02C-24E6-C566-5BF6-A01F96B49AD9}"/>
              </a:ext>
            </a:extLst>
          </p:cNvPr>
          <p:cNvSpPr txBox="1"/>
          <p:nvPr/>
        </p:nvSpPr>
        <p:spPr>
          <a:xfrm>
            <a:off x="2408225" y="3284984"/>
            <a:ext cx="1587711" cy="1759712"/>
          </a:xfrm>
          <a:prstGeom prst="rect">
            <a:avLst/>
          </a:prstGeom>
          <a:noFill/>
        </p:spPr>
        <p:txBody>
          <a:bodyPr wrap="square" lIns="0" tIns="0" rIns="0" bIns="0" rtlCol="0">
            <a:spAutoFit/>
          </a:bodyPr>
          <a:lstStyle/>
          <a:p>
            <a:r>
              <a:rPr kumimoji="1" lang="ja-JP" altLang="en-US" sz="1800" dirty="0">
                <a:solidFill>
                  <a:srgbClr val="FF3300"/>
                </a:solidFill>
                <a:latin typeface="UD デジタル 教科書体 NK-B" panose="02020700000000000000" pitchFamily="18" charset="-128"/>
                <a:ea typeface="UD デジタル 教科書体 NK-B" panose="02020700000000000000" pitchFamily="18" charset="-128"/>
              </a:rPr>
              <a:t>鳥取県 ２０３０</a:t>
            </a:r>
            <a:endParaRPr kumimoji="1" lang="en-US" altLang="ja-JP" sz="1800" dirty="0">
              <a:solidFill>
                <a:srgbClr val="FF3300"/>
              </a:solidFill>
              <a:latin typeface="UD デジタル 教科書体 NK-B" panose="02020700000000000000" pitchFamily="18" charset="-128"/>
              <a:ea typeface="UD デジタル 教科書体 NK-B" panose="02020700000000000000" pitchFamily="18" charset="-128"/>
            </a:endParaRPr>
          </a:p>
          <a:p>
            <a:r>
              <a:rPr lang="ja-JP" altLang="en-US" sz="1800" dirty="0">
                <a:solidFill>
                  <a:srgbClr val="800080"/>
                </a:solidFill>
                <a:latin typeface="UD デジタル 教科書体 NK-B" panose="02020700000000000000" pitchFamily="18" charset="-128"/>
                <a:ea typeface="UD デジタル 教科書体 NK-B" panose="02020700000000000000" pitchFamily="18" charset="-128"/>
              </a:rPr>
              <a:t>中国　　</a:t>
            </a:r>
            <a:r>
              <a:rPr lang="en-US" altLang="ja-JP" sz="1800" dirty="0">
                <a:solidFill>
                  <a:srgbClr val="800080"/>
                </a:solidFill>
                <a:latin typeface="UD デジタル 教科書体 NK-B" panose="02020700000000000000" pitchFamily="18" charset="-128"/>
                <a:ea typeface="UD デジタル 教科書体 NK-B" panose="02020700000000000000" pitchFamily="18" charset="-128"/>
              </a:rPr>
              <a:t>20</a:t>
            </a:r>
            <a:r>
              <a:rPr lang="ja-JP" altLang="en-US" sz="1800" dirty="0">
                <a:solidFill>
                  <a:srgbClr val="800080"/>
                </a:solidFill>
                <a:latin typeface="UD デジタル 教科書体 NK-B" panose="02020700000000000000" pitchFamily="18" charset="-128"/>
                <a:ea typeface="UD デジタル 教科書体 NK-B" panose="02020700000000000000" pitchFamily="18" charset="-128"/>
              </a:rPr>
              <a:t>６</a:t>
            </a:r>
            <a:r>
              <a:rPr lang="en-US" altLang="ja-JP" sz="1800" dirty="0">
                <a:solidFill>
                  <a:srgbClr val="800080"/>
                </a:solidFill>
                <a:latin typeface="UD デジタル 教科書体 NK-B" panose="02020700000000000000" pitchFamily="18" charset="-128"/>
                <a:ea typeface="UD デジタル 教科書体 NK-B" panose="02020700000000000000" pitchFamily="18" charset="-128"/>
              </a:rPr>
              <a:t>5</a:t>
            </a:r>
          </a:p>
          <a:p>
            <a:r>
              <a:rPr lang="ja-JP" altLang="en-US" sz="1800" dirty="0">
                <a:solidFill>
                  <a:srgbClr val="CC9900"/>
                </a:solidFill>
                <a:latin typeface="UD デジタル 教科書体 NK-B" panose="02020700000000000000" pitchFamily="18" charset="-128"/>
                <a:ea typeface="UD デジタル 教科書体 NK-B" panose="02020700000000000000" pitchFamily="18" charset="-128"/>
              </a:rPr>
              <a:t>インド　</a:t>
            </a:r>
            <a:r>
              <a:rPr lang="ja-JP" altLang="en-US" sz="600" dirty="0">
                <a:solidFill>
                  <a:srgbClr val="CC9900"/>
                </a:solidFill>
                <a:latin typeface="UD デジタル 教科書体 NK-B" panose="02020700000000000000" pitchFamily="18" charset="-128"/>
                <a:ea typeface="UD デジタル 教科書体 NK-B" panose="02020700000000000000" pitchFamily="18" charset="-128"/>
              </a:rPr>
              <a:t> </a:t>
            </a:r>
            <a:r>
              <a:rPr lang="en-US" altLang="ja-JP" sz="1800" dirty="0">
                <a:solidFill>
                  <a:srgbClr val="CC9900"/>
                </a:solidFill>
                <a:latin typeface="UD デジタル 教科書体 NK-B" panose="02020700000000000000" pitchFamily="18" charset="-128"/>
                <a:ea typeface="UD デジタル 教科書体 NK-B" panose="02020700000000000000" pitchFamily="18" charset="-128"/>
              </a:rPr>
              <a:t>2</a:t>
            </a:r>
            <a:r>
              <a:rPr lang="ja-JP" altLang="en-US" sz="1800" dirty="0">
                <a:solidFill>
                  <a:srgbClr val="CC9900"/>
                </a:solidFill>
                <a:latin typeface="UD デジタル 教科書体 NK-B" panose="02020700000000000000" pitchFamily="18" charset="-128"/>
                <a:ea typeface="UD デジタル 教科書体 NK-B" panose="02020700000000000000" pitchFamily="18" charset="-128"/>
              </a:rPr>
              <a:t>１００</a:t>
            </a:r>
            <a:endParaRPr lang="en-US" altLang="ja-JP" sz="1800" dirty="0">
              <a:solidFill>
                <a:srgbClr val="CC9900"/>
              </a:solidFill>
              <a:latin typeface="UD デジタル 教科書体 NK-B" panose="02020700000000000000" pitchFamily="18" charset="-128"/>
              <a:ea typeface="UD デジタル 教科書体 NK-B" panose="02020700000000000000" pitchFamily="18" charset="-128"/>
            </a:endParaRPr>
          </a:p>
          <a:p>
            <a:r>
              <a:rPr lang="ja-JP" altLang="en-US" sz="1800" dirty="0">
                <a:solidFill>
                  <a:srgbClr val="008000"/>
                </a:solidFill>
                <a:latin typeface="UD デジタル 教科書体 NK-B" panose="02020700000000000000" pitchFamily="18" charset="-128"/>
                <a:ea typeface="UD デジタル 教科書体 NK-B" panose="02020700000000000000" pitchFamily="18" charset="-128"/>
              </a:rPr>
              <a:t>米国　　</a:t>
            </a:r>
            <a:r>
              <a:rPr lang="en-US" altLang="ja-JP" sz="1800" dirty="0">
                <a:solidFill>
                  <a:srgbClr val="008000"/>
                </a:solidFill>
                <a:latin typeface="UD デジタル 教科書体 NK-B" panose="02020700000000000000" pitchFamily="18" charset="-128"/>
                <a:ea typeface="UD デジタル 教科書体 NK-B" panose="02020700000000000000" pitchFamily="18" charset="-128"/>
              </a:rPr>
              <a:t>2</a:t>
            </a:r>
            <a:r>
              <a:rPr lang="ja-JP" altLang="en-US" sz="1800" dirty="0">
                <a:solidFill>
                  <a:srgbClr val="008000"/>
                </a:solidFill>
                <a:latin typeface="UD デジタル 教科書体 NK-B" panose="02020700000000000000" pitchFamily="18" charset="-128"/>
                <a:ea typeface="UD デジタル 教科書体 NK-B" panose="02020700000000000000" pitchFamily="18" charset="-128"/>
              </a:rPr>
              <a:t>１００</a:t>
            </a:r>
            <a:endParaRPr lang="en-US" altLang="ja-JP" sz="1800" dirty="0">
              <a:solidFill>
                <a:srgbClr val="008000"/>
              </a:solidFill>
              <a:latin typeface="UD デジタル 教科書体 NK-B" panose="02020700000000000000" pitchFamily="18" charset="-128"/>
              <a:ea typeface="UD デジタル 教科書体 NK-B" panose="02020700000000000000" pitchFamily="18" charset="-128"/>
            </a:endParaRPr>
          </a:p>
          <a:p>
            <a:pPr algn="r">
              <a:lnSpc>
                <a:spcPct val="80000"/>
              </a:lnSpc>
              <a:spcBef>
                <a:spcPts val="600"/>
              </a:spcBef>
            </a:pPr>
            <a:r>
              <a:rPr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首都圏</a:t>
            </a: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は</a:t>
            </a:r>
            <a:r>
              <a:rPr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2045</a:t>
            </a: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年までしか予測値が</a:t>
            </a:r>
            <a:r>
              <a:rPr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ないため、不詳</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299" name="テキスト ボックス 12298">
            <a:extLst>
              <a:ext uri="{FF2B5EF4-FFF2-40B4-BE49-F238E27FC236}">
                <a16:creationId xmlns:a16="http://schemas.microsoft.com/office/drawing/2014/main" id="{F5E43F28-4F95-1755-34A1-9DE1BFFAD36A}"/>
              </a:ext>
            </a:extLst>
          </p:cNvPr>
          <p:cNvSpPr txBox="1"/>
          <p:nvPr/>
        </p:nvSpPr>
        <p:spPr>
          <a:xfrm>
            <a:off x="3771445" y="2302273"/>
            <a:ext cx="745634" cy="246221"/>
          </a:xfrm>
          <a:prstGeom prst="rect">
            <a:avLst/>
          </a:prstGeom>
          <a:noFill/>
        </p:spPr>
        <p:txBody>
          <a:bodyPr wrap="square" lIns="0" tIns="0" rIns="0" bIns="0" rtlCol="0">
            <a:spAutoFit/>
          </a:bodyPr>
          <a:lstStyle/>
          <a:p>
            <a:r>
              <a:rPr kumimoji="1"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p>
        </p:txBody>
      </p:sp>
      <p:cxnSp>
        <p:nvCxnSpPr>
          <p:cNvPr id="12305" name="直線矢印コネクタ 12304">
            <a:extLst>
              <a:ext uri="{FF2B5EF4-FFF2-40B4-BE49-F238E27FC236}">
                <a16:creationId xmlns:a16="http://schemas.microsoft.com/office/drawing/2014/main" id="{85E3FBD0-8A23-5ED6-646E-6CE2C621AAFE}"/>
              </a:ext>
            </a:extLst>
          </p:cNvPr>
          <p:cNvCxnSpPr/>
          <p:nvPr/>
        </p:nvCxnSpPr>
        <p:spPr bwMode="auto">
          <a:xfrm>
            <a:off x="1145614" y="4221088"/>
            <a:ext cx="402050" cy="14401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9" name="図 58">
            <a:extLst>
              <a:ext uri="{FF2B5EF4-FFF2-40B4-BE49-F238E27FC236}">
                <a16:creationId xmlns:a16="http://schemas.microsoft.com/office/drawing/2014/main" id="{AFA44013-F172-E4AF-55C1-D58F07B8C7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5535" y="1182246"/>
            <a:ext cx="4411765" cy="5469907"/>
          </a:xfrm>
          <a:prstGeom prst="rect">
            <a:avLst/>
          </a:prstGeom>
        </p:spPr>
      </p:pic>
      <p:sp>
        <p:nvSpPr>
          <p:cNvPr id="12303" name="矢印: 折線 12302">
            <a:extLst>
              <a:ext uri="{FF2B5EF4-FFF2-40B4-BE49-F238E27FC236}">
                <a16:creationId xmlns:a16="http://schemas.microsoft.com/office/drawing/2014/main" id="{398C97DB-84FA-0B22-0B99-8FF50EB106CC}"/>
              </a:ext>
            </a:extLst>
          </p:cNvPr>
          <p:cNvSpPr/>
          <p:nvPr/>
        </p:nvSpPr>
        <p:spPr bwMode="auto">
          <a:xfrm flipV="1">
            <a:off x="1763688" y="4869158"/>
            <a:ext cx="2401225" cy="864097"/>
          </a:xfrm>
          <a:prstGeom prst="bentArrow">
            <a:avLst/>
          </a:prstGeom>
          <a:solidFill>
            <a:schemeClr val="accent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60" name="テキスト ボックス 59">
            <a:extLst>
              <a:ext uri="{FF2B5EF4-FFF2-40B4-BE49-F238E27FC236}">
                <a16:creationId xmlns:a16="http://schemas.microsoft.com/office/drawing/2014/main" id="{9F8596DB-99FD-D138-EB05-FEEB6B2A1E33}"/>
              </a:ext>
            </a:extLst>
          </p:cNvPr>
          <p:cNvSpPr txBox="1"/>
          <p:nvPr/>
        </p:nvSpPr>
        <p:spPr>
          <a:xfrm>
            <a:off x="4681422" y="3293451"/>
            <a:ext cx="1269036" cy="430887"/>
          </a:xfrm>
          <a:prstGeom prst="rect">
            <a:avLst/>
          </a:prstGeom>
          <a:noFill/>
        </p:spPr>
        <p:txBody>
          <a:bodyPr wrap="square" lIns="0" tIns="0" rIns="0" bIns="0" rtlCol="0">
            <a:spAutoFit/>
          </a:bodyPr>
          <a:lstStyle/>
          <a:p>
            <a:r>
              <a:rPr kumimoji="1" lang="ja-JP" altLang="en-US" dirty="0">
                <a:solidFill>
                  <a:srgbClr val="008000"/>
                </a:solidFill>
                <a:latin typeface="UD デジタル 教科書体 NK-B" panose="02020700000000000000" pitchFamily="18" charset="-128"/>
                <a:ea typeface="UD デジタル 教科書体 NK-B" panose="02020700000000000000" pitchFamily="18" charset="-128"/>
              </a:rPr>
              <a:t>米国</a:t>
            </a:r>
            <a:endParaRPr kumimoji="1" lang="en-US" altLang="ja-JP" dirty="0">
              <a:solidFill>
                <a:srgbClr val="008000"/>
              </a:solidFill>
              <a:latin typeface="UD デジタル 教科書体 NK-B" panose="02020700000000000000" pitchFamily="18" charset="-128"/>
              <a:ea typeface="UD デジタル 教科書体 NK-B" panose="02020700000000000000" pitchFamily="18" charset="-128"/>
            </a:endParaRPr>
          </a:p>
          <a:p>
            <a:r>
              <a:rPr kumimoji="1" lang="en-US" altLang="ja-JP" sz="1200" i="1" dirty="0">
                <a:solidFill>
                  <a:srgbClr val="008000"/>
                </a:solidFill>
                <a:latin typeface="UD デジタル 教科書体 NK-B" panose="02020700000000000000" pitchFamily="18" charset="-128"/>
                <a:ea typeface="UD デジタル 教科書体 NK-B" panose="02020700000000000000" pitchFamily="18" charset="-128"/>
              </a:rPr>
              <a:t>2035</a:t>
            </a:r>
            <a:endParaRPr kumimoji="1" lang="ja-JP" altLang="en-US" sz="1200" i="1" dirty="0">
              <a:solidFill>
                <a:srgbClr val="008000"/>
              </a:solidFill>
              <a:latin typeface="UD デジタル 教科書体 NK-B" panose="02020700000000000000" pitchFamily="18" charset="-128"/>
              <a:ea typeface="UD デジタル 教科書体 NK-B" panose="02020700000000000000" pitchFamily="18" charset="-128"/>
            </a:endParaRPr>
          </a:p>
        </p:txBody>
      </p:sp>
      <p:sp>
        <p:nvSpPr>
          <p:cNvPr id="61" name="テキスト ボックス 60">
            <a:extLst>
              <a:ext uri="{FF2B5EF4-FFF2-40B4-BE49-F238E27FC236}">
                <a16:creationId xmlns:a16="http://schemas.microsoft.com/office/drawing/2014/main" id="{AFDA21F7-F42C-70FC-6398-02AE7BAB8AEC}"/>
              </a:ext>
            </a:extLst>
          </p:cNvPr>
          <p:cNvSpPr txBox="1"/>
          <p:nvPr/>
        </p:nvSpPr>
        <p:spPr>
          <a:xfrm>
            <a:off x="4934322" y="3676382"/>
            <a:ext cx="285750" cy="184666"/>
          </a:xfrm>
          <a:prstGeom prst="rect">
            <a:avLst/>
          </a:prstGeom>
          <a:noFill/>
        </p:spPr>
        <p:txBody>
          <a:bodyPr wrap="square" lIns="0" tIns="0" rIns="0" bIns="0" rtlCol="0">
            <a:spAutoFit/>
          </a:bodyPr>
          <a:lstStyle/>
          <a:p>
            <a:r>
              <a:rPr kumimoji="1" lang="en-US" altLang="ja-JP" sz="1200" dirty="0">
                <a:solidFill>
                  <a:srgbClr val="008000"/>
                </a:solidFill>
                <a:latin typeface="HGP創英角ｺﾞｼｯｸUB" panose="020B0900000000000000" pitchFamily="50" charset="-128"/>
                <a:ea typeface="HGP創英角ｺﾞｼｯｸUB" panose="020B0900000000000000" pitchFamily="50" charset="-128"/>
              </a:rPr>
              <a:t>61</a:t>
            </a:r>
            <a:endParaRPr kumimoji="1" lang="ja-JP" altLang="en-US" sz="12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12292" name="テキスト ボックス 12291">
            <a:extLst>
              <a:ext uri="{FF2B5EF4-FFF2-40B4-BE49-F238E27FC236}">
                <a16:creationId xmlns:a16="http://schemas.microsoft.com/office/drawing/2014/main" id="{38A7D0F4-E1B1-EB37-C756-BFFA06512B38}"/>
              </a:ext>
            </a:extLst>
          </p:cNvPr>
          <p:cNvSpPr txBox="1"/>
          <p:nvPr/>
        </p:nvSpPr>
        <p:spPr>
          <a:xfrm>
            <a:off x="8142804" y="2196397"/>
            <a:ext cx="529936" cy="184666"/>
          </a:xfrm>
          <a:prstGeom prst="rect">
            <a:avLst/>
          </a:prstGeom>
          <a:noFill/>
        </p:spPr>
        <p:txBody>
          <a:bodyPr wrap="square" lIns="0" tIns="0" rIns="0" bIns="0" rtlCol="0">
            <a:spAutoFit/>
          </a:bodyPr>
          <a:lstStyle/>
          <a:p>
            <a:r>
              <a:rPr kumimoji="1" lang="en-US" altLang="ja-JP" sz="1200" i="1" dirty="0">
                <a:solidFill>
                  <a:srgbClr val="008000"/>
                </a:solidFill>
                <a:latin typeface="UD デジタル 教科書体 NK-B" panose="02020700000000000000" pitchFamily="18" charset="-128"/>
                <a:ea typeface="UD デジタル 教科書体 NK-B" panose="02020700000000000000" pitchFamily="18" charset="-128"/>
              </a:rPr>
              <a:t>2100</a:t>
            </a:r>
            <a:endParaRPr kumimoji="1" lang="ja-JP" altLang="en-US" sz="1200" i="1" dirty="0">
              <a:solidFill>
                <a:srgbClr val="008000"/>
              </a:solidFill>
              <a:latin typeface="UD デジタル 教科書体 NK-B" panose="02020700000000000000" pitchFamily="18" charset="-128"/>
              <a:ea typeface="UD デジタル 教科書体 NK-B" panose="02020700000000000000" pitchFamily="18" charset="-128"/>
            </a:endParaRPr>
          </a:p>
        </p:txBody>
      </p:sp>
      <p:sp>
        <p:nvSpPr>
          <p:cNvPr id="12293" name="楕円 12292">
            <a:extLst>
              <a:ext uri="{FF2B5EF4-FFF2-40B4-BE49-F238E27FC236}">
                <a16:creationId xmlns:a16="http://schemas.microsoft.com/office/drawing/2014/main" id="{9CFDE444-734D-F8CD-93AB-F03B297F236C}"/>
              </a:ext>
            </a:extLst>
          </p:cNvPr>
          <p:cNvSpPr/>
          <p:nvPr/>
        </p:nvSpPr>
        <p:spPr bwMode="auto">
          <a:xfrm>
            <a:off x="5099588" y="3638883"/>
            <a:ext cx="120484" cy="120484"/>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298" name="楕円 12297">
            <a:extLst>
              <a:ext uri="{FF2B5EF4-FFF2-40B4-BE49-F238E27FC236}">
                <a16:creationId xmlns:a16="http://schemas.microsoft.com/office/drawing/2014/main" id="{91D6363A-EE2C-426F-8E99-16D8C04530ED}"/>
              </a:ext>
            </a:extLst>
          </p:cNvPr>
          <p:cNvSpPr/>
          <p:nvPr/>
        </p:nvSpPr>
        <p:spPr bwMode="auto">
          <a:xfrm>
            <a:off x="8012712" y="2188771"/>
            <a:ext cx="120484" cy="120484"/>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2300" name="テキスト ボックス 12299">
            <a:extLst>
              <a:ext uri="{FF2B5EF4-FFF2-40B4-BE49-F238E27FC236}">
                <a16:creationId xmlns:a16="http://schemas.microsoft.com/office/drawing/2014/main" id="{0AFA7907-3283-057C-7E5C-96DDDF480F60}"/>
              </a:ext>
            </a:extLst>
          </p:cNvPr>
          <p:cNvSpPr txBox="1"/>
          <p:nvPr/>
        </p:nvSpPr>
        <p:spPr>
          <a:xfrm>
            <a:off x="7742634" y="2069315"/>
            <a:ext cx="285750" cy="184666"/>
          </a:xfrm>
          <a:prstGeom prst="rect">
            <a:avLst/>
          </a:prstGeom>
          <a:noFill/>
        </p:spPr>
        <p:txBody>
          <a:bodyPr wrap="square" lIns="0" tIns="0" rIns="0" bIns="0" rtlCol="0">
            <a:spAutoFit/>
          </a:bodyPr>
          <a:lstStyle/>
          <a:p>
            <a:r>
              <a:rPr kumimoji="1" lang="en-US" altLang="ja-JP" sz="1200" dirty="0">
                <a:solidFill>
                  <a:srgbClr val="00800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12301" name="テキスト ボックス 12300">
            <a:extLst>
              <a:ext uri="{FF2B5EF4-FFF2-40B4-BE49-F238E27FC236}">
                <a16:creationId xmlns:a16="http://schemas.microsoft.com/office/drawing/2014/main" id="{8997BADA-2652-F801-6199-58B1D041ACC4}"/>
              </a:ext>
            </a:extLst>
          </p:cNvPr>
          <p:cNvSpPr txBox="1"/>
          <p:nvPr/>
        </p:nvSpPr>
        <p:spPr>
          <a:xfrm>
            <a:off x="4588934" y="5258873"/>
            <a:ext cx="670087" cy="401200"/>
          </a:xfrm>
          <a:prstGeom prst="rect">
            <a:avLst/>
          </a:prstGeom>
          <a:noFill/>
        </p:spPr>
        <p:txBody>
          <a:bodyPr wrap="square" lIns="0" tIns="0" rIns="0" bIns="0" rtlCol="0">
            <a:spAutoFit/>
          </a:bodyPr>
          <a:lstStyle/>
          <a:p>
            <a:r>
              <a:rPr kumimoji="1"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a:t>
            </a:r>
            <a:r>
              <a:rPr lang="ja-JP" altLang="en-US" dirty="0">
                <a:solidFill>
                  <a:srgbClr val="FF3300"/>
                </a:solidFill>
                <a:latin typeface="UD デジタル 教科書体 NK-B" panose="02020700000000000000" pitchFamily="18" charset="-128"/>
                <a:ea typeface="UD デジタル 教科書体 NK-B" panose="02020700000000000000" pitchFamily="18" charset="-128"/>
              </a:rPr>
              <a:t>県</a:t>
            </a:r>
            <a:endParaRPr kumimoji="1" lang="en-US" altLang="ja-JP" dirty="0">
              <a:solidFill>
                <a:srgbClr val="FF3300"/>
              </a:solidFill>
              <a:latin typeface="UD デジタル 教科書体 NK-B" panose="02020700000000000000" pitchFamily="18" charset="-128"/>
              <a:ea typeface="UD デジタル 教科書体 NK-B" panose="02020700000000000000" pitchFamily="18" charset="-128"/>
            </a:endParaRPr>
          </a:p>
          <a:p>
            <a:pPr>
              <a:lnSpc>
                <a:spcPct val="80000"/>
              </a:lnSpc>
            </a:pPr>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1965</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12302" name="テキスト ボックス 12301">
            <a:extLst>
              <a:ext uri="{FF2B5EF4-FFF2-40B4-BE49-F238E27FC236}">
                <a16:creationId xmlns:a16="http://schemas.microsoft.com/office/drawing/2014/main" id="{12B6750D-D91A-7A69-2BB5-0337F65EB2C2}"/>
              </a:ext>
            </a:extLst>
          </p:cNvPr>
          <p:cNvSpPr txBox="1"/>
          <p:nvPr/>
        </p:nvSpPr>
        <p:spPr>
          <a:xfrm>
            <a:off x="5230821" y="5508765"/>
            <a:ext cx="285750" cy="184666"/>
          </a:xfrm>
          <a:prstGeom prst="rect">
            <a:avLst/>
          </a:prstGeom>
          <a:noFill/>
        </p:spPr>
        <p:txBody>
          <a:bodyPr wrap="square" lIns="0" tIns="0" rIns="0" bIns="0" rtlCol="0">
            <a:spAutoFit/>
          </a:bodyPr>
          <a:lstStyle/>
          <a:p>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21</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12304" name="テキスト ボックス 12303">
            <a:extLst>
              <a:ext uri="{FF2B5EF4-FFF2-40B4-BE49-F238E27FC236}">
                <a16:creationId xmlns:a16="http://schemas.microsoft.com/office/drawing/2014/main" id="{23EC235C-4963-CA61-0570-1F05A91E12AC}"/>
              </a:ext>
            </a:extLst>
          </p:cNvPr>
          <p:cNvSpPr txBox="1"/>
          <p:nvPr/>
        </p:nvSpPr>
        <p:spPr>
          <a:xfrm>
            <a:off x="8099913" y="2509830"/>
            <a:ext cx="529936" cy="184666"/>
          </a:xfrm>
          <a:prstGeom prst="rect">
            <a:avLst/>
          </a:prstGeom>
          <a:noFill/>
        </p:spPr>
        <p:txBody>
          <a:bodyPr wrap="square" lIns="0" tIns="0" rIns="0" bIns="0" rtlCol="0">
            <a:spAutoFit/>
          </a:bodyPr>
          <a:lstStyle/>
          <a:p>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2030</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12306" name="楕円 12305">
            <a:extLst>
              <a:ext uri="{FF2B5EF4-FFF2-40B4-BE49-F238E27FC236}">
                <a16:creationId xmlns:a16="http://schemas.microsoft.com/office/drawing/2014/main" id="{404893EB-4DAE-823C-253D-2CEEA56C4E97}"/>
              </a:ext>
            </a:extLst>
          </p:cNvPr>
          <p:cNvSpPr/>
          <p:nvPr/>
        </p:nvSpPr>
        <p:spPr bwMode="auto">
          <a:xfrm>
            <a:off x="5105729" y="5468756"/>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12308" name="楕円 12307">
            <a:extLst>
              <a:ext uri="{FF2B5EF4-FFF2-40B4-BE49-F238E27FC236}">
                <a16:creationId xmlns:a16="http://schemas.microsoft.com/office/drawing/2014/main" id="{CB64277C-3D5E-A17C-5784-8F8F520C8B77}"/>
              </a:ext>
            </a:extLst>
          </p:cNvPr>
          <p:cNvSpPr/>
          <p:nvPr/>
        </p:nvSpPr>
        <p:spPr bwMode="auto">
          <a:xfrm>
            <a:off x="8013776" y="2586110"/>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12309" name="テキスト ボックス 12308">
            <a:extLst>
              <a:ext uri="{FF2B5EF4-FFF2-40B4-BE49-F238E27FC236}">
                <a16:creationId xmlns:a16="http://schemas.microsoft.com/office/drawing/2014/main" id="{BF83ABE3-646F-8A9E-2E62-76859AB64BFA}"/>
              </a:ext>
            </a:extLst>
          </p:cNvPr>
          <p:cNvSpPr txBox="1"/>
          <p:nvPr/>
        </p:nvSpPr>
        <p:spPr>
          <a:xfrm>
            <a:off x="7770025" y="2446289"/>
            <a:ext cx="285750" cy="184666"/>
          </a:xfrm>
          <a:prstGeom prst="rect">
            <a:avLst/>
          </a:prstGeom>
          <a:noFill/>
        </p:spPr>
        <p:txBody>
          <a:bodyPr wrap="square" lIns="0" tIns="0" rIns="0" bIns="0" rtlCol="0">
            <a:spAutoFit/>
          </a:bodyPr>
          <a:lstStyle/>
          <a:p>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12310" name="テキスト ボックス 12309">
            <a:extLst>
              <a:ext uri="{FF2B5EF4-FFF2-40B4-BE49-F238E27FC236}">
                <a16:creationId xmlns:a16="http://schemas.microsoft.com/office/drawing/2014/main" id="{8DDC4253-FA04-A2BB-984D-B96626F0D6DB}"/>
              </a:ext>
            </a:extLst>
          </p:cNvPr>
          <p:cNvSpPr txBox="1"/>
          <p:nvPr/>
        </p:nvSpPr>
        <p:spPr>
          <a:xfrm>
            <a:off x="7947909" y="2844469"/>
            <a:ext cx="1119811" cy="401200"/>
          </a:xfrm>
          <a:prstGeom prst="rect">
            <a:avLst/>
          </a:prstGeom>
          <a:noFill/>
        </p:spPr>
        <p:txBody>
          <a:bodyPr wrap="square" lIns="0" tIns="0" rIns="0" bIns="0" rtlCol="0">
            <a:spAutoFit/>
          </a:bodyPr>
          <a:lstStyle/>
          <a:p>
            <a:pPr algn="r"/>
            <a:r>
              <a:rPr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endParaRPr lang="en-US" altLang="ja-JP" dirty="0">
              <a:solidFill>
                <a:srgbClr val="FF330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2045</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12311" name="楕円 12310">
            <a:extLst>
              <a:ext uri="{FF2B5EF4-FFF2-40B4-BE49-F238E27FC236}">
                <a16:creationId xmlns:a16="http://schemas.microsoft.com/office/drawing/2014/main" id="{7291B382-A94C-4D47-0361-B3BC51E81C56}"/>
              </a:ext>
            </a:extLst>
          </p:cNvPr>
          <p:cNvSpPr/>
          <p:nvPr/>
        </p:nvSpPr>
        <p:spPr bwMode="auto">
          <a:xfrm>
            <a:off x="8739997" y="2736647"/>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12312" name="テキスト ボックス 12311">
            <a:extLst>
              <a:ext uri="{FF2B5EF4-FFF2-40B4-BE49-F238E27FC236}">
                <a16:creationId xmlns:a16="http://schemas.microsoft.com/office/drawing/2014/main" id="{0DB3BFD9-C762-FE3C-FF80-D72AF3E6B26F}"/>
              </a:ext>
            </a:extLst>
          </p:cNvPr>
          <p:cNvSpPr txBox="1"/>
          <p:nvPr/>
        </p:nvSpPr>
        <p:spPr>
          <a:xfrm>
            <a:off x="8795071" y="2653846"/>
            <a:ext cx="285750" cy="184666"/>
          </a:xfrm>
          <a:prstGeom prst="rect">
            <a:avLst/>
          </a:prstGeom>
          <a:noFill/>
        </p:spPr>
        <p:txBody>
          <a:bodyPr wrap="square" lIns="0" tIns="0" rIns="0" bIns="0" rtlCol="0">
            <a:spAutoFit/>
          </a:bodyPr>
          <a:lstStyle/>
          <a:p>
            <a:pPr algn="r"/>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95</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12313" name="テキスト ボックス 12312">
            <a:extLst>
              <a:ext uri="{FF2B5EF4-FFF2-40B4-BE49-F238E27FC236}">
                <a16:creationId xmlns:a16="http://schemas.microsoft.com/office/drawing/2014/main" id="{89EB610A-A75C-F6AB-14AD-D2190AEC5445}"/>
              </a:ext>
            </a:extLst>
          </p:cNvPr>
          <p:cNvSpPr txBox="1"/>
          <p:nvPr/>
        </p:nvSpPr>
        <p:spPr>
          <a:xfrm>
            <a:off x="5194671" y="4980483"/>
            <a:ext cx="616977" cy="401200"/>
          </a:xfrm>
          <a:prstGeom prst="rect">
            <a:avLst/>
          </a:prstGeom>
          <a:noFill/>
        </p:spPr>
        <p:txBody>
          <a:bodyPr wrap="square" lIns="0" tIns="0" rIns="0" bIns="0" rtlCol="0">
            <a:spAutoFit/>
          </a:bodyPr>
          <a:lstStyle/>
          <a:p>
            <a:r>
              <a:rPr kumimoji="1" lang="ja-JP" altLang="en-US" dirty="0">
                <a:solidFill>
                  <a:srgbClr val="CC9900"/>
                </a:solidFill>
                <a:latin typeface="UD デジタル 教科書体 NK-B" panose="02020700000000000000" pitchFamily="18" charset="-128"/>
                <a:ea typeface="UD デジタル 教科書体 NK-B" panose="02020700000000000000" pitchFamily="18" charset="-128"/>
              </a:rPr>
              <a:t>インド</a:t>
            </a:r>
            <a:endParaRPr kumimoji="1" lang="en-US" altLang="ja-JP" dirty="0">
              <a:solidFill>
                <a:srgbClr val="CC9900"/>
              </a:solidFill>
              <a:latin typeface="UD デジタル 教科書体 NK-B" panose="02020700000000000000" pitchFamily="18" charset="-128"/>
              <a:ea typeface="UD デジタル 教科書体 NK-B" panose="02020700000000000000" pitchFamily="18" charset="-128"/>
            </a:endParaRPr>
          </a:p>
          <a:p>
            <a:pPr>
              <a:lnSpc>
                <a:spcPct val="80000"/>
              </a:lnSpc>
            </a:pPr>
            <a:r>
              <a:rPr kumimoji="1" lang="en-US" altLang="ja-JP" sz="1200" i="1" dirty="0">
                <a:solidFill>
                  <a:srgbClr val="CC9900"/>
                </a:solidFill>
                <a:latin typeface="UD デジタル 教科書体 NK-B" panose="02020700000000000000" pitchFamily="18" charset="-128"/>
                <a:ea typeface="UD デジタル 教科書体 NK-B" panose="02020700000000000000" pitchFamily="18" charset="-128"/>
              </a:rPr>
              <a:t>2035</a:t>
            </a:r>
            <a:endParaRPr kumimoji="1" lang="ja-JP" altLang="en-US" sz="1200" i="1" dirty="0">
              <a:solidFill>
                <a:srgbClr val="CC9900"/>
              </a:solidFill>
              <a:latin typeface="UD デジタル 教科書体 NK-B" panose="02020700000000000000" pitchFamily="18" charset="-128"/>
              <a:ea typeface="UD デジタル 教科書体 NK-B" panose="02020700000000000000" pitchFamily="18" charset="-128"/>
            </a:endParaRPr>
          </a:p>
        </p:txBody>
      </p:sp>
      <p:sp>
        <p:nvSpPr>
          <p:cNvPr id="12314" name="テキスト ボックス 12313">
            <a:extLst>
              <a:ext uri="{FF2B5EF4-FFF2-40B4-BE49-F238E27FC236}">
                <a16:creationId xmlns:a16="http://schemas.microsoft.com/office/drawing/2014/main" id="{AE1586BB-8A6D-5301-4502-F02EECA69D40}"/>
              </a:ext>
            </a:extLst>
          </p:cNvPr>
          <p:cNvSpPr txBox="1"/>
          <p:nvPr/>
        </p:nvSpPr>
        <p:spPr>
          <a:xfrm>
            <a:off x="5046383" y="4814086"/>
            <a:ext cx="285750" cy="184666"/>
          </a:xfrm>
          <a:prstGeom prst="rect">
            <a:avLst/>
          </a:prstGeom>
          <a:noFill/>
        </p:spPr>
        <p:txBody>
          <a:bodyPr wrap="square" lIns="0" tIns="0" rIns="0" bIns="0" rtlCol="0">
            <a:spAutoFit/>
          </a:bodyPr>
          <a:lstStyle/>
          <a:p>
            <a:r>
              <a:rPr kumimoji="1" lang="en-US" altLang="ja-JP" sz="1200" dirty="0">
                <a:solidFill>
                  <a:srgbClr val="CC9900"/>
                </a:solidFill>
                <a:latin typeface="HGP創英角ｺﾞｼｯｸUB" panose="020B0900000000000000" pitchFamily="50" charset="-128"/>
                <a:ea typeface="HGP創英角ｺﾞｼｯｸUB" panose="020B0900000000000000" pitchFamily="50" charset="-128"/>
              </a:rPr>
              <a:t>28</a:t>
            </a:r>
            <a:endParaRPr kumimoji="1" lang="ja-JP" altLang="en-US" sz="1200" dirty="0">
              <a:solidFill>
                <a:srgbClr val="CC9900"/>
              </a:solidFill>
              <a:latin typeface="HGP創英角ｺﾞｼｯｸUB" panose="020B0900000000000000" pitchFamily="50" charset="-128"/>
              <a:ea typeface="HGP創英角ｺﾞｼｯｸUB" panose="020B0900000000000000" pitchFamily="50" charset="-128"/>
            </a:endParaRPr>
          </a:p>
        </p:txBody>
      </p:sp>
      <p:sp>
        <p:nvSpPr>
          <p:cNvPr id="12315" name="テキスト ボックス 12314">
            <a:extLst>
              <a:ext uri="{FF2B5EF4-FFF2-40B4-BE49-F238E27FC236}">
                <a16:creationId xmlns:a16="http://schemas.microsoft.com/office/drawing/2014/main" id="{E7835A8C-6DE5-2E32-EFF7-75DB8EFC9A66}"/>
              </a:ext>
            </a:extLst>
          </p:cNvPr>
          <p:cNvSpPr txBox="1"/>
          <p:nvPr/>
        </p:nvSpPr>
        <p:spPr>
          <a:xfrm>
            <a:off x="8130065" y="2355662"/>
            <a:ext cx="529936" cy="184666"/>
          </a:xfrm>
          <a:prstGeom prst="rect">
            <a:avLst/>
          </a:prstGeom>
          <a:noFill/>
        </p:spPr>
        <p:txBody>
          <a:bodyPr wrap="square" lIns="0" tIns="0" rIns="0" bIns="0" rtlCol="0">
            <a:spAutoFit/>
          </a:bodyPr>
          <a:lstStyle/>
          <a:p>
            <a:r>
              <a:rPr kumimoji="1" lang="en-US" altLang="ja-JP" sz="1200" i="1" dirty="0">
                <a:solidFill>
                  <a:srgbClr val="CC9900"/>
                </a:solidFill>
                <a:latin typeface="UD デジタル 教科書体 NK-B" panose="02020700000000000000" pitchFamily="18" charset="-128"/>
                <a:ea typeface="UD デジタル 教科書体 NK-B" panose="02020700000000000000" pitchFamily="18" charset="-128"/>
              </a:rPr>
              <a:t>2100</a:t>
            </a:r>
            <a:endParaRPr kumimoji="1" lang="ja-JP" altLang="en-US" sz="1200" i="1" dirty="0">
              <a:solidFill>
                <a:srgbClr val="CC9900"/>
              </a:solidFill>
              <a:latin typeface="UD デジタル 教科書体 NK-B" panose="02020700000000000000" pitchFamily="18" charset="-128"/>
              <a:ea typeface="UD デジタル 教科書体 NK-B" panose="02020700000000000000" pitchFamily="18" charset="-128"/>
            </a:endParaRPr>
          </a:p>
        </p:txBody>
      </p:sp>
      <p:sp>
        <p:nvSpPr>
          <p:cNvPr id="12316" name="楕円 12315">
            <a:extLst>
              <a:ext uri="{FF2B5EF4-FFF2-40B4-BE49-F238E27FC236}">
                <a16:creationId xmlns:a16="http://schemas.microsoft.com/office/drawing/2014/main" id="{FA6A0204-90E0-00C0-D370-0EB58299F2B5}"/>
              </a:ext>
            </a:extLst>
          </p:cNvPr>
          <p:cNvSpPr/>
          <p:nvPr/>
        </p:nvSpPr>
        <p:spPr bwMode="auto">
          <a:xfrm>
            <a:off x="5103860" y="5013176"/>
            <a:ext cx="120484" cy="120484"/>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9900"/>
              </a:solidFill>
              <a:effectLst/>
              <a:latin typeface="Arial" panose="020B0604020202020204" pitchFamily="34" charset="0"/>
              <a:ea typeface="HGP創英角ﾎﾟｯﾌﾟ体" panose="040B0A00000000000000" pitchFamily="50" charset="-128"/>
            </a:endParaRPr>
          </a:p>
        </p:txBody>
      </p:sp>
      <p:sp>
        <p:nvSpPr>
          <p:cNvPr id="12317" name="楕円 12316">
            <a:extLst>
              <a:ext uri="{FF2B5EF4-FFF2-40B4-BE49-F238E27FC236}">
                <a16:creationId xmlns:a16="http://schemas.microsoft.com/office/drawing/2014/main" id="{AC1FBB8E-69C6-32CA-3A94-2163F31E8FC4}"/>
              </a:ext>
            </a:extLst>
          </p:cNvPr>
          <p:cNvSpPr/>
          <p:nvPr/>
        </p:nvSpPr>
        <p:spPr bwMode="auto">
          <a:xfrm>
            <a:off x="8013776" y="2403954"/>
            <a:ext cx="120484" cy="120484"/>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9900"/>
              </a:solidFill>
              <a:effectLst/>
              <a:latin typeface="Arial" panose="020B0604020202020204" pitchFamily="34" charset="0"/>
              <a:ea typeface="HGP創英角ﾎﾟｯﾌﾟ体" panose="040B0A00000000000000" pitchFamily="50" charset="-128"/>
            </a:endParaRPr>
          </a:p>
        </p:txBody>
      </p:sp>
      <p:sp>
        <p:nvSpPr>
          <p:cNvPr id="12318" name="テキスト ボックス 12317">
            <a:extLst>
              <a:ext uri="{FF2B5EF4-FFF2-40B4-BE49-F238E27FC236}">
                <a16:creationId xmlns:a16="http://schemas.microsoft.com/office/drawing/2014/main" id="{8A379995-0DB7-9DDE-D9F8-B0DC2121CEBC}"/>
              </a:ext>
            </a:extLst>
          </p:cNvPr>
          <p:cNvSpPr txBox="1"/>
          <p:nvPr/>
        </p:nvSpPr>
        <p:spPr>
          <a:xfrm>
            <a:off x="7786959" y="2268405"/>
            <a:ext cx="285750" cy="184666"/>
          </a:xfrm>
          <a:prstGeom prst="rect">
            <a:avLst/>
          </a:prstGeom>
          <a:noFill/>
        </p:spPr>
        <p:txBody>
          <a:bodyPr wrap="square" lIns="0" tIns="0" rIns="0" bIns="0" rtlCol="0">
            <a:spAutoFit/>
          </a:bodyPr>
          <a:lstStyle/>
          <a:p>
            <a:r>
              <a:rPr kumimoji="1" lang="en-US" altLang="ja-JP" sz="1200" dirty="0">
                <a:solidFill>
                  <a:srgbClr val="CC990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CC9900"/>
              </a:solidFill>
              <a:latin typeface="HGP創英角ｺﾞｼｯｸUB" panose="020B0900000000000000" pitchFamily="50" charset="-128"/>
              <a:ea typeface="HGP創英角ｺﾞｼｯｸUB" panose="020B0900000000000000" pitchFamily="50" charset="-128"/>
            </a:endParaRPr>
          </a:p>
        </p:txBody>
      </p:sp>
      <p:sp>
        <p:nvSpPr>
          <p:cNvPr id="12322" name="テキスト ボックス 12321">
            <a:extLst>
              <a:ext uri="{FF2B5EF4-FFF2-40B4-BE49-F238E27FC236}">
                <a16:creationId xmlns:a16="http://schemas.microsoft.com/office/drawing/2014/main" id="{32D328D6-46BE-6C2D-A4C6-2141A4DA2C67}"/>
              </a:ext>
            </a:extLst>
          </p:cNvPr>
          <p:cNvSpPr txBox="1"/>
          <p:nvPr/>
        </p:nvSpPr>
        <p:spPr>
          <a:xfrm>
            <a:off x="4432179" y="5703660"/>
            <a:ext cx="656539" cy="401200"/>
          </a:xfrm>
          <a:prstGeom prst="rect">
            <a:avLst/>
          </a:prstGeom>
          <a:noFill/>
        </p:spPr>
        <p:txBody>
          <a:bodyPr wrap="square" lIns="0" tIns="0" rIns="0" bIns="0" rtlCol="0">
            <a:spAutoFit/>
          </a:bodyPr>
          <a:lstStyle/>
          <a:p>
            <a:pPr algn="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chemeClr val="tx1"/>
                </a:solidFill>
                <a:latin typeface="UD デジタル 教科書体 NK-B" panose="02020700000000000000" pitchFamily="18" charset="-128"/>
                <a:ea typeface="UD デジタル 教科書体 NK-B" panose="02020700000000000000" pitchFamily="18" charset="-128"/>
              </a:rPr>
              <a:t>1985</a:t>
            </a:r>
            <a:endParaRPr kumimoji="1" lang="ja-JP" altLang="en-US" sz="1200" i="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323" name="テキスト ボックス 12322">
            <a:extLst>
              <a:ext uri="{FF2B5EF4-FFF2-40B4-BE49-F238E27FC236}">
                <a16:creationId xmlns:a16="http://schemas.microsoft.com/office/drawing/2014/main" id="{1095DA6F-763B-991F-97C3-1CEBA54CAE67}"/>
              </a:ext>
            </a:extLst>
          </p:cNvPr>
          <p:cNvSpPr txBox="1"/>
          <p:nvPr/>
        </p:nvSpPr>
        <p:spPr>
          <a:xfrm>
            <a:off x="5205420" y="5826470"/>
            <a:ext cx="285750" cy="184666"/>
          </a:xfrm>
          <a:prstGeom prst="rect">
            <a:avLst/>
          </a:prstGeom>
          <a:noFill/>
        </p:spPr>
        <p:txBody>
          <a:bodyPr wrap="square" lIns="0" tIns="0" rIns="0" bIns="0" rtlCol="0">
            <a:spAutoFit/>
          </a:bodyPr>
          <a:lstStyle/>
          <a:p>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rPr>
              <a:t>18</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324" name="テキスト ボックス 12323">
            <a:extLst>
              <a:ext uri="{FF2B5EF4-FFF2-40B4-BE49-F238E27FC236}">
                <a16:creationId xmlns:a16="http://schemas.microsoft.com/office/drawing/2014/main" id="{7EDE6604-ECC0-5AC9-AD5A-406AF9BFD868}"/>
              </a:ext>
            </a:extLst>
          </p:cNvPr>
          <p:cNvSpPr txBox="1"/>
          <p:nvPr/>
        </p:nvSpPr>
        <p:spPr>
          <a:xfrm>
            <a:off x="7866955" y="2806329"/>
            <a:ext cx="529936" cy="184666"/>
          </a:xfrm>
          <a:prstGeom prst="rect">
            <a:avLst/>
          </a:prstGeom>
          <a:noFill/>
        </p:spPr>
        <p:txBody>
          <a:bodyPr wrap="square" lIns="0" tIns="0" rIns="0" bIns="0" rtlCol="0">
            <a:spAutoFit/>
          </a:bodyPr>
          <a:lstStyle/>
          <a:p>
            <a:r>
              <a:rPr kumimoji="1" lang="en-US" altLang="ja-JP" sz="1200" i="1" dirty="0">
                <a:solidFill>
                  <a:schemeClr val="tx1"/>
                </a:solidFill>
                <a:latin typeface="UD デジタル 教科書体 NK-B" panose="02020700000000000000" pitchFamily="18" charset="-128"/>
                <a:ea typeface="UD デジタル 教科書体 NK-B" panose="02020700000000000000" pitchFamily="18" charset="-128"/>
              </a:rPr>
              <a:t>2045</a:t>
            </a:r>
            <a:endParaRPr kumimoji="1" lang="ja-JP" altLang="en-US" sz="1200" i="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325" name="楕円 12324">
            <a:extLst>
              <a:ext uri="{FF2B5EF4-FFF2-40B4-BE49-F238E27FC236}">
                <a16:creationId xmlns:a16="http://schemas.microsoft.com/office/drawing/2014/main" id="{361E8466-7F0D-BA5D-1E38-937740802D66}"/>
              </a:ext>
            </a:extLst>
          </p:cNvPr>
          <p:cNvSpPr/>
          <p:nvPr/>
        </p:nvSpPr>
        <p:spPr bwMode="auto">
          <a:xfrm>
            <a:off x="5108055" y="5818003"/>
            <a:ext cx="120484" cy="12048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panose="020B0604020202020204" pitchFamily="34" charset="0"/>
              <a:ea typeface="HGP創英角ﾎﾟｯﾌﾟ体" panose="040B0A00000000000000" pitchFamily="50" charset="-128"/>
            </a:endParaRPr>
          </a:p>
        </p:txBody>
      </p:sp>
      <p:sp>
        <p:nvSpPr>
          <p:cNvPr id="12326" name="楕円 12325">
            <a:extLst>
              <a:ext uri="{FF2B5EF4-FFF2-40B4-BE49-F238E27FC236}">
                <a16:creationId xmlns:a16="http://schemas.microsoft.com/office/drawing/2014/main" id="{1C30E09B-B1D7-4C36-2B8E-37CA2801CC32}"/>
              </a:ext>
            </a:extLst>
          </p:cNvPr>
          <p:cNvSpPr/>
          <p:nvPr/>
        </p:nvSpPr>
        <p:spPr bwMode="auto">
          <a:xfrm>
            <a:off x="7789285" y="2780928"/>
            <a:ext cx="120484" cy="12048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panose="020B0604020202020204" pitchFamily="34" charset="0"/>
              <a:ea typeface="HGP創英角ﾎﾟｯﾌﾟ体" panose="040B0A00000000000000" pitchFamily="50" charset="-128"/>
            </a:endParaRPr>
          </a:p>
        </p:txBody>
      </p:sp>
      <p:sp>
        <p:nvSpPr>
          <p:cNvPr id="12327" name="テキスト ボックス 12326">
            <a:extLst>
              <a:ext uri="{FF2B5EF4-FFF2-40B4-BE49-F238E27FC236}">
                <a16:creationId xmlns:a16="http://schemas.microsoft.com/office/drawing/2014/main" id="{A9F7630E-E37F-C39B-B515-DC0639C8940E}"/>
              </a:ext>
            </a:extLst>
          </p:cNvPr>
          <p:cNvSpPr txBox="1"/>
          <p:nvPr/>
        </p:nvSpPr>
        <p:spPr>
          <a:xfrm>
            <a:off x="7814642" y="2653846"/>
            <a:ext cx="285750" cy="184666"/>
          </a:xfrm>
          <a:prstGeom prst="rect">
            <a:avLst/>
          </a:prstGeom>
          <a:noFill/>
        </p:spPr>
        <p:txBody>
          <a:bodyPr wrap="square" lIns="0" tIns="0" rIns="0" bIns="0" rtlCol="0">
            <a:spAutoFit/>
          </a:bodyPr>
          <a:lstStyle/>
          <a:p>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331" name="テキスト ボックス 12330">
            <a:extLst>
              <a:ext uri="{FF2B5EF4-FFF2-40B4-BE49-F238E27FC236}">
                <a16:creationId xmlns:a16="http://schemas.microsoft.com/office/drawing/2014/main" id="{E86463D5-FA41-CE3C-1080-D8BE32F694DA}"/>
              </a:ext>
            </a:extLst>
          </p:cNvPr>
          <p:cNvSpPr txBox="1"/>
          <p:nvPr/>
        </p:nvSpPr>
        <p:spPr>
          <a:xfrm>
            <a:off x="4474591" y="6093296"/>
            <a:ext cx="656539" cy="401200"/>
          </a:xfrm>
          <a:prstGeom prst="rect">
            <a:avLst/>
          </a:prstGeom>
          <a:noFill/>
        </p:spPr>
        <p:txBody>
          <a:bodyPr wrap="square" lIns="0" tIns="0" rIns="0" bIns="0" rtlCol="0">
            <a:spAutoFit/>
          </a:bodyPr>
          <a:lstStyle/>
          <a:p>
            <a:pPr algn="r"/>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endParaRPr kumimoji="1" lang="en-US" altLang="ja-JP" dirty="0">
              <a:solidFill>
                <a:srgbClr val="80008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2000</a:t>
            </a:r>
            <a:endPar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endParaRPr>
          </a:p>
        </p:txBody>
      </p:sp>
      <p:sp>
        <p:nvSpPr>
          <p:cNvPr id="12332" name="テキスト ボックス 12331">
            <a:extLst>
              <a:ext uri="{FF2B5EF4-FFF2-40B4-BE49-F238E27FC236}">
                <a16:creationId xmlns:a16="http://schemas.microsoft.com/office/drawing/2014/main" id="{3D2A7ECD-6F16-96E5-9E09-839765722C7D}"/>
              </a:ext>
            </a:extLst>
          </p:cNvPr>
          <p:cNvSpPr txBox="1"/>
          <p:nvPr/>
        </p:nvSpPr>
        <p:spPr>
          <a:xfrm>
            <a:off x="5194671" y="6093296"/>
            <a:ext cx="285750" cy="184666"/>
          </a:xfrm>
          <a:prstGeom prst="rect">
            <a:avLst/>
          </a:prstGeom>
          <a:noFill/>
        </p:spPr>
        <p:txBody>
          <a:bodyPr wrap="square" lIns="0" tIns="0" rIns="0" bIns="0" rtlCol="0">
            <a:spAutoFit/>
          </a:bodyPr>
          <a:lstStyle/>
          <a:p>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16</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
        <p:nvSpPr>
          <p:cNvPr id="12333" name="テキスト ボックス 12332">
            <a:extLst>
              <a:ext uri="{FF2B5EF4-FFF2-40B4-BE49-F238E27FC236}">
                <a16:creationId xmlns:a16="http://schemas.microsoft.com/office/drawing/2014/main" id="{9969E196-582F-2633-4A97-34CD798D9EFB}"/>
              </a:ext>
            </a:extLst>
          </p:cNvPr>
          <p:cNvSpPr txBox="1"/>
          <p:nvPr/>
        </p:nvSpPr>
        <p:spPr>
          <a:xfrm>
            <a:off x="7858488" y="3261268"/>
            <a:ext cx="529936" cy="184666"/>
          </a:xfrm>
          <a:prstGeom prst="rect">
            <a:avLst/>
          </a:prstGeom>
          <a:noFill/>
        </p:spPr>
        <p:txBody>
          <a:bodyPr wrap="square" lIns="0" tIns="0" rIns="0" bIns="0" rtlCol="0">
            <a:spAutoFit/>
          </a:bodyPr>
          <a:lstStyle/>
          <a:p>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2065</a:t>
            </a:r>
            <a:endPar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endParaRPr>
          </a:p>
        </p:txBody>
      </p:sp>
      <p:sp>
        <p:nvSpPr>
          <p:cNvPr id="12334" name="楕円 12333">
            <a:extLst>
              <a:ext uri="{FF2B5EF4-FFF2-40B4-BE49-F238E27FC236}">
                <a16:creationId xmlns:a16="http://schemas.microsoft.com/office/drawing/2014/main" id="{26BED439-122F-70B3-46DF-4DA317FCB981}"/>
              </a:ext>
            </a:extLst>
          </p:cNvPr>
          <p:cNvSpPr/>
          <p:nvPr/>
        </p:nvSpPr>
        <p:spPr bwMode="auto">
          <a:xfrm>
            <a:off x="5097262" y="6042494"/>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12335" name="楕円 12334">
            <a:extLst>
              <a:ext uri="{FF2B5EF4-FFF2-40B4-BE49-F238E27FC236}">
                <a16:creationId xmlns:a16="http://schemas.microsoft.com/office/drawing/2014/main" id="{E33DE0AA-9E58-20FD-9893-A9C9FF58899D}"/>
              </a:ext>
            </a:extLst>
          </p:cNvPr>
          <p:cNvSpPr/>
          <p:nvPr/>
        </p:nvSpPr>
        <p:spPr bwMode="auto">
          <a:xfrm>
            <a:off x="8034982" y="2946150"/>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12336" name="テキスト ボックス 12335">
            <a:extLst>
              <a:ext uri="{FF2B5EF4-FFF2-40B4-BE49-F238E27FC236}">
                <a16:creationId xmlns:a16="http://schemas.microsoft.com/office/drawing/2014/main" id="{425AFB76-152D-75AF-9A81-47F51D8EAFF3}"/>
              </a:ext>
            </a:extLst>
          </p:cNvPr>
          <p:cNvSpPr txBox="1"/>
          <p:nvPr/>
        </p:nvSpPr>
        <p:spPr>
          <a:xfrm>
            <a:off x="7933257" y="3068960"/>
            <a:ext cx="285750" cy="184666"/>
          </a:xfrm>
          <a:prstGeom prst="rect">
            <a:avLst/>
          </a:prstGeom>
          <a:noFill/>
        </p:spPr>
        <p:txBody>
          <a:bodyPr wrap="square" lIns="0" tIns="0" rIns="0" bIns="0" rtlCol="0">
            <a:spAutoFit/>
          </a:bodyPr>
          <a:lstStyle/>
          <a:p>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100</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
        <p:nvSpPr>
          <p:cNvPr id="12337" name="テキスト ボックス 12336">
            <a:extLst>
              <a:ext uri="{FF2B5EF4-FFF2-40B4-BE49-F238E27FC236}">
                <a16:creationId xmlns:a16="http://schemas.microsoft.com/office/drawing/2014/main" id="{3E3BFA1F-B2B7-D00E-3C19-1B82536BAB5F}"/>
              </a:ext>
            </a:extLst>
          </p:cNvPr>
          <p:cNvSpPr txBox="1"/>
          <p:nvPr/>
        </p:nvSpPr>
        <p:spPr>
          <a:xfrm>
            <a:off x="7731885" y="3429000"/>
            <a:ext cx="1119811" cy="401200"/>
          </a:xfrm>
          <a:prstGeom prst="rect">
            <a:avLst/>
          </a:prstGeom>
          <a:noFill/>
        </p:spPr>
        <p:txBody>
          <a:bodyPr wrap="square" lIns="0" tIns="0" rIns="0" bIns="0" rtlCol="0">
            <a:spAutoFit/>
          </a:bodyPr>
          <a:lstStyle/>
          <a:p>
            <a:pPr algn="r"/>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endParaRPr kumimoji="1" lang="en-US" altLang="ja-JP" dirty="0">
              <a:solidFill>
                <a:srgbClr val="80008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2080</a:t>
            </a:r>
            <a:endPar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endParaRPr>
          </a:p>
        </p:txBody>
      </p:sp>
      <p:sp>
        <p:nvSpPr>
          <p:cNvPr id="12338" name="楕円 12337">
            <a:extLst>
              <a:ext uri="{FF2B5EF4-FFF2-40B4-BE49-F238E27FC236}">
                <a16:creationId xmlns:a16="http://schemas.microsoft.com/office/drawing/2014/main" id="{C6163E86-87AC-008A-1AB6-0E597EE9AA3E}"/>
              </a:ext>
            </a:extLst>
          </p:cNvPr>
          <p:cNvSpPr/>
          <p:nvPr/>
        </p:nvSpPr>
        <p:spPr bwMode="auto">
          <a:xfrm>
            <a:off x="8710324" y="3284984"/>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12339" name="テキスト ボックス 12338">
            <a:extLst>
              <a:ext uri="{FF2B5EF4-FFF2-40B4-BE49-F238E27FC236}">
                <a16:creationId xmlns:a16="http://schemas.microsoft.com/office/drawing/2014/main" id="{2615F38A-2F66-D7ED-7E3D-679C12A9FF7A}"/>
              </a:ext>
            </a:extLst>
          </p:cNvPr>
          <p:cNvSpPr txBox="1"/>
          <p:nvPr/>
        </p:nvSpPr>
        <p:spPr>
          <a:xfrm>
            <a:off x="8748464" y="3306190"/>
            <a:ext cx="285750" cy="184666"/>
          </a:xfrm>
          <a:prstGeom prst="rect">
            <a:avLst/>
          </a:prstGeom>
          <a:noFill/>
        </p:spPr>
        <p:txBody>
          <a:bodyPr wrap="square" lIns="0" tIns="0" rIns="0" bIns="0" rtlCol="0">
            <a:spAutoFit/>
          </a:bodyPr>
          <a:lstStyle/>
          <a:p>
            <a:pPr algn="r"/>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91</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
        <p:nvSpPr>
          <p:cNvPr id="12340" name="楕円 12339">
            <a:extLst>
              <a:ext uri="{FF2B5EF4-FFF2-40B4-BE49-F238E27FC236}">
                <a16:creationId xmlns:a16="http://schemas.microsoft.com/office/drawing/2014/main" id="{28ECE8A1-691A-8C73-4638-560FA4EA8D50}"/>
              </a:ext>
            </a:extLst>
          </p:cNvPr>
          <p:cNvSpPr/>
          <p:nvPr/>
        </p:nvSpPr>
        <p:spPr bwMode="auto">
          <a:xfrm>
            <a:off x="7558196" y="2852936"/>
            <a:ext cx="120484" cy="120484"/>
          </a:xfrm>
          <a:prstGeom prst="ellipse">
            <a:avLst/>
          </a:prstGeom>
          <a:solidFill>
            <a:srgbClr val="FF33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FF3300"/>
              </a:solidFill>
              <a:effectLst/>
              <a:latin typeface="Arial" panose="020B0604020202020204" pitchFamily="34" charset="0"/>
              <a:ea typeface="HGP創英角ﾎﾟｯﾌﾟ体" panose="040B0A00000000000000" pitchFamily="50" charset="-128"/>
            </a:endParaRPr>
          </a:p>
        </p:txBody>
      </p:sp>
      <p:sp>
        <p:nvSpPr>
          <p:cNvPr id="12341" name="テキスト ボックス 12340">
            <a:extLst>
              <a:ext uri="{FF2B5EF4-FFF2-40B4-BE49-F238E27FC236}">
                <a16:creationId xmlns:a16="http://schemas.microsoft.com/office/drawing/2014/main" id="{CD58CB3B-D5F9-2A25-37C5-3F3A855729C1}"/>
              </a:ext>
            </a:extLst>
          </p:cNvPr>
          <p:cNvSpPr txBox="1"/>
          <p:nvPr/>
        </p:nvSpPr>
        <p:spPr>
          <a:xfrm>
            <a:off x="7524328" y="2666585"/>
            <a:ext cx="285750" cy="184666"/>
          </a:xfrm>
          <a:prstGeom prst="rect">
            <a:avLst/>
          </a:prstGeom>
          <a:noFill/>
        </p:spPr>
        <p:txBody>
          <a:bodyPr wrap="square" lIns="0" tIns="0" rIns="0" bIns="0" rtlCol="0">
            <a:spAutoFit/>
          </a:bodyPr>
          <a:lstStyle/>
          <a:p>
            <a:r>
              <a:rPr kumimoji="1" lang="en-US" altLang="ja-JP" sz="1200" dirty="0">
                <a:solidFill>
                  <a:srgbClr val="FF3300"/>
                </a:solidFill>
                <a:latin typeface="HGP創英角ｺﾞｼｯｸUB" panose="020B0900000000000000" pitchFamily="50" charset="-128"/>
                <a:ea typeface="HGP創英角ｺﾞｼｯｸUB" panose="020B0900000000000000" pitchFamily="50" charset="-128"/>
              </a:rPr>
              <a:t>92</a:t>
            </a:r>
            <a:endParaRPr kumimoji="1" lang="ja-JP" altLang="en-US" sz="1200" dirty="0">
              <a:solidFill>
                <a:srgbClr val="FF3300"/>
              </a:solidFill>
              <a:latin typeface="HGP創英角ｺﾞｼｯｸUB" panose="020B0900000000000000" pitchFamily="50" charset="-128"/>
              <a:ea typeface="HGP創英角ｺﾞｼｯｸUB" panose="020B0900000000000000" pitchFamily="50" charset="-128"/>
            </a:endParaRPr>
          </a:p>
        </p:txBody>
      </p:sp>
      <p:sp>
        <p:nvSpPr>
          <p:cNvPr id="12342" name="テキスト ボックス 12341">
            <a:extLst>
              <a:ext uri="{FF2B5EF4-FFF2-40B4-BE49-F238E27FC236}">
                <a16:creationId xmlns:a16="http://schemas.microsoft.com/office/drawing/2014/main" id="{D402D18C-8BFB-7D70-BF36-D3050A22F19D}"/>
              </a:ext>
            </a:extLst>
          </p:cNvPr>
          <p:cNvSpPr txBox="1"/>
          <p:nvPr/>
        </p:nvSpPr>
        <p:spPr>
          <a:xfrm>
            <a:off x="6435741" y="2687791"/>
            <a:ext cx="1119811" cy="401200"/>
          </a:xfrm>
          <a:prstGeom prst="rect">
            <a:avLst/>
          </a:prstGeom>
          <a:noFill/>
        </p:spPr>
        <p:txBody>
          <a:bodyPr wrap="square" lIns="0" tIns="0" rIns="0" bIns="0" rtlCol="0">
            <a:spAutoFit/>
          </a:bodyPr>
          <a:lstStyle/>
          <a:p>
            <a:pPr algn="r"/>
            <a:r>
              <a:rPr lang="ja-JP" altLang="en-US" dirty="0">
                <a:solidFill>
                  <a:srgbClr val="FF3300"/>
                </a:solidFill>
                <a:latin typeface="UD デジタル 教科書体 NK-B" panose="02020700000000000000" pitchFamily="18" charset="-128"/>
                <a:ea typeface="UD デジタル 教科書体 NK-B" panose="02020700000000000000" pitchFamily="18" charset="-128"/>
              </a:rPr>
              <a:t>鳥取県</a:t>
            </a:r>
            <a:endParaRPr lang="en-US" altLang="ja-JP" dirty="0">
              <a:solidFill>
                <a:srgbClr val="FF330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FF3300"/>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rgbClr val="FF3300"/>
              </a:solidFill>
              <a:latin typeface="UD デジタル 教科書体 NK-B" panose="02020700000000000000" pitchFamily="18" charset="-128"/>
              <a:ea typeface="UD デジタル 教科書体 NK-B" panose="02020700000000000000" pitchFamily="18" charset="-128"/>
            </a:endParaRPr>
          </a:p>
        </p:txBody>
      </p:sp>
      <p:sp>
        <p:nvSpPr>
          <p:cNvPr id="12343" name="テキスト ボックス 12342">
            <a:extLst>
              <a:ext uri="{FF2B5EF4-FFF2-40B4-BE49-F238E27FC236}">
                <a16:creationId xmlns:a16="http://schemas.microsoft.com/office/drawing/2014/main" id="{46026211-8058-1626-35B2-8DB7F3ACBCE0}"/>
              </a:ext>
            </a:extLst>
          </p:cNvPr>
          <p:cNvSpPr txBox="1"/>
          <p:nvPr/>
        </p:nvSpPr>
        <p:spPr>
          <a:xfrm>
            <a:off x="5948619" y="3356992"/>
            <a:ext cx="681578" cy="401200"/>
          </a:xfrm>
          <a:prstGeom prst="rect">
            <a:avLst/>
          </a:prstGeom>
          <a:noFill/>
        </p:spPr>
        <p:txBody>
          <a:bodyPr wrap="square" lIns="0" tIns="0" rIns="0" bIns="0" rtlCol="0">
            <a:spAutoFit/>
          </a:bodyPr>
          <a:lstStyle/>
          <a:p>
            <a:pPr algn="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首都圏</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chemeClr val="tx1"/>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344" name="楕円 12343">
            <a:extLst>
              <a:ext uri="{FF2B5EF4-FFF2-40B4-BE49-F238E27FC236}">
                <a16:creationId xmlns:a16="http://schemas.microsoft.com/office/drawing/2014/main" id="{54AE7E80-B540-A67E-B7BC-C270914F7D51}"/>
              </a:ext>
            </a:extLst>
          </p:cNvPr>
          <p:cNvSpPr/>
          <p:nvPr/>
        </p:nvSpPr>
        <p:spPr bwMode="auto">
          <a:xfrm>
            <a:off x="6645624" y="3501008"/>
            <a:ext cx="120484" cy="120484"/>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panose="020B0604020202020204" pitchFamily="34" charset="0"/>
              <a:ea typeface="HGP創英角ﾎﾟｯﾌﾟ体" panose="040B0A00000000000000" pitchFamily="50" charset="-128"/>
            </a:endParaRPr>
          </a:p>
        </p:txBody>
      </p:sp>
      <p:sp>
        <p:nvSpPr>
          <p:cNvPr id="12345" name="テキスト ボックス 12344">
            <a:extLst>
              <a:ext uri="{FF2B5EF4-FFF2-40B4-BE49-F238E27FC236}">
                <a16:creationId xmlns:a16="http://schemas.microsoft.com/office/drawing/2014/main" id="{B4C540EE-74D9-E3B1-6083-49A4BDD8EB92}"/>
              </a:ext>
            </a:extLst>
          </p:cNvPr>
          <p:cNvSpPr txBox="1"/>
          <p:nvPr/>
        </p:nvSpPr>
        <p:spPr>
          <a:xfrm>
            <a:off x="6660232" y="3310385"/>
            <a:ext cx="285750" cy="184666"/>
          </a:xfrm>
          <a:prstGeom prst="rect">
            <a:avLst/>
          </a:prstGeom>
          <a:noFill/>
        </p:spPr>
        <p:txBody>
          <a:bodyPr wrap="square" lIns="0" tIns="0" rIns="0" bIns="0" rtlCol="0">
            <a:spAutoFit/>
          </a:bodyPr>
          <a:lstStyle/>
          <a:p>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rPr>
              <a:t>80</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346" name="テキスト ボックス 12345">
            <a:extLst>
              <a:ext uri="{FF2B5EF4-FFF2-40B4-BE49-F238E27FC236}">
                <a16:creationId xmlns:a16="http://schemas.microsoft.com/office/drawing/2014/main" id="{0DBF8804-B432-FE94-4AC0-B53B98B6326F}"/>
              </a:ext>
            </a:extLst>
          </p:cNvPr>
          <p:cNvSpPr txBox="1"/>
          <p:nvPr/>
        </p:nvSpPr>
        <p:spPr>
          <a:xfrm>
            <a:off x="5940152" y="5703059"/>
            <a:ext cx="1119811" cy="246221"/>
          </a:xfrm>
          <a:prstGeom prst="rect">
            <a:avLst/>
          </a:prstGeom>
          <a:noFill/>
        </p:spPr>
        <p:txBody>
          <a:bodyPr wrap="square" lIns="0" tIns="0" rIns="0" bIns="0" rtlCol="0">
            <a:spAutoFit/>
          </a:bodyPr>
          <a:lstStyle/>
          <a:p>
            <a:r>
              <a:rPr lang="ja-JP" altLang="en-US" dirty="0">
                <a:solidFill>
                  <a:srgbClr val="800080"/>
                </a:solidFill>
                <a:latin typeface="UD デジタル 教科書体 NK-B" panose="02020700000000000000" pitchFamily="18" charset="-128"/>
                <a:ea typeface="UD デジタル 教科書体 NK-B" panose="02020700000000000000" pitchFamily="18" charset="-128"/>
              </a:rPr>
              <a:t>中</a:t>
            </a:r>
            <a:r>
              <a:rPr kumimoji="1" lang="ja-JP" altLang="en-US" dirty="0">
                <a:solidFill>
                  <a:srgbClr val="800080"/>
                </a:solidFill>
                <a:latin typeface="UD デジタル 教科書体 NK-B" panose="02020700000000000000" pitchFamily="18" charset="-128"/>
                <a:ea typeface="UD デジタル 教科書体 NK-B" panose="02020700000000000000" pitchFamily="18" charset="-128"/>
              </a:rPr>
              <a:t>国</a:t>
            </a:r>
            <a:r>
              <a:rPr kumimoji="1" lang="en-US" altLang="ja-JP" sz="1200" i="1" dirty="0">
                <a:solidFill>
                  <a:srgbClr val="800080"/>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rgbClr val="800080"/>
              </a:solidFill>
              <a:latin typeface="UD デジタル 教科書体 NK-B" panose="02020700000000000000" pitchFamily="18" charset="-128"/>
              <a:ea typeface="UD デジタル 教科書体 NK-B" panose="02020700000000000000" pitchFamily="18" charset="-128"/>
            </a:endParaRPr>
          </a:p>
        </p:txBody>
      </p:sp>
      <p:sp>
        <p:nvSpPr>
          <p:cNvPr id="12347" name="楕円 12346">
            <a:extLst>
              <a:ext uri="{FF2B5EF4-FFF2-40B4-BE49-F238E27FC236}">
                <a16:creationId xmlns:a16="http://schemas.microsoft.com/office/drawing/2014/main" id="{FD01D456-5A26-5A0C-CAC8-452FFB9C8193}"/>
              </a:ext>
            </a:extLst>
          </p:cNvPr>
          <p:cNvSpPr/>
          <p:nvPr/>
        </p:nvSpPr>
        <p:spPr bwMode="auto">
          <a:xfrm>
            <a:off x="5842743" y="5638173"/>
            <a:ext cx="120484" cy="120484"/>
          </a:xfrm>
          <a:prstGeom prst="ellipse">
            <a:avLst/>
          </a:prstGeom>
          <a:solidFill>
            <a:srgbClr val="80008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800080"/>
              </a:solidFill>
              <a:effectLst/>
              <a:latin typeface="Arial" panose="020B0604020202020204" pitchFamily="34" charset="0"/>
              <a:ea typeface="HGP創英角ﾎﾟｯﾌﾟ体" panose="040B0A00000000000000" pitchFamily="50" charset="-128"/>
            </a:endParaRPr>
          </a:p>
        </p:txBody>
      </p:sp>
      <p:sp>
        <p:nvSpPr>
          <p:cNvPr id="12348" name="テキスト ボックス 12347">
            <a:extLst>
              <a:ext uri="{FF2B5EF4-FFF2-40B4-BE49-F238E27FC236}">
                <a16:creationId xmlns:a16="http://schemas.microsoft.com/office/drawing/2014/main" id="{F17554CA-B490-817C-9097-87460E36523D}"/>
              </a:ext>
            </a:extLst>
          </p:cNvPr>
          <p:cNvSpPr txBox="1"/>
          <p:nvPr/>
        </p:nvSpPr>
        <p:spPr>
          <a:xfrm>
            <a:off x="5652120" y="5446909"/>
            <a:ext cx="285750" cy="184666"/>
          </a:xfrm>
          <a:prstGeom prst="rect">
            <a:avLst/>
          </a:prstGeom>
          <a:noFill/>
        </p:spPr>
        <p:txBody>
          <a:bodyPr wrap="square" lIns="0" tIns="0" rIns="0" bIns="0" rtlCol="0">
            <a:spAutoFit/>
          </a:bodyPr>
          <a:lstStyle/>
          <a:p>
            <a:pPr algn="r"/>
            <a:r>
              <a:rPr kumimoji="1" lang="en-US" altLang="ja-JP" sz="1200" dirty="0">
                <a:solidFill>
                  <a:srgbClr val="800080"/>
                </a:solidFill>
                <a:latin typeface="HGP創英角ｺﾞｼｯｸUB" panose="020B0900000000000000" pitchFamily="50" charset="-128"/>
                <a:ea typeface="HGP創英角ｺﾞｼｯｸUB" panose="020B0900000000000000" pitchFamily="50" charset="-128"/>
              </a:rPr>
              <a:t>32</a:t>
            </a:r>
            <a:endParaRPr kumimoji="1" lang="ja-JP" altLang="en-US" sz="1200" dirty="0">
              <a:solidFill>
                <a:srgbClr val="800080"/>
              </a:solidFill>
              <a:latin typeface="HGP創英角ｺﾞｼｯｸUB" panose="020B0900000000000000" pitchFamily="50" charset="-128"/>
              <a:ea typeface="HGP創英角ｺﾞｼｯｸUB" panose="020B0900000000000000" pitchFamily="50" charset="-128"/>
            </a:endParaRPr>
          </a:p>
        </p:txBody>
      </p:sp>
      <p:sp>
        <p:nvSpPr>
          <p:cNvPr id="3" name="円弧 2">
            <a:extLst>
              <a:ext uri="{FF2B5EF4-FFF2-40B4-BE49-F238E27FC236}">
                <a16:creationId xmlns:a16="http://schemas.microsoft.com/office/drawing/2014/main" id="{C36F1A72-2F56-15B9-1609-12034D142B6B}"/>
              </a:ext>
            </a:extLst>
          </p:cNvPr>
          <p:cNvSpPr/>
          <p:nvPr/>
        </p:nvSpPr>
        <p:spPr bwMode="auto">
          <a:xfrm>
            <a:off x="4393672" y="3717032"/>
            <a:ext cx="995817" cy="937279"/>
          </a:xfrm>
          <a:prstGeom prst="arc">
            <a:avLst>
              <a:gd name="adj1" fmla="val 10666891"/>
              <a:gd name="adj2" fmla="val 16186092"/>
            </a:avLst>
          </a:prstGeom>
          <a:noFill/>
          <a:ln w="9525" cap="flat" cmpd="sng" algn="ctr">
            <a:solidFill>
              <a:srgbClr val="008000"/>
            </a:solidFill>
            <a:prstDash val="solid"/>
            <a:round/>
            <a:headEnd type="none" w="med" len="med"/>
            <a:tailEnd type="stealth"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92599809-5BFA-7571-3194-FCCAC2506BE7}"/>
              </a:ext>
            </a:extLst>
          </p:cNvPr>
          <p:cNvSpPr txBox="1"/>
          <p:nvPr/>
        </p:nvSpPr>
        <p:spPr>
          <a:xfrm>
            <a:off x="4499992" y="4118883"/>
            <a:ext cx="1269036" cy="246221"/>
          </a:xfrm>
          <a:prstGeom prst="rect">
            <a:avLst/>
          </a:prstGeom>
          <a:noFill/>
        </p:spPr>
        <p:txBody>
          <a:bodyPr wrap="square" lIns="0" tIns="0" rIns="0" bIns="0" rtlCol="0">
            <a:spAutoFit/>
          </a:bodyPr>
          <a:lstStyle/>
          <a:p>
            <a:r>
              <a:rPr kumimoji="1" lang="ja-JP" altLang="en-US" dirty="0">
                <a:solidFill>
                  <a:srgbClr val="008000"/>
                </a:solidFill>
                <a:latin typeface="UD デジタル 教科書体 NK-B" panose="02020700000000000000" pitchFamily="18" charset="-128"/>
                <a:ea typeface="UD デジタル 教科書体 NK-B" panose="02020700000000000000" pitchFamily="18" charset="-128"/>
              </a:rPr>
              <a:t>米国</a:t>
            </a:r>
            <a:r>
              <a:rPr kumimoji="1" lang="en-US" altLang="ja-JP" sz="1200" i="1" dirty="0">
                <a:solidFill>
                  <a:srgbClr val="008000"/>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rgbClr val="008000"/>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0A16A605-E680-4156-DE05-B2B783C02912}"/>
              </a:ext>
            </a:extLst>
          </p:cNvPr>
          <p:cNvSpPr txBox="1"/>
          <p:nvPr/>
        </p:nvSpPr>
        <p:spPr>
          <a:xfrm>
            <a:off x="4029804" y="4077072"/>
            <a:ext cx="285750" cy="184666"/>
          </a:xfrm>
          <a:prstGeom prst="rect">
            <a:avLst/>
          </a:prstGeom>
          <a:noFill/>
        </p:spPr>
        <p:txBody>
          <a:bodyPr wrap="square" lIns="0" tIns="0" rIns="0" bIns="0" rtlCol="0">
            <a:spAutoFit/>
          </a:bodyPr>
          <a:lstStyle/>
          <a:p>
            <a:pPr algn="r"/>
            <a:r>
              <a:rPr kumimoji="1" lang="en-US" altLang="ja-JP" sz="1200" dirty="0">
                <a:solidFill>
                  <a:srgbClr val="008000"/>
                </a:solidFill>
                <a:latin typeface="HGP創英角ｺﾞｼｯｸUB" panose="020B0900000000000000" pitchFamily="50" charset="-128"/>
                <a:ea typeface="HGP創英角ｺﾞｼｯｸUB" panose="020B0900000000000000" pitchFamily="50" charset="-128"/>
              </a:rPr>
              <a:t>37</a:t>
            </a:r>
            <a:endParaRPr kumimoji="1" lang="ja-JP" altLang="en-US" sz="12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7" name="楕円 6">
            <a:extLst>
              <a:ext uri="{FF2B5EF4-FFF2-40B4-BE49-F238E27FC236}">
                <a16:creationId xmlns:a16="http://schemas.microsoft.com/office/drawing/2014/main" id="{B580AFB6-0C68-B7E8-6073-D2952F0BA7E2}"/>
              </a:ext>
            </a:extLst>
          </p:cNvPr>
          <p:cNvSpPr/>
          <p:nvPr/>
        </p:nvSpPr>
        <p:spPr bwMode="auto">
          <a:xfrm>
            <a:off x="4334770" y="4149080"/>
            <a:ext cx="120484" cy="120484"/>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9" name="円弧 8">
            <a:extLst>
              <a:ext uri="{FF2B5EF4-FFF2-40B4-BE49-F238E27FC236}">
                <a16:creationId xmlns:a16="http://schemas.microsoft.com/office/drawing/2014/main" id="{E3F7CFD7-E3AE-3F4F-E011-0438E71AF7C6}"/>
              </a:ext>
            </a:extLst>
          </p:cNvPr>
          <p:cNvSpPr/>
          <p:nvPr/>
        </p:nvSpPr>
        <p:spPr bwMode="auto">
          <a:xfrm>
            <a:off x="4355976" y="5087107"/>
            <a:ext cx="1429408" cy="219547"/>
          </a:xfrm>
          <a:prstGeom prst="arc">
            <a:avLst>
              <a:gd name="adj1" fmla="val 10666891"/>
              <a:gd name="adj2" fmla="val 16186092"/>
            </a:avLst>
          </a:prstGeom>
          <a:noFill/>
          <a:ln w="9525" cap="flat" cmpd="sng" algn="ctr">
            <a:solidFill>
              <a:srgbClr val="CC9900"/>
            </a:solidFill>
            <a:prstDash val="solid"/>
            <a:round/>
            <a:headEnd type="none" w="med" len="med"/>
            <a:tailEnd type="stealth"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10" name="テキスト ボックス 9">
            <a:extLst>
              <a:ext uri="{FF2B5EF4-FFF2-40B4-BE49-F238E27FC236}">
                <a16:creationId xmlns:a16="http://schemas.microsoft.com/office/drawing/2014/main" id="{B9D2F0CC-5926-73DF-C4CB-D6BD501E5307}"/>
              </a:ext>
            </a:extLst>
          </p:cNvPr>
          <p:cNvSpPr txBox="1"/>
          <p:nvPr/>
        </p:nvSpPr>
        <p:spPr>
          <a:xfrm>
            <a:off x="3966340" y="4775946"/>
            <a:ext cx="656539" cy="351956"/>
          </a:xfrm>
          <a:prstGeom prst="rect">
            <a:avLst/>
          </a:prstGeom>
          <a:noFill/>
        </p:spPr>
        <p:txBody>
          <a:bodyPr wrap="square" lIns="0" tIns="0" rIns="0" bIns="0" rtlCol="0">
            <a:spAutoFit/>
          </a:bodyPr>
          <a:lstStyle/>
          <a:p>
            <a:pPr algn="r">
              <a:lnSpc>
                <a:spcPct val="80000"/>
              </a:lnSpc>
            </a:pPr>
            <a:r>
              <a:rPr kumimoji="1" lang="ja-JP" altLang="en-US" dirty="0">
                <a:solidFill>
                  <a:srgbClr val="CC9900"/>
                </a:solidFill>
                <a:latin typeface="UD デジタル 教科書体 NK-B" panose="02020700000000000000" pitchFamily="18" charset="-128"/>
                <a:ea typeface="UD デジタル 教科書体 NK-B" panose="02020700000000000000" pitchFamily="18" charset="-128"/>
              </a:rPr>
              <a:t>インド</a:t>
            </a:r>
            <a:endParaRPr kumimoji="1" lang="en-US" altLang="ja-JP" dirty="0">
              <a:solidFill>
                <a:srgbClr val="CC9900"/>
              </a:solidFill>
              <a:latin typeface="UD デジタル 教科書体 NK-B" panose="02020700000000000000" pitchFamily="18" charset="-128"/>
              <a:ea typeface="UD デジタル 教科書体 NK-B" panose="02020700000000000000" pitchFamily="18" charset="-128"/>
            </a:endParaRPr>
          </a:p>
          <a:p>
            <a:pPr algn="r">
              <a:lnSpc>
                <a:spcPct val="80000"/>
              </a:lnSpc>
            </a:pPr>
            <a:r>
              <a:rPr kumimoji="1" lang="en-US" altLang="ja-JP" sz="1200" i="1" dirty="0">
                <a:solidFill>
                  <a:srgbClr val="CC9900"/>
                </a:solidFill>
                <a:latin typeface="UD デジタル 教科書体 NK-B" panose="02020700000000000000" pitchFamily="18" charset="-128"/>
                <a:ea typeface="UD デジタル 教科書体 NK-B" panose="02020700000000000000" pitchFamily="18" charset="-128"/>
              </a:rPr>
              <a:t>2020</a:t>
            </a:r>
            <a:endParaRPr kumimoji="1" lang="ja-JP" altLang="en-US" sz="1200" i="1" dirty="0">
              <a:solidFill>
                <a:srgbClr val="CC9900"/>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22790E65-CA71-14FB-026C-85939C51F196}"/>
              </a:ext>
            </a:extLst>
          </p:cNvPr>
          <p:cNvSpPr txBox="1"/>
          <p:nvPr/>
        </p:nvSpPr>
        <p:spPr>
          <a:xfrm>
            <a:off x="4042543" y="5078402"/>
            <a:ext cx="285750" cy="184666"/>
          </a:xfrm>
          <a:prstGeom prst="rect">
            <a:avLst/>
          </a:prstGeom>
          <a:noFill/>
        </p:spPr>
        <p:txBody>
          <a:bodyPr wrap="square" lIns="0" tIns="0" rIns="0" bIns="0" rtlCol="0">
            <a:spAutoFit/>
          </a:bodyPr>
          <a:lstStyle/>
          <a:p>
            <a:pPr algn="r"/>
            <a:r>
              <a:rPr kumimoji="1" lang="en-US" altLang="ja-JP" sz="1200" dirty="0">
                <a:solidFill>
                  <a:srgbClr val="CC9900"/>
                </a:solidFill>
                <a:latin typeface="HGP創英角ｺﾞｼｯｸUB" panose="020B0900000000000000" pitchFamily="50" charset="-128"/>
                <a:ea typeface="HGP創英角ｺﾞｼｯｸUB" panose="020B0900000000000000" pitchFamily="50" charset="-128"/>
              </a:rPr>
              <a:t>15</a:t>
            </a:r>
            <a:endParaRPr kumimoji="1" lang="ja-JP" altLang="en-US" sz="1200" dirty="0">
              <a:solidFill>
                <a:srgbClr val="CC9900"/>
              </a:solidFill>
              <a:latin typeface="HGP創英角ｺﾞｼｯｸUB" panose="020B0900000000000000" pitchFamily="50" charset="-128"/>
              <a:ea typeface="HGP創英角ｺﾞｼｯｸUB" panose="020B0900000000000000" pitchFamily="50" charset="-128"/>
            </a:endParaRPr>
          </a:p>
        </p:txBody>
      </p:sp>
      <p:sp>
        <p:nvSpPr>
          <p:cNvPr id="12" name="楕円 11">
            <a:extLst>
              <a:ext uri="{FF2B5EF4-FFF2-40B4-BE49-F238E27FC236}">
                <a16:creationId xmlns:a16="http://schemas.microsoft.com/office/drawing/2014/main" id="{9A903787-30D8-5A6D-597C-C26D8DBA21FB}"/>
              </a:ext>
            </a:extLst>
          </p:cNvPr>
          <p:cNvSpPr/>
          <p:nvPr/>
        </p:nvSpPr>
        <p:spPr bwMode="auto">
          <a:xfrm>
            <a:off x="4337173" y="5148642"/>
            <a:ext cx="120484" cy="120484"/>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9900"/>
              </a:solidFill>
              <a:effectLst/>
              <a:latin typeface="Arial" panose="020B0604020202020204" pitchFamily="34" charset="0"/>
              <a:ea typeface="HGP創英角ﾎﾟｯﾌﾟ体" panose="040B0A00000000000000" pitchFamily="50" charset="-128"/>
            </a:endParaRPr>
          </a:p>
        </p:txBody>
      </p:sp>
    </p:spTree>
    <p:extLst>
      <p:ext uri="{BB962C8B-B14F-4D97-AF65-F5344CB8AC3E}">
        <p14:creationId xmlns:p14="http://schemas.microsoft.com/office/powerpoint/2010/main" val="1541633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wipe(down)">
                                      <p:cBhvr>
                                        <p:cTn id="17" dur="580">
                                          <p:stCondLst>
                                            <p:cond delay="0"/>
                                          </p:stCondLst>
                                        </p:cTn>
                                        <p:tgtEl>
                                          <p:spTgt spid="12295"/>
                                        </p:tgtEl>
                                      </p:cBhvr>
                                    </p:animEffect>
                                    <p:anim calcmode="lin" valueType="num">
                                      <p:cBhvr>
                                        <p:cTn id="18" dur="1822" tmFilter="0,0; 0.14,0.36; 0.43,0.73; 0.71,0.91; 1.0,1.0">
                                          <p:stCondLst>
                                            <p:cond delay="0"/>
                                          </p:stCondLst>
                                        </p:cTn>
                                        <p:tgtEl>
                                          <p:spTgt spid="1229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29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29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29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295"/>
                                        </p:tgtEl>
                                        <p:attrNameLst>
                                          <p:attrName>ppt_y</p:attrName>
                                        </p:attrNameLst>
                                      </p:cBhvr>
                                      <p:tavLst>
                                        <p:tav tm="0" fmla="#ppt_y-sin(pi*$)/81">
                                          <p:val>
                                            <p:fltVal val="0"/>
                                          </p:val>
                                        </p:tav>
                                        <p:tav tm="100000">
                                          <p:val>
                                            <p:fltVal val="1"/>
                                          </p:val>
                                        </p:tav>
                                      </p:tavLst>
                                    </p:anim>
                                    <p:animScale>
                                      <p:cBhvr>
                                        <p:cTn id="23" dur="26">
                                          <p:stCondLst>
                                            <p:cond delay="650"/>
                                          </p:stCondLst>
                                        </p:cTn>
                                        <p:tgtEl>
                                          <p:spTgt spid="12295"/>
                                        </p:tgtEl>
                                      </p:cBhvr>
                                      <p:to x="100000" y="60000"/>
                                    </p:animScale>
                                    <p:animScale>
                                      <p:cBhvr>
                                        <p:cTn id="24" dur="166" decel="50000">
                                          <p:stCondLst>
                                            <p:cond delay="676"/>
                                          </p:stCondLst>
                                        </p:cTn>
                                        <p:tgtEl>
                                          <p:spTgt spid="12295"/>
                                        </p:tgtEl>
                                      </p:cBhvr>
                                      <p:to x="100000" y="100000"/>
                                    </p:animScale>
                                    <p:animScale>
                                      <p:cBhvr>
                                        <p:cTn id="25" dur="26">
                                          <p:stCondLst>
                                            <p:cond delay="1312"/>
                                          </p:stCondLst>
                                        </p:cTn>
                                        <p:tgtEl>
                                          <p:spTgt spid="12295"/>
                                        </p:tgtEl>
                                      </p:cBhvr>
                                      <p:to x="100000" y="80000"/>
                                    </p:animScale>
                                    <p:animScale>
                                      <p:cBhvr>
                                        <p:cTn id="26" dur="166" decel="50000">
                                          <p:stCondLst>
                                            <p:cond delay="1338"/>
                                          </p:stCondLst>
                                        </p:cTn>
                                        <p:tgtEl>
                                          <p:spTgt spid="12295"/>
                                        </p:tgtEl>
                                      </p:cBhvr>
                                      <p:to x="100000" y="100000"/>
                                    </p:animScale>
                                    <p:animScale>
                                      <p:cBhvr>
                                        <p:cTn id="27" dur="26">
                                          <p:stCondLst>
                                            <p:cond delay="1642"/>
                                          </p:stCondLst>
                                        </p:cTn>
                                        <p:tgtEl>
                                          <p:spTgt spid="12295"/>
                                        </p:tgtEl>
                                      </p:cBhvr>
                                      <p:to x="100000" y="90000"/>
                                    </p:animScale>
                                    <p:animScale>
                                      <p:cBhvr>
                                        <p:cTn id="28" dur="166" decel="50000">
                                          <p:stCondLst>
                                            <p:cond delay="1668"/>
                                          </p:stCondLst>
                                        </p:cTn>
                                        <p:tgtEl>
                                          <p:spTgt spid="12295"/>
                                        </p:tgtEl>
                                      </p:cBhvr>
                                      <p:to x="100000" y="100000"/>
                                    </p:animScale>
                                    <p:animScale>
                                      <p:cBhvr>
                                        <p:cTn id="29" dur="26">
                                          <p:stCondLst>
                                            <p:cond delay="1808"/>
                                          </p:stCondLst>
                                        </p:cTn>
                                        <p:tgtEl>
                                          <p:spTgt spid="12295"/>
                                        </p:tgtEl>
                                      </p:cBhvr>
                                      <p:to x="100000" y="95000"/>
                                    </p:animScale>
                                    <p:animScale>
                                      <p:cBhvr>
                                        <p:cTn id="30" dur="166" decel="50000">
                                          <p:stCondLst>
                                            <p:cond delay="1834"/>
                                          </p:stCondLst>
                                        </p:cTn>
                                        <p:tgtEl>
                                          <p:spTgt spid="1229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88"/>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229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28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305"/>
                                        </p:tgtEl>
                                        <p:attrNameLst>
                                          <p:attrName>style.visibility</p:attrName>
                                        </p:attrNameLst>
                                      </p:cBhvr>
                                      <p:to>
                                        <p:strVal val="visible"/>
                                      </p:to>
                                    </p:set>
                                    <p:animEffect transition="in" filter="wipe(left)">
                                      <p:cBhvr>
                                        <p:cTn id="50" dur="500"/>
                                        <p:tgtEl>
                                          <p:spTgt spid="12305"/>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229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291"/>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1229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296"/>
                                        </p:tgtEl>
                                        <p:attrNameLst>
                                          <p:attrName>style.visibility</p:attrName>
                                        </p:attrNameLst>
                                      </p:cBhvr>
                                      <p:to>
                                        <p:strVal val="visible"/>
                                      </p:to>
                                    </p:set>
                                    <p:animEffect transition="in" filter="wipe(down)">
                                      <p:cBhvr>
                                        <p:cTn id="65" dur="500"/>
                                        <p:tgtEl>
                                          <p:spTgt spid="12296"/>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2297">
                                            <p:txEl>
                                              <p:pRg st="0" end="0"/>
                                            </p:txEl>
                                          </p:spTgt>
                                        </p:tgtEl>
                                        <p:attrNameLst>
                                          <p:attrName>style.visibility</p:attrName>
                                        </p:attrNameLst>
                                      </p:cBhvr>
                                      <p:to>
                                        <p:strVal val="visible"/>
                                      </p:to>
                                    </p:set>
                                    <p:animEffect transition="in" filter="wipe(left)">
                                      <p:cBhvr>
                                        <p:cTn id="69" dur="500"/>
                                        <p:tgtEl>
                                          <p:spTgt spid="1229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2297">
                                            <p:txEl>
                                              <p:pRg st="1" end="1"/>
                                            </p:txEl>
                                          </p:spTgt>
                                        </p:tgtEl>
                                        <p:attrNameLst>
                                          <p:attrName>style.visibility</p:attrName>
                                        </p:attrNameLst>
                                      </p:cBhvr>
                                      <p:to>
                                        <p:strVal val="visible"/>
                                      </p:to>
                                    </p:set>
                                    <p:animEffect transition="in" filter="wipe(left)">
                                      <p:cBhvr>
                                        <p:cTn id="74" dur="500"/>
                                        <p:tgtEl>
                                          <p:spTgt spid="12297">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2297">
                                            <p:txEl>
                                              <p:pRg st="2" end="2"/>
                                            </p:txEl>
                                          </p:spTgt>
                                        </p:tgtEl>
                                        <p:attrNameLst>
                                          <p:attrName>style.visibility</p:attrName>
                                        </p:attrNameLst>
                                      </p:cBhvr>
                                      <p:to>
                                        <p:strVal val="visible"/>
                                      </p:to>
                                    </p:set>
                                    <p:animEffect transition="in" filter="wipe(left)">
                                      <p:cBhvr>
                                        <p:cTn id="79" dur="500"/>
                                        <p:tgtEl>
                                          <p:spTgt spid="12297">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2297">
                                            <p:txEl>
                                              <p:pRg st="3" end="3"/>
                                            </p:txEl>
                                          </p:spTgt>
                                        </p:tgtEl>
                                        <p:attrNameLst>
                                          <p:attrName>style.visibility</p:attrName>
                                        </p:attrNameLst>
                                      </p:cBhvr>
                                      <p:to>
                                        <p:strVal val="visible"/>
                                      </p:to>
                                    </p:set>
                                    <p:animEffect transition="in" filter="wipe(left)">
                                      <p:cBhvr>
                                        <p:cTn id="84" dur="500"/>
                                        <p:tgtEl>
                                          <p:spTgt spid="12297">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2297">
                                            <p:txEl>
                                              <p:pRg st="4" end="4"/>
                                            </p:txEl>
                                          </p:spTgt>
                                        </p:tgtEl>
                                        <p:attrNameLst>
                                          <p:attrName>style.visibility</p:attrName>
                                        </p:attrNameLst>
                                      </p:cBhvr>
                                      <p:to>
                                        <p:strVal val="visible"/>
                                      </p:to>
                                    </p:set>
                                    <p:animEffect transition="in" filter="wipe(left)">
                                      <p:cBhvr>
                                        <p:cTn id="89" dur="500"/>
                                        <p:tgtEl>
                                          <p:spTgt spid="12297">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2303"/>
                                        </p:tgtEl>
                                        <p:attrNameLst>
                                          <p:attrName>style.visibility</p:attrName>
                                        </p:attrNameLst>
                                      </p:cBhvr>
                                      <p:to>
                                        <p:strVal val="visible"/>
                                      </p:to>
                                    </p:set>
                                    <p:animEffect transition="in" filter="wipe(left)">
                                      <p:cBhvr>
                                        <p:cTn id="94" dur="500"/>
                                        <p:tgtEl>
                                          <p:spTgt spid="12303"/>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randombar(horizontal)">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0"/>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childTnLst>
                                    <p:set>
                                      <p:cBhvr>
                                        <p:cTn id="110" dur="1" fill="hold">
                                          <p:stCondLst>
                                            <p:cond delay="0"/>
                                          </p:stCondLst>
                                        </p:cTn>
                                        <p:tgtEl>
                                          <p:spTgt spid="12293"/>
                                        </p:tgtEl>
                                        <p:attrNameLst>
                                          <p:attrName>style.visibility</p:attrName>
                                        </p:attrNameLst>
                                      </p:cBhvr>
                                      <p:to>
                                        <p:strVal val="visible"/>
                                      </p:to>
                                    </p:set>
                                  </p:childTnLst>
                                </p:cTn>
                              </p:par>
                            </p:childTnLst>
                          </p:cTn>
                        </p:par>
                        <p:par>
                          <p:cTn id="111" fill="hold">
                            <p:stCondLst>
                              <p:cond delay="0"/>
                            </p:stCondLst>
                            <p:childTnLst>
                              <p:par>
                                <p:cTn id="112" presetID="1" presetClass="entr" presetSubtype="0"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2"/>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2298"/>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12300"/>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2301"/>
                                        </p:tgtEl>
                                        <p:attrNameLst>
                                          <p:attrName>style.visibility</p:attrName>
                                        </p:attrNameLst>
                                      </p:cBhvr>
                                      <p:to>
                                        <p:strVal val="visible"/>
                                      </p:to>
                                    </p:set>
                                  </p:childTnLst>
                                </p:cTn>
                              </p:par>
                            </p:childTnLst>
                          </p:cTn>
                        </p:par>
                        <p:par>
                          <p:cTn id="128" fill="hold">
                            <p:stCondLst>
                              <p:cond delay="0"/>
                            </p:stCondLst>
                            <p:childTnLst>
                              <p:par>
                                <p:cTn id="129" presetID="1" presetClass="entr" presetSubtype="0" fill="hold" grpId="0" nodeType="afterEffect">
                                  <p:stCondLst>
                                    <p:cond delay="0"/>
                                  </p:stCondLst>
                                  <p:childTnLst>
                                    <p:set>
                                      <p:cBhvr>
                                        <p:cTn id="130" dur="1" fill="hold">
                                          <p:stCondLst>
                                            <p:cond delay="0"/>
                                          </p:stCondLst>
                                        </p:cTn>
                                        <p:tgtEl>
                                          <p:spTgt spid="12306"/>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childTnLst>
                                    <p:set>
                                      <p:cBhvr>
                                        <p:cTn id="133" dur="1" fill="hold">
                                          <p:stCondLst>
                                            <p:cond delay="0"/>
                                          </p:stCondLst>
                                        </p:cTn>
                                        <p:tgtEl>
                                          <p:spTgt spid="12302"/>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2304"/>
                                        </p:tgtEl>
                                        <p:attrNameLst>
                                          <p:attrName>style.visibility</p:attrName>
                                        </p:attrNameLst>
                                      </p:cBhvr>
                                      <p:to>
                                        <p:strVal val="visible"/>
                                      </p:to>
                                    </p:set>
                                  </p:childTnLst>
                                </p:cTn>
                              </p:par>
                            </p:childTnLst>
                          </p:cTn>
                        </p:par>
                        <p:par>
                          <p:cTn id="138" fill="hold">
                            <p:stCondLst>
                              <p:cond delay="0"/>
                            </p:stCondLst>
                            <p:childTnLst>
                              <p:par>
                                <p:cTn id="139" presetID="1" presetClass="entr" presetSubtype="0" fill="hold" grpId="0" nodeType="afterEffect">
                                  <p:stCondLst>
                                    <p:cond delay="0"/>
                                  </p:stCondLst>
                                  <p:childTnLst>
                                    <p:set>
                                      <p:cBhvr>
                                        <p:cTn id="140" dur="1" fill="hold">
                                          <p:stCondLst>
                                            <p:cond delay="0"/>
                                          </p:stCondLst>
                                        </p:cTn>
                                        <p:tgtEl>
                                          <p:spTgt spid="12308"/>
                                        </p:tgtEl>
                                        <p:attrNameLst>
                                          <p:attrName>style.visibility</p:attrName>
                                        </p:attrNameLst>
                                      </p:cBhvr>
                                      <p:to>
                                        <p:strVal val="visible"/>
                                      </p:to>
                                    </p:set>
                                  </p:childTnLst>
                                </p:cTn>
                              </p:par>
                            </p:childTnLst>
                          </p:cTn>
                        </p:par>
                        <p:par>
                          <p:cTn id="141" fill="hold">
                            <p:stCondLst>
                              <p:cond delay="0"/>
                            </p:stCondLst>
                            <p:childTnLst>
                              <p:par>
                                <p:cTn id="142" presetID="1" presetClass="entr" presetSubtype="0" fill="hold" grpId="0" nodeType="afterEffect">
                                  <p:stCondLst>
                                    <p:cond delay="0"/>
                                  </p:stCondLst>
                                  <p:childTnLst>
                                    <p:set>
                                      <p:cBhvr>
                                        <p:cTn id="143" dur="1" fill="hold">
                                          <p:stCondLst>
                                            <p:cond delay="0"/>
                                          </p:stCondLst>
                                        </p:cTn>
                                        <p:tgtEl>
                                          <p:spTgt spid="12309"/>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31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childTnLst>
                                    <p:set>
                                      <p:cBhvr>
                                        <p:cTn id="150" dur="1" fill="hold">
                                          <p:stCondLst>
                                            <p:cond delay="0"/>
                                          </p:stCondLst>
                                        </p:cTn>
                                        <p:tgtEl>
                                          <p:spTgt spid="12311"/>
                                        </p:tgtEl>
                                        <p:attrNameLst>
                                          <p:attrName>style.visibility</p:attrName>
                                        </p:attrNameLst>
                                      </p:cBhvr>
                                      <p:to>
                                        <p:strVal val="visible"/>
                                      </p:to>
                                    </p:set>
                                  </p:childTnLst>
                                </p:cTn>
                              </p:par>
                            </p:childTnLst>
                          </p:cTn>
                        </p:par>
                        <p:par>
                          <p:cTn id="151" fill="hold">
                            <p:stCondLst>
                              <p:cond delay="0"/>
                            </p:stCondLst>
                            <p:childTnLst>
                              <p:par>
                                <p:cTn id="152" presetID="1" presetClass="entr" presetSubtype="0" fill="hold" grpId="0" nodeType="afterEffect">
                                  <p:stCondLst>
                                    <p:cond delay="0"/>
                                  </p:stCondLst>
                                  <p:childTnLst>
                                    <p:set>
                                      <p:cBhvr>
                                        <p:cTn id="153" dur="1" fill="hold">
                                          <p:stCondLst>
                                            <p:cond delay="0"/>
                                          </p:stCondLst>
                                        </p:cTn>
                                        <p:tgtEl>
                                          <p:spTgt spid="12312"/>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12313"/>
                                        </p:tgtEl>
                                        <p:attrNameLst>
                                          <p:attrName>style.visibility</p:attrName>
                                        </p:attrNameLst>
                                      </p:cBhvr>
                                      <p:to>
                                        <p:strVal val="visible"/>
                                      </p:to>
                                    </p:set>
                                  </p:childTnLst>
                                </p:cTn>
                              </p:par>
                            </p:childTnLst>
                          </p:cTn>
                        </p:par>
                        <p:par>
                          <p:cTn id="158" fill="hold">
                            <p:stCondLst>
                              <p:cond delay="0"/>
                            </p:stCondLst>
                            <p:childTnLst>
                              <p:par>
                                <p:cTn id="159" presetID="1" presetClass="entr" presetSubtype="0" fill="hold" grpId="0" nodeType="afterEffect">
                                  <p:stCondLst>
                                    <p:cond delay="0"/>
                                  </p:stCondLst>
                                  <p:childTnLst>
                                    <p:set>
                                      <p:cBhvr>
                                        <p:cTn id="160" dur="1" fill="hold">
                                          <p:stCondLst>
                                            <p:cond delay="0"/>
                                          </p:stCondLst>
                                        </p:cTn>
                                        <p:tgtEl>
                                          <p:spTgt spid="12316"/>
                                        </p:tgtEl>
                                        <p:attrNameLst>
                                          <p:attrName>style.visibility</p:attrName>
                                        </p:attrNameLst>
                                      </p:cBhvr>
                                      <p:to>
                                        <p:strVal val="visible"/>
                                      </p:to>
                                    </p:set>
                                  </p:childTnLst>
                                </p:cTn>
                              </p:par>
                            </p:childTnLst>
                          </p:cTn>
                        </p:par>
                        <p:par>
                          <p:cTn id="161" fill="hold">
                            <p:stCondLst>
                              <p:cond delay="0"/>
                            </p:stCondLst>
                            <p:childTnLst>
                              <p:par>
                                <p:cTn id="162" presetID="1" presetClass="entr" presetSubtype="0" fill="hold" grpId="0" nodeType="afterEffect">
                                  <p:stCondLst>
                                    <p:cond delay="0"/>
                                  </p:stCondLst>
                                  <p:childTnLst>
                                    <p:set>
                                      <p:cBhvr>
                                        <p:cTn id="163" dur="1" fill="hold">
                                          <p:stCondLst>
                                            <p:cond delay="0"/>
                                          </p:stCondLst>
                                        </p:cTn>
                                        <p:tgtEl>
                                          <p:spTgt spid="12314"/>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12315"/>
                                        </p:tgtEl>
                                        <p:attrNameLst>
                                          <p:attrName>style.visibility</p:attrName>
                                        </p:attrNameLst>
                                      </p:cBhvr>
                                      <p:to>
                                        <p:strVal val="visible"/>
                                      </p:to>
                                    </p:set>
                                  </p:childTnLst>
                                </p:cTn>
                              </p:par>
                            </p:childTnLst>
                          </p:cTn>
                        </p:par>
                        <p:par>
                          <p:cTn id="168" fill="hold">
                            <p:stCondLst>
                              <p:cond delay="0"/>
                            </p:stCondLst>
                            <p:childTnLst>
                              <p:par>
                                <p:cTn id="169" presetID="1" presetClass="entr" presetSubtype="0" fill="hold" grpId="0" nodeType="afterEffect">
                                  <p:stCondLst>
                                    <p:cond delay="0"/>
                                  </p:stCondLst>
                                  <p:childTnLst>
                                    <p:set>
                                      <p:cBhvr>
                                        <p:cTn id="170" dur="1" fill="hold">
                                          <p:stCondLst>
                                            <p:cond delay="0"/>
                                          </p:stCondLst>
                                        </p:cTn>
                                        <p:tgtEl>
                                          <p:spTgt spid="12317"/>
                                        </p:tgtEl>
                                        <p:attrNameLst>
                                          <p:attrName>style.visibility</p:attrName>
                                        </p:attrNameLst>
                                      </p:cBhvr>
                                      <p:to>
                                        <p:strVal val="visible"/>
                                      </p:to>
                                    </p:set>
                                  </p:childTnLst>
                                </p:cTn>
                              </p:par>
                            </p:childTnLst>
                          </p:cTn>
                        </p:par>
                        <p:par>
                          <p:cTn id="171" fill="hold">
                            <p:stCondLst>
                              <p:cond delay="0"/>
                            </p:stCondLst>
                            <p:childTnLst>
                              <p:par>
                                <p:cTn id="172" presetID="1" presetClass="entr" presetSubtype="0" fill="hold" grpId="0" nodeType="afterEffect">
                                  <p:stCondLst>
                                    <p:cond delay="0"/>
                                  </p:stCondLst>
                                  <p:childTnLst>
                                    <p:set>
                                      <p:cBhvr>
                                        <p:cTn id="173" dur="1" fill="hold">
                                          <p:stCondLst>
                                            <p:cond delay="0"/>
                                          </p:stCondLst>
                                        </p:cTn>
                                        <p:tgtEl>
                                          <p:spTgt spid="12318"/>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2322"/>
                                        </p:tgtEl>
                                        <p:attrNameLst>
                                          <p:attrName>style.visibility</p:attrName>
                                        </p:attrNameLst>
                                      </p:cBhvr>
                                      <p:to>
                                        <p:strVal val="visible"/>
                                      </p:to>
                                    </p:set>
                                  </p:childTnLst>
                                </p:cTn>
                              </p:par>
                            </p:childTnLst>
                          </p:cTn>
                        </p:par>
                        <p:par>
                          <p:cTn id="178" fill="hold">
                            <p:stCondLst>
                              <p:cond delay="0"/>
                            </p:stCondLst>
                            <p:childTnLst>
                              <p:par>
                                <p:cTn id="179" presetID="1" presetClass="entr" presetSubtype="0" fill="hold" grpId="0" nodeType="afterEffect">
                                  <p:stCondLst>
                                    <p:cond delay="0"/>
                                  </p:stCondLst>
                                  <p:childTnLst>
                                    <p:set>
                                      <p:cBhvr>
                                        <p:cTn id="180" dur="1" fill="hold">
                                          <p:stCondLst>
                                            <p:cond delay="0"/>
                                          </p:stCondLst>
                                        </p:cTn>
                                        <p:tgtEl>
                                          <p:spTgt spid="12325"/>
                                        </p:tgtEl>
                                        <p:attrNameLst>
                                          <p:attrName>style.visibility</p:attrName>
                                        </p:attrNameLst>
                                      </p:cBhvr>
                                      <p:to>
                                        <p:strVal val="visible"/>
                                      </p:to>
                                    </p:set>
                                  </p:childTnLst>
                                </p:cTn>
                              </p:par>
                            </p:childTnLst>
                          </p:cTn>
                        </p:par>
                        <p:par>
                          <p:cTn id="181" fill="hold">
                            <p:stCondLst>
                              <p:cond delay="0"/>
                            </p:stCondLst>
                            <p:childTnLst>
                              <p:par>
                                <p:cTn id="182" presetID="1" presetClass="entr" presetSubtype="0" fill="hold" grpId="0" nodeType="afterEffect">
                                  <p:stCondLst>
                                    <p:cond delay="0"/>
                                  </p:stCondLst>
                                  <p:childTnLst>
                                    <p:set>
                                      <p:cBhvr>
                                        <p:cTn id="183" dur="1" fill="hold">
                                          <p:stCondLst>
                                            <p:cond delay="0"/>
                                          </p:stCondLst>
                                        </p:cTn>
                                        <p:tgtEl>
                                          <p:spTgt spid="12323"/>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12324"/>
                                        </p:tgtEl>
                                        <p:attrNameLst>
                                          <p:attrName>style.visibility</p:attrName>
                                        </p:attrNameLst>
                                      </p:cBhvr>
                                      <p:to>
                                        <p:strVal val="visible"/>
                                      </p:to>
                                    </p:set>
                                  </p:childTnLst>
                                </p:cTn>
                              </p:par>
                            </p:childTnLst>
                          </p:cTn>
                        </p:par>
                        <p:par>
                          <p:cTn id="188" fill="hold">
                            <p:stCondLst>
                              <p:cond delay="0"/>
                            </p:stCondLst>
                            <p:childTnLst>
                              <p:par>
                                <p:cTn id="189" presetID="1" presetClass="entr" presetSubtype="0" fill="hold" grpId="0" nodeType="afterEffect">
                                  <p:stCondLst>
                                    <p:cond delay="0"/>
                                  </p:stCondLst>
                                  <p:childTnLst>
                                    <p:set>
                                      <p:cBhvr>
                                        <p:cTn id="190" dur="1" fill="hold">
                                          <p:stCondLst>
                                            <p:cond delay="0"/>
                                          </p:stCondLst>
                                        </p:cTn>
                                        <p:tgtEl>
                                          <p:spTgt spid="12326"/>
                                        </p:tgtEl>
                                        <p:attrNameLst>
                                          <p:attrName>style.visibility</p:attrName>
                                        </p:attrNameLst>
                                      </p:cBhvr>
                                      <p:to>
                                        <p:strVal val="visible"/>
                                      </p:to>
                                    </p:set>
                                  </p:childTnLst>
                                </p:cTn>
                              </p:par>
                            </p:childTnLst>
                          </p:cTn>
                        </p:par>
                        <p:par>
                          <p:cTn id="191" fill="hold">
                            <p:stCondLst>
                              <p:cond delay="0"/>
                            </p:stCondLst>
                            <p:childTnLst>
                              <p:par>
                                <p:cTn id="192" presetID="1" presetClass="entr" presetSubtype="0" fill="hold" grpId="0" nodeType="afterEffect">
                                  <p:stCondLst>
                                    <p:cond delay="0"/>
                                  </p:stCondLst>
                                  <p:childTnLst>
                                    <p:set>
                                      <p:cBhvr>
                                        <p:cTn id="193" dur="1" fill="hold">
                                          <p:stCondLst>
                                            <p:cond delay="0"/>
                                          </p:stCondLst>
                                        </p:cTn>
                                        <p:tgtEl>
                                          <p:spTgt spid="12327"/>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12331"/>
                                        </p:tgtEl>
                                        <p:attrNameLst>
                                          <p:attrName>style.visibility</p:attrName>
                                        </p:attrNameLst>
                                      </p:cBhvr>
                                      <p:to>
                                        <p:strVal val="visible"/>
                                      </p:to>
                                    </p:set>
                                  </p:childTnLst>
                                </p:cTn>
                              </p:par>
                            </p:childTnLst>
                          </p:cTn>
                        </p:par>
                        <p:par>
                          <p:cTn id="198" fill="hold">
                            <p:stCondLst>
                              <p:cond delay="0"/>
                            </p:stCondLst>
                            <p:childTnLst>
                              <p:par>
                                <p:cTn id="199" presetID="1" presetClass="entr" presetSubtype="0" fill="hold" grpId="0" nodeType="afterEffect">
                                  <p:stCondLst>
                                    <p:cond delay="0"/>
                                  </p:stCondLst>
                                  <p:childTnLst>
                                    <p:set>
                                      <p:cBhvr>
                                        <p:cTn id="200" dur="1" fill="hold">
                                          <p:stCondLst>
                                            <p:cond delay="0"/>
                                          </p:stCondLst>
                                        </p:cTn>
                                        <p:tgtEl>
                                          <p:spTgt spid="12334"/>
                                        </p:tgtEl>
                                        <p:attrNameLst>
                                          <p:attrName>style.visibility</p:attrName>
                                        </p:attrNameLst>
                                      </p:cBhvr>
                                      <p:to>
                                        <p:strVal val="visible"/>
                                      </p:to>
                                    </p:set>
                                  </p:childTnLst>
                                </p:cTn>
                              </p:par>
                            </p:childTnLst>
                          </p:cTn>
                        </p:par>
                        <p:par>
                          <p:cTn id="201" fill="hold">
                            <p:stCondLst>
                              <p:cond delay="0"/>
                            </p:stCondLst>
                            <p:childTnLst>
                              <p:par>
                                <p:cTn id="202" presetID="1" presetClass="entr" presetSubtype="0" fill="hold" grpId="0" nodeType="afterEffect">
                                  <p:stCondLst>
                                    <p:cond delay="0"/>
                                  </p:stCondLst>
                                  <p:childTnLst>
                                    <p:set>
                                      <p:cBhvr>
                                        <p:cTn id="203" dur="1" fill="hold">
                                          <p:stCondLst>
                                            <p:cond delay="0"/>
                                          </p:stCondLst>
                                        </p:cTn>
                                        <p:tgtEl>
                                          <p:spTgt spid="12332"/>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12333"/>
                                        </p:tgtEl>
                                        <p:attrNameLst>
                                          <p:attrName>style.visibility</p:attrName>
                                        </p:attrNameLst>
                                      </p:cBhvr>
                                      <p:to>
                                        <p:strVal val="visible"/>
                                      </p:to>
                                    </p:set>
                                  </p:childTnLst>
                                </p:cTn>
                              </p:par>
                            </p:childTnLst>
                          </p:cTn>
                        </p:par>
                        <p:par>
                          <p:cTn id="208" fill="hold">
                            <p:stCondLst>
                              <p:cond delay="0"/>
                            </p:stCondLst>
                            <p:childTnLst>
                              <p:par>
                                <p:cTn id="209" presetID="1" presetClass="entr" presetSubtype="0" fill="hold" grpId="0" nodeType="afterEffect">
                                  <p:stCondLst>
                                    <p:cond delay="0"/>
                                  </p:stCondLst>
                                  <p:childTnLst>
                                    <p:set>
                                      <p:cBhvr>
                                        <p:cTn id="210" dur="1" fill="hold">
                                          <p:stCondLst>
                                            <p:cond delay="0"/>
                                          </p:stCondLst>
                                        </p:cTn>
                                        <p:tgtEl>
                                          <p:spTgt spid="12335"/>
                                        </p:tgtEl>
                                        <p:attrNameLst>
                                          <p:attrName>style.visibility</p:attrName>
                                        </p:attrNameLst>
                                      </p:cBhvr>
                                      <p:to>
                                        <p:strVal val="visible"/>
                                      </p:to>
                                    </p:set>
                                  </p:childTnLst>
                                </p:cTn>
                              </p:par>
                            </p:childTnLst>
                          </p:cTn>
                        </p:par>
                        <p:par>
                          <p:cTn id="211" fill="hold">
                            <p:stCondLst>
                              <p:cond delay="0"/>
                            </p:stCondLst>
                            <p:childTnLst>
                              <p:par>
                                <p:cTn id="212" presetID="1" presetClass="entr" presetSubtype="0" fill="hold" grpId="0" nodeType="afterEffect">
                                  <p:stCondLst>
                                    <p:cond delay="0"/>
                                  </p:stCondLst>
                                  <p:childTnLst>
                                    <p:set>
                                      <p:cBhvr>
                                        <p:cTn id="213" dur="1" fill="hold">
                                          <p:stCondLst>
                                            <p:cond delay="0"/>
                                          </p:stCondLst>
                                        </p:cTn>
                                        <p:tgtEl>
                                          <p:spTgt spid="12336"/>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12337"/>
                                        </p:tgtEl>
                                        <p:attrNameLst>
                                          <p:attrName>style.visibility</p:attrName>
                                        </p:attrNameLst>
                                      </p:cBhvr>
                                      <p:to>
                                        <p:strVal val="visible"/>
                                      </p:to>
                                    </p:set>
                                  </p:childTnLst>
                                </p:cTn>
                              </p:par>
                            </p:childTnLst>
                          </p:cTn>
                        </p:par>
                        <p:par>
                          <p:cTn id="218" fill="hold">
                            <p:stCondLst>
                              <p:cond delay="0"/>
                            </p:stCondLst>
                            <p:childTnLst>
                              <p:par>
                                <p:cTn id="219" presetID="1" presetClass="entr" presetSubtype="0" fill="hold" grpId="0" nodeType="afterEffect">
                                  <p:stCondLst>
                                    <p:cond delay="0"/>
                                  </p:stCondLst>
                                  <p:childTnLst>
                                    <p:set>
                                      <p:cBhvr>
                                        <p:cTn id="220" dur="1" fill="hold">
                                          <p:stCondLst>
                                            <p:cond delay="0"/>
                                          </p:stCondLst>
                                        </p:cTn>
                                        <p:tgtEl>
                                          <p:spTgt spid="12338"/>
                                        </p:tgtEl>
                                        <p:attrNameLst>
                                          <p:attrName>style.visibility</p:attrName>
                                        </p:attrNameLst>
                                      </p:cBhvr>
                                      <p:to>
                                        <p:strVal val="visible"/>
                                      </p:to>
                                    </p:set>
                                  </p:childTnLst>
                                </p:cTn>
                              </p:par>
                            </p:childTnLst>
                          </p:cTn>
                        </p:par>
                        <p:par>
                          <p:cTn id="221" fill="hold">
                            <p:stCondLst>
                              <p:cond delay="0"/>
                            </p:stCondLst>
                            <p:childTnLst>
                              <p:par>
                                <p:cTn id="222" presetID="1" presetClass="entr" presetSubtype="0" fill="hold" grpId="0" nodeType="afterEffect">
                                  <p:stCondLst>
                                    <p:cond delay="0"/>
                                  </p:stCondLst>
                                  <p:childTnLst>
                                    <p:set>
                                      <p:cBhvr>
                                        <p:cTn id="223" dur="1" fill="hold">
                                          <p:stCondLst>
                                            <p:cond delay="0"/>
                                          </p:stCondLst>
                                        </p:cTn>
                                        <p:tgtEl>
                                          <p:spTgt spid="12339"/>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12341"/>
                                        </p:tgtEl>
                                        <p:attrNameLst>
                                          <p:attrName>style.visibility</p:attrName>
                                        </p:attrNameLst>
                                      </p:cBhvr>
                                      <p:to>
                                        <p:strVal val="visible"/>
                                      </p:to>
                                    </p:set>
                                  </p:childTnLst>
                                </p:cTn>
                              </p:par>
                            </p:childTnLst>
                          </p:cTn>
                        </p:par>
                        <p:par>
                          <p:cTn id="228" fill="hold">
                            <p:stCondLst>
                              <p:cond delay="0"/>
                            </p:stCondLst>
                            <p:childTnLst>
                              <p:par>
                                <p:cTn id="229" presetID="1" presetClass="entr" presetSubtype="0" fill="hold" grpId="0" nodeType="afterEffect">
                                  <p:stCondLst>
                                    <p:cond delay="0"/>
                                  </p:stCondLst>
                                  <p:childTnLst>
                                    <p:set>
                                      <p:cBhvr>
                                        <p:cTn id="230" dur="1" fill="hold">
                                          <p:stCondLst>
                                            <p:cond delay="0"/>
                                          </p:stCondLst>
                                        </p:cTn>
                                        <p:tgtEl>
                                          <p:spTgt spid="12340"/>
                                        </p:tgtEl>
                                        <p:attrNameLst>
                                          <p:attrName>style.visibility</p:attrName>
                                        </p:attrNameLst>
                                      </p:cBhvr>
                                      <p:to>
                                        <p:strVal val="visible"/>
                                      </p:to>
                                    </p:set>
                                  </p:childTnLst>
                                </p:cTn>
                              </p:par>
                            </p:childTnLst>
                          </p:cTn>
                        </p:par>
                        <p:par>
                          <p:cTn id="231" fill="hold">
                            <p:stCondLst>
                              <p:cond delay="0"/>
                            </p:stCondLst>
                            <p:childTnLst>
                              <p:par>
                                <p:cTn id="232" presetID="1" presetClass="entr" presetSubtype="0" fill="hold" grpId="0" nodeType="afterEffect">
                                  <p:stCondLst>
                                    <p:cond delay="0"/>
                                  </p:stCondLst>
                                  <p:childTnLst>
                                    <p:set>
                                      <p:cBhvr>
                                        <p:cTn id="233" dur="1" fill="hold">
                                          <p:stCondLst>
                                            <p:cond delay="0"/>
                                          </p:stCondLst>
                                        </p:cTn>
                                        <p:tgtEl>
                                          <p:spTgt spid="12342"/>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12343"/>
                                        </p:tgtEl>
                                        <p:attrNameLst>
                                          <p:attrName>style.visibility</p:attrName>
                                        </p:attrNameLst>
                                      </p:cBhvr>
                                      <p:to>
                                        <p:strVal val="visible"/>
                                      </p:to>
                                    </p:set>
                                  </p:childTnLst>
                                </p:cTn>
                              </p:par>
                            </p:childTnLst>
                          </p:cTn>
                        </p:par>
                        <p:par>
                          <p:cTn id="238" fill="hold">
                            <p:stCondLst>
                              <p:cond delay="0"/>
                            </p:stCondLst>
                            <p:childTnLst>
                              <p:par>
                                <p:cTn id="239" presetID="1" presetClass="entr" presetSubtype="0" fill="hold" grpId="0" nodeType="afterEffect">
                                  <p:stCondLst>
                                    <p:cond delay="0"/>
                                  </p:stCondLst>
                                  <p:childTnLst>
                                    <p:set>
                                      <p:cBhvr>
                                        <p:cTn id="240" dur="1" fill="hold">
                                          <p:stCondLst>
                                            <p:cond delay="0"/>
                                          </p:stCondLst>
                                        </p:cTn>
                                        <p:tgtEl>
                                          <p:spTgt spid="12344"/>
                                        </p:tgtEl>
                                        <p:attrNameLst>
                                          <p:attrName>style.visibility</p:attrName>
                                        </p:attrNameLst>
                                      </p:cBhvr>
                                      <p:to>
                                        <p:strVal val="visible"/>
                                      </p:to>
                                    </p:set>
                                  </p:childTnLst>
                                </p:cTn>
                              </p:par>
                            </p:childTnLst>
                          </p:cTn>
                        </p:par>
                        <p:par>
                          <p:cTn id="241" fill="hold">
                            <p:stCondLst>
                              <p:cond delay="0"/>
                            </p:stCondLst>
                            <p:childTnLst>
                              <p:par>
                                <p:cTn id="242" presetID="1" presetClass="entr" presetSubtype="0" fill="hold" grpId="0" nodeType="afterEffect">
                                  <p:stCondLst>
                                    <p:cond delay="0"/>
                                  </p:stCondLst>
                                  <p:childTnLst>
                                    <p:set>
                                      <p:cBhvr>
                                        <p:cTn id="243" dur="1" fill="hold">
                                          <p:stCondLst>
                                            <p:cond delay="0"/>
                                          </p:stCondLst>
                                        </p:cTn>
                                        <p:tgtEl>
                                          <p:spTgt spid="12345"/>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2346"/>
                                        </p:tgtEl>
                                        <p:attrNameLst>
                                          <p:attrName>style.visibility</p:attrName>
                                        </p:attrNameLst>
                                      </p:cBhvr>
                                      <p:to>
                                        <p:strVal val="visible"/>
                                      </p:to>
                                    </p:set>
                                  </p:childTnLst>
                                </p:cTn>
                              </p:par>
                            </p:childTnLst>
                          </p:cTn>
                        </p:par>
                        <p:par>
                          <p:cTn id="248" fill="hold">
                            <p:stCondLst>
                              <p:cond delay="0"/>
                            </p:stCondLst>
                            <p:childTnLst>
                              <p:par>
                                <p:cTn id="249" presetID="1" presetClass="entr" presetSubtype="0" fill="hold" grpId="0" nodeType="afterEffect">
                                  <p:stCondLst>
                                    <p:cond delay="0"/>
                                  </p:stCondLst>
                                  <p:childTnLst>
                                    <p:set>
                                      <p:cBhvr>
                                        <p:cTn id="250" dur="1" fill="hold">
                                          <p:stCondLst>
                                            <p:cond delay="0"/>
                                          </p:stCondLst>
                                        </p:cTn>
                                        <p:tgtEl>
                                          <p:spTgt spid="12347"/>
                                        </p:tgtEl>
                                        <p:attrNameLst>
                                          <p:attrName>style.visibility</p:attrName>
                                        </p:attrNameLst>
                                      </p:cBhvr>
                                      <p:to>
                                        <p:strVal val="visible"/>
                                      </p:to>
                                    </p:set>
                                  </p:childTnLst>
                                </p:cTn>
                              </p:par>
                            </p:childTnLst>
                          </p:cTn>
                        </p:par>
                        <p:par>
                          <p:cTn id="251" fill="hold">
                            <p:stCondLst>
                              <p:cond delay="0"/>
                            </p:stCondLst>
                            <p:childTnLst>
                              <p:par>
                                <p:cTn id="252" presetID="1" presetClass="entr" presetSubtype="0" fill="hold" grpId="0" nodeType="afterEffect">
                                  <p:stCondLst>
                                    <p:cond delay="0"/>
                                  </p:stCondLst>
                                  <p:childTnLst>
                                    <p:set>
                                      <p:cBhvr>
                                        <p:cTn id="253" dur="1" fill="hold">
                                          <p:stCondLst>
                                            <p:cond delay="0"/>
                                          </p:stCondLst>
                                        </p:cTn>
                                        <p:tgtEl>
                                          <p:spTgt spid="12348"/>
                                        </p:tgtEl>
                                        <p:attrNameLst>
                                          <p:attrName>style.visibility</p:attrName>
                                        </p:attrNameLst>
                                      </p:cBhvr>
                                      <p:to>
                                        <p:strVal val="visible"/>
                                      </p:to>
                                    </p:set>
                                  </p:childTnLst>
                                </p:cTn>
                              </p:par>
                            </p:childTnLst>
                          </p:cTn>
                        </p:par>
                      </p:childTnLst>
                    </p:cTn>
                  </p:par>
                  <p:par>
                    <p:cTn id="254" fill="hold">
                      <p:stCondLst>
                        <p:cond delay="indefinite"/>
                      </p:stCondLst>
                      <p:childTnLst>
                        <p:par>
                          <p:cTn id="255" fill="hold">
                            <p:stCondLst>
                              <p:cond delay="0"/>
                            </p:stCondLst>
                            <p:childTnLst>
                              <p:par>
                                <p:cTn id="256" presetID="22" presetClass="entr" presetSubtype="4" fill="hold" grpId="0" nodeType="clickEffect">
                                  <p:stCondLst>
                                    <p:cond delay="0"/>
                                  </p:stCondLst>
                                  <p:childTnLst>
                                    <p:set>
                                      <p:cBhvr>
                                        <p:cTn id="257" dur="1" fill="hold">
                                          <p:stCondLst>
                                            <p:cond delay="0"/>
                                          </p:stCondLst>
                                        </p:cTn>
                                        <p:tgtEl>
                                          <p:spTgt spid="3"/>
                                        </p:tgtEl>
                                        <p:attrNameLst>
                                          <p:attrName>style.visibility</p:attrName>
                                        </p:attrNameLst>
                                      </p:cBhvr>
                                      <p:to>
                                        <p:strVal val="visible"/>
                                      </p:to>
                                    </p:set>
                                    <p:animEffect transition="in" filter="wipe(down)">
                                      <p:cBhvr>
                                        <p:cTn id="258" dur="500"/>
                                        <p:tgtEl>
                                          <p:spTgt spid="3"/>
                                        </p:tgtEl>
                                      </p:cBhvr>
                                    </p:animEffect>
                                  </p:childTnLst>
                                </p:cTn>
                              </p:par>
                            </p:childTnLst>
                          </p:cTn>
                        </p:par>
                        <p:par>
                          <p:cTn id="259" fill="hold">
                            <p:stCondLst>
                              <p:cond delay="500"/>
                            </p:stCondLst>
                            <p:childTnLst>
                              <p:par>
                                <p:cTn id="260" presetID="1" presetClass="entr" presetSubtype="0" fill="hold" grpId="0" nodeType="afterEffect">
                                  <p:stCondLst>
                                    <p:cond delay="0"/>
                                  </p:stCondLst>
                                  <p:childTnLst>
                                    <p:set>
                                      <p:cBhvr>
                                        <p:cTn id="261" dur="1" fill="hold">
                                          <p:stCondLst>
                                            <p:cond delay="0"/>
                                          </p:stCondLst>
                                        </p:cTn>
                                        <p:tgtEl>
                                          <p:spTgt spid="5"/>
                                        </p:tgtEl>
                                        <p:attrNameLst>
                                          <p:attrName>style.visibility</p:attrName>
                                        </p:attrNameLst>
                                      </p:cBhvr>
                                      <p:to>
                                        <p:strVal val="visible"/>
                                      </p:to>
                                    </p:set>
                                  </p:childTnLst>
                                </p:cTn>
                              </p:par>
                            </p:childTnLst>
                          </p:cTn>
                        </p:par>
                        <p:par>
                          <p:cTn id="262" fill="hold">
                            <p:stCondLst>
                              <p:cond delay="500"/>
                            </p:stCondLst>
                            <p:childTnLst>
                              <p:par>
                                <p:cTn id="263" presetID="1" presetClass="entr" presetSubtype="0" fill="hold" grpId="0" nodeType="afterEffect">
                                  <p:stCondLst>
                                    <p:cond delay="0"/>
                                  </p:stCondLst>
                                  <p:childTnLst>
                                    <p:set>
                                      <p:cBhvr>
                                        <p:cTn id="264" dur="1" fill="hold">
                                          <p:stCondLst>
                                            <p:cond delay="0"/>
                                          </p:stCondLst>
                                        </p:cTn>
                                        <p:tgtEl>
                                          <p:spTgt spid="7"/>
                                        </p:tgtEl>
                                        <p:attrNameLst>
                                          <p:attrName>style.visibility</p:attrName>
                                        </p:attrNameLst>
                                      </p:cBhvr>
                                      <p:to>
                                        <p:strVal val="visible"/>
                                      </p:to>
                                    </p:set>
                                  </p:childTnLst>
                                </p:cTn>
                              </p:par>
                            </p:childTnLst>
                          </p:cTn>
                        </p:par>
                        <p:par>
                          <p:cTn id="265" fill="hold">
                            <p:stCondLst>
                              <p:cond delay="500"/>
                            </p:stCondLst>
                            <p:childTnLst>
                              <p:par>
                                <p:cTn id="266" presetID="1" presetClass="entr" presetSubtype="0" fill="hold" grpId="0" nodeType="afterEffect">
                                  <p:stCondLst>
                                    <p:cond delay="0"/>
                                  </p:stCondLst>
                                  <p:childTnLst>
                                    <p:set>
                                      <p:cBhvr>
                                        <p:cTn id="267" dur="1" fill="hold">
                                          <p:stCondLst>
                                            <p:cond delay="0"/>
                                          </p:stCondLst>
                                        </p:cTn>
                                        <p:tgtEl>
                                          <p:spTgt spid="6"/>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9"/>
                                        </p:tgtEl>
                                        <p:attrNameLst>
                                          <p:attrName>style.visibility</p:attrName>
                                        </p:attrNameLst>
                                      </p:cBhvr>
                                      <p:to>
                                        <p:strVal val="visible"/>
                                      </p:to>
                                    </p:set>
                                    <p:animEffect transition="in" filter="wipe(down)">
                                      <p:cBhvr>
                                        <p:cTn id="272" dur="500"/>
                                        <p:tgtEl>
                                          <p:spTgt spid="9"/>
                                        </p:tgtEl>
                                      </p:cBhvr>
                                    </p:animEffect>
                                  </p:childTnLst>
                                </p:cTn>
                              </p:par>
                            </p:childTnLst>
                          </p:cTn>
                        </p:par>
                        <p:par>
                          <p:cTn id="273" fill="hold">
                            <p:stCondLst>
                              <p:cond delay="500"/>
                            </p:stCondLst>
                            <p:childTnLst>
                              <p:par>
                                <p:cTn id="274" presetID="1" presetClass="entr" presetSubtype="0" fill="hold" grpId="0" nodeType="afterEffect">
                                  <p:stCondLst>
                                    <p:cond delay="0"/>
                                  </p:stCondLst>
                                  <p:childTnLst>
                                    <p:set>
                                      <p:cBhvr>
                                        <p:cTn id="275" dur="1" fill="hold">
                                          <p:stCondLst>
                                            <p:cond delay="0"/>
                                          </p:stCondLst>
                                        </p:cTn>
                                        <p:tgtEl>
                                          <p:spTgt spid="12"/>
                                        </p:tgtEl>
                                        <p:attrNameLst>
                                          <p:attrName>style.visibility</p:attrName>
                                        </p:attrNameLst>
                                      </p:cBhvr>
                                      <p:to>
                                        <p:strVal val="visible"/>
                                      </p:to>
                                    </p:set>
                                  </p:childTnLst>
                                </p:cTn>
                              </p:par>
                            </p:childTnLst>
                          </p:cTn>
                        </p:par>
                        <p:par>
                          <p:cTn id="276" fill="hold">
                            <p:stCondLst>
                              <p:cond delay="500"/>
                            </p:stCondLst>
                            <p:childTnLst>
                              <p:par>
                                <p:cTn id="277" presetID="1" presetClass="entr" presetSubtype="0" fill="hold" grpId="0" nodeType="afterEffect">
                                  <p:stCondLst>
                                    <p:cond delay="0"/>
                                  </p:stCondLst>
                                  <p:childTnLst>
                                    <p:set>
                                      <p:cBhvr>
                                        <p:cTn id="278" dur="1" fill="hold">
                                          <p:stCondLst>
                                            <p:cond delay="0"/>
                                          </p:stCondLst>
                                        </p:cTn>
                                        <p:tgtEl>
                                          <p:spTgt spid="10"/>
                                        </p:tgtEl>
                                        <p:attrNameLst>
                                          <p:attrName>style.visibility</p:attrName>
                                        </p:attrNameLst>
                                      </p:cBhvr>
                                      <p:to>
                                        <p:strVal val="visible"/>
                                      </p:to>
                                    </p:set>
                                  </p:childTnLst>
                                </p:cTn>
                              </p:par>
                            </p:childTnLst>
                          </p:cTn>
                        </p:par>
                        <p:par>
                          <p:cTn id="279" fill="hold">
                            <p:stCondLst>
                              <p:cond delay="500"/>
                            </p:stCondLst>
                            <p:childTnLst>
                              <p:par>
                                <p:cTn id="280" presetID="1" presetClass="entr" presetSubtype="0" fill="hold" grpId="0" nodeType="afterEffect">
                                  <p:stCondLst>
                                    <p:cond delay="0"/>
                                  </p:stCondLst>
                                  <p:childTnLst>
                                    <p:set>
                                      <p:cBhvr>
                                        <p:cTn id="28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63" grpId="0"/>
      <p:bldP spid="12288" grpId="0"/>
      <p:bldP spid="12289" grpId="0"/>
      <p:bldP spid="12290" grpId="0"/>
      <p:bldP spid="12291" grpId="0"/>
      <p:bldP spid="12294" grpId="0"/>
      <p:bldP spid="12295" grpId="0" animBg="1"/>
      <p:bldP spid="12296" grpId="0" animBg="1"/>
      <p:bldP spid="12297" grpId="0" build="p"/>
      <p:bldP spid="12299" grpId="0"/>
      <p:bldP spid="12303" grpId="0" animBg="1"/>
      <p:bldP spid="60" grpId="0"/>
      <p:bldP spid="61" grpId="0"/>
      <p:bldP spid="12292" grpId="0"/>
      <p:bldP spid="12293" grpId="0" animBg="1"/>
      <p:bldP spid="12298" grpId="0" animBg="1"/>
      <p:bldP spid="12300" grpId="0"/>
      <p:bldP spid="12301" grpId="0"/>
      <p:bldP spid="12302" grpId="0"/>
      <p:bldP spid="12304" grpId="0"/>
      <p:bldP spid="12306" grpId="0" animBg="1"/>
      <p:bldP spid="12308" grpId="0" animBg="1"/>
      <p:bldP spid="12309" grpId="0"/>
      <p:bldP spid="12310" grpId="0"/>
      <p:bldP spid="12311" grpId="0" animBg="1"/>
      <p:bldP spid="12312" grpId="0"/>
      <p:bldP spid="12313" grpId="0"/>
      <p:bldP spid="12314" grpId="0"/>
      <p:bldP spid="12315" grpId="0"/>
      <p:bldP spid="12316" grpId="0" animBg="1"/>
      <p:bldP spid="12317" grpId="0" animBg="1"/>
      <p:bldP spid="12318" grpId="0"/>
      <p:bldP spid="12322" grpId="0"/>
      <p:bldP spid="12323" grpId="0"/>
      <p:bldP spid="12324" grpId="0"/>
      <p:bldP spid="12325" grpId="0" animBg="1"/>
      <p:bldP spid="12326" grpId="0" animBg="1"/>
      <p:bldP spid="12327" grpId="0"/>
      <p:bldP spid="12331" grpId="0"/>
      <p:bldP spid="12332" grpId="0"/>
      <p:bldP spid="12333" grpId="0"/>
      <p:bldP spid="12334" grpId="0" animBg="1"/>
      <p:bldP spid="12335" grpId="0" animBg="1"/>
      <p:bldP spid="12336" grpId="0"/>
      <p:bldP spid="12337" grpId="0"/>
      <p:bldP spid="12338" grpId="0" animBg="1"/>
      <p:bldP spid="12339" grpId="0"/>
      <p:bldP spid="12340" grpId="0" animBg="1"/>
      <p:bldP spid="12341" grpId="0"/>
      <p:bldP spid="12342" grpId="0"/>
      <p:bldP spid="12343" grpId="0"/>
      <p:bldP spid="12344" grpId="0" animBg="1"/>
      <p:bldP spid="12345" grpId="0"/>
      <p:bldP spid="12346" grpId="0"/>
      <p:bldP spid="12347" grpId="0" animBg="1"/>
      <p:bldP spid="12348" grpId="0"/>
      <p:bldP spid="3" grpId="0" animBg="1"/>
      <p:bldP spid="5" grpId="0"/>
      <p:bldP spid="6" grpId="0"/>
      <p:bldP spid="7" grpId="0" animBg="1"/>
      <p:bldP spid="9" grpId="0" animBg="1"/>
      <p:bldP spid="10" grpId="0"/>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35496" y="188640"/>
            <a:ext cx="907211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佐渡島のトキはどうなっているのか</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71883" y="3717032"/>
            <a:ext cx="9072117" cy="301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96938" indent="-896938" eaLnBrk="1" hangingPunct="1">
              <a:lnSpc>
                <a:spcPct val="80000"/>
              </a:lnSpc>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自然の中では繁殖せず、今はケージの中に</a:t>
            </a:r>
            <a:r>
              <a:rPr lang="en-US" altLang="ja-JP" sz="4800" dirty="0">
                <a:solidFill>
                  <a:srgbClr val="006699"/>
                </a:solidFill>
                <a:latin typeface="UD デジタル 教科書体 NK-B" panose="02020700000000000000" pitchFamily="18" charset="-128"/>
                <a:ea typeface="UD デジタル 教科書体 NK-B" panose="02020700000000000000" pitchFamily="18" charset="-128"/>
              </a:rPr>
              <a:t>10</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羽ほどいる</a:t>
            </a:r>
          </a:p>
          <a:p>
            <a:pPr eaLnBrk="1" hangingPunct="1">
              <a:lnSpc>
                <a:spcPct val="80000"/>
              </a:lnSpc>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自然の中でも</a:t>
            </a: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数十羽まで増えた</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もう何百羽も普通に飛んでいる</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124F365D-0824-4E82-8845-4227757BD9D6}"/>
              </a:ext>
            </a:extLst>
          </p:cNvPr>
          <p:cNvSpPr txBox="1"/>
          <p:nvPr/>
        </p:nvSpPr>
        <p:spPr>
          <a:xfrm>
            <a:off x="5823" y="5058667"/>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885A0D8B-B2F4-4FFF-97F3-98F6B73CCF15}"/>
              </a:ext>
            </a:extLst>
          </p:cNvPr>
          <p:cNvSpPr txBox="1"/>
          <p:nvPr/>
        </p:nvSpPr>
        <p:spPr>
          <a:xfrm>
            <a:off x="39691" y="3583549"/>
            <a:ext cx="834423"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6" name="楕円 5">
            <a:extLst>
              <a:ext uri="{FF2B5EF4-FFF2-40B4-BE49-F238E27FC236}">
                <a16:creationId xmlns:a16="http://schemas.microsoft.com/office/drawing/2014/main" id="{6A36E5E7-C676-424B-B9BB-5B79DF12FCBB}"/>
              </a:ext>
            </a:extLst>
          </p:cNvPr>
          <p:cNvSpPr/>
          <p:nvPr/>
        </p:nvSpPr>
        <p:spPr bwMode="auto">
          <a:xfrm>
            <a:off x="176825" y="5868071"/>
            <a:ext cx="663732" cy="638133"/>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2" name="Text Box 3">
            <a:extLst>
              <a:ext uri="{FF2B5EF4-FFF2-40B4-BE49-F238E27FC236}">
                <a16:creationId xmlns:a16="http://schemas.microsoft.com/office/drawing/2014/main" id="{A502CB0F-A72F-D967-F4D2-9A3D31036BC3}"/>
              </a:ext>
            </a:extLst>
          </p:cNvPr>
          <p:cNvSpPr txBox="1">
            <a:spLocks noChangeArrowheads="1"/>
          </p:cNvSpPr>
          <p:nvPr/>
        </p:nvSpPr>
        <p:spPr bwMode="auto">
          <a:xfrm>
            <a:off x="292990" y="1196752"/>
            <a:ext cx="8670608" cy="238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1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かつて全国に何百万羽もいたトキの、最後の一羽となった「キンちゃん」が死んだ後、</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1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中国陝西省の棚田に生息していた数十羽のトキを２羽ずつ借りてきて、入れ替えつつ繁殖を試行。</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1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ある程度増えたので、島内に放鳥してみたら</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p>
        </p:txBody>
      </p:sp>
    </p:spTree>
    <p:extLst>
      <p:ext uri="{BB962C8B-B14F-4D97-AF65-F5344CB8AC3E}">
        <p14:creationId xmlns:p14="http://schemas.microsoft.com/office/powerpoint/2010/main" val="3561803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0" end="0"/>
                                            </p:txEl>
                                          </p:spTgt>
                                        </p:tgtEl>
                                        <p:attrNameLst>
                                          <p:attrName>style.visibility</p:attrName>
                                        </p:attrNameLst>
                                      </p:cBhvr>
                                      <p:to>
                                        <p:strVal val="visible"/>
                                      </p:to>
                                    </p:set>
                                    <p:animEffect transition="in" filter="wipe(left)">
                                      <p:cBhvr>
                                        <p:cTn id="22" dur="500"/>
                                        <p:tgtEl>
                                          <p:spTgt spid="33894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1" end="1"/>
                                            </p:txEl>
                                          </p:spTgt>
                                        </p:tgtEl>
                                        <p:attrNameLst>
                                          <p:attrName>style.visibility</p:attrName>
                                        </p:attrNameLst>
                                      </p:cBhvr>
                                      <p:to>
                                        <p:strVal val="visible"/>
                                      </p:to>
                                    </p:set>
                                    <p:animEffect transition="in" filter="wipe(left)">
                                      <p:cBhvr>
                                        <p:cTn id="27" dur="500"/>
                                        <p:tgtEl>
                                          <p:spTgt spid="33894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2" end="2"/>
                                            </p:txEl>
                                          </p:spTgt>
                                        </p:tgtEl>
                                        <p:attrNameLst>
                                          <p:attrName>style.visibility</p:attrName>
                                        </p:attrNameLst>
                                      </p:cBhvr>
                                      <p:to>
                                        <p:strVal val="visible"/>
                                      </p:to>
                                    </p:set>
                                    <p:animEffect transition="in" filter="wipe(left)">
                                      <p:cBhvr>
                                        <p:cTn id="32" dur="500"/>
                                        <p:tgtEl>
                                          <p:spTgt spid="33894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8)">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P spid="4" grpId="0" animBg="1"/>
      <p:bldP spid="5" grpId="0" animBg="1"/>
      <p:bldP spid="6" grpId="0" animBg="1"/>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35496" y="188640"/>
            <a:ext cx="907211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佐渡島のトキはどうなっているのか</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71883" y="3717032"/>
            <a:ext cx="9072117" cy="301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896938" indent="-896938" eaLnBrk="1" hangingPunct="1">
              <a:lnSpc>
                <a:spcPct val="80000"/>
              </a:lnSpc>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自然の中では繁殖せず、今はケージの中に</a:t>
            </a:r>
            <a:r>
              <a:rPr lang="en-US" altLang="ja-JP" sz="4800" dirty="0">
                <a:solidFill>
                  <a:srgbClr val="006699"/>
                </a:solidFill>
                <a:latin typeface="UD デジタル 教科書体 NK-B" panose="02020700000000000000" pitchFamily="18" charset="-128"/>
                <a:ea typeface="UD デジタル 教科書体 NK-B" panose="02020700000000000000" pitchFamily="18" charset="-128"/>
              </a:rPr>
              <a:t>10</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羽ほどいる</a:t>
            </a:r>
          </a:p>
          <a:p>
            <a:pPr eaLnBrk="1" hangingPunct="1">
              <a:lnSpc>
                <a:spcPct val="80000"/>
              </a:lnSpc>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自然の中でも</a:t>
            </a: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数十羽まで増えた</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もう何百羽も普通に飛んでいる</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124F365D-0824-4E82-8845-4227757BD9D6}"/>
              </a:ext>
            </a:extLst>
          </p:cNvPr>
          <p:cNvSpPr txBox="1"/>
          <p:nvPr/>
        </p:nvSpPr>
        <p:spPr>
          <a:xfrm>
            <a:off x="5823" y="5058667"/>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885A0D8B-B2F4-4FFF-97F3-98F6B73CCF15}"/>
              </a:ext>
            </a:extLst>
          </p:cNvPr>
          <p:cNvSpPr txBox="1"/>
          <p:nvPr/>
        </p:nvSpPr>
        <p:spPr>
          <a:xfrm>
            <a:off x="39691" y="3583549"/>
            <a:ext cx="834423"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6" name="楕円 5">
            <a:extLst>
              <a:ext uri="{FF2B5EF4-FFF2-40B4-BE49-F238E27FC236}">
                <a16:creationId xmlns:a16="http://schemas.microsoft.com/office/drawing/2014/main" id="{6A36E5E7-C676-424B-B9BB-5B79DF12FCBB}"/>
              </a:ext>
            </a:extLst>
          </p:cNvPr>
          <p:cNvSpPr/>
          <p:nvPr/>
        </p:nvSpPr>
        <p:spPr bwMode="auto">
          <a:xfrm>
            <a:off x="176825" y="5868071"/>
            <a:ext cx="663732" cy="638133"/>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2" name="Text Box 3">
            <a:extLst>
              <a:ext uri="{FF2B5EF4-FFF2-40B4-BE49-F238E27FC236}">
                <a16:creationId xmlns:a16="http://schemas.microsoft.com/office/drawing/2014/main" id="{A502CB0F-A72F-D967-F4D2-9A3D31036BC3}"/>
              </a:ext>
            </a:extLst>
          </p:cNvPr>
          <p:cNvSpPr txBox="1">
            <a:spLocks noChangeArrowheads="1"/>
          </p:cNvSpPr>
          <p:nvPr/>
        </p:nvSpPr>
        <p:spPr bwMode="auto">
          <a:xfrm>
            <a:off x="292990" y="1196752"/>
            <a:ext cx="8670608" cy="238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1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かつて全国に何百万羽もいたトキの、最後の一羽となった「キンちゃん」が死んだ後、</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1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中国陝西省の棚田に生息していた数十羽のトキを２羽ずつ借りてきて、入れ替えつつ繁殖を試行。</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0000"/>
              </a:lnSpc>
              <a:spcBef>
                <a:spcPts val="1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ある程度増えたので、島内に放鳥してみたら</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p>
        </p:txBody>
      </p:sp>
      <p:sp>
        <p:nvSpPr>
          <p:cNvPr id="3" name="AutoShape 4">
            <a:extLst>
              <a:ext uri="{FF2B5EF4-FFF2-40B4-BE49-F238E27FC236}">
                <a16:creationId xmlns:a16="http://schemas.microsoft.com/office/drawing/2014/main" id="{DDA70DBE-9340-9480-1E77-25AB42A8A063}"/>
              </a:ext>
            </a:extLst>
          </p:cNvPr>
          <p:cNvSpPr>
            <a:spLocks noChangeArrowheads="1"/>
          </p:cNvSpPr>
          <p:nvPr/>
        </p:nvSpPr>
        <p:spPr bwMode="auto">
          <a:xfrm>
            <a:off x="-36512" y="-99392"/>
            <a:ext cx="9144001" cy="6832601"/>
          </a:xfrm>
          <a:prstGeom prst="star24">
            <a:avLst>
              <a:gd name="adj" fmla="val 46787"/>
            </a:avLst>
          </a:prstGeom>
          <a:solidFill>
            <a:srgbClr val="CCFFFF"/>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en-US" altLang="ja-JP" sz="4000" dirty="0">
              <a:solidFill>
                <a:srgbClr val="CC3300"/>
              </a:solidFill>
              <a:latin typeface="HGP創英角ﾎﾟｯﾌﾟ体" panose="040B0A00000000000000" pitchFamily="50" charset="-128"/>
              <a:ea typeface="HGP創英角ﾎﾟｯﾌﾟ体" panose="040B0A00000000000000" pitchFamily="50" charset="-128"/>
            </a:endParaRPr>
          </a:p>
          <a:p>
            <a:pPr algn="ctr">
              <a:spcBef>
                <a:spcPct val="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トキが栄えたのは</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ct val="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人間が水田を増やし、エサの</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ct val="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ドジョウやカエル、ミミズやタニシ、</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ct val="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サワガニや水生昆虫が増えたから。</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algn="ctr">
              <a:spcBef>
                <a:spcPct val="0"/>
              </a:spcBef>
              <a:buFontTx/>
              <a:buNone/>
            </a:pPr>
            <a:endParaRPr lang="en-US" altLang="ja-JP" sz="800" dirty="0">
              <a:solidFill>
                <a:srgbClr val="CC3300"/>
              </a:solidFill>
              <a:latin typeface="Times New Roman" panose="02020603050405020304" pitchFamily="18" charset="0"/>
              <a:ea typeface="HG創英角ﾎﾟｯﾌﾟ体" panose="040B0A09000000000000" pitchFamily="49" charset="-128"/>
            </a:endParaRPr>
          </a:p>
          <a:p>
            <a:pPr algn="ctr">
              <a:lnSpc>
                <a:spcPct val="80000"/>
              </a:lnSpc>
              <a:spcBef>
                <a:spcPts val="600"/>
              </a:spcBef>
              <a:buFontTx/>
              <a:buNone/>
            </a:pPr>
            <a:r>
              <a:rPr lang="ja-JP" altLang="en-US" dirty="0">
                <a:solidFill>
                  <a:srgbClr val="663300"/>
                </a:solidFill>
                <a:latin typeface="HGP創英角ﾎﾟｯﾌﾟ体" panose="040B0A00000000000000" pitchFamily="50" charset="-128"/>
                <a:ea typeface="HGP創英角ﾎﾟｯﾌﾟ体" panose="040B0A00000000000000" pitchFamily="50" charset="-128"/>
              </a:rPr>
              <a:t>逆にトキを滅ぼしたのは、</a:t>
            </a:r>
            <a:r>
              <a:rPr lang="ja-JP" altLang="en-US" sz="4000" dirty="0">
                <a:solidFill>
                  <a:srgbClr val="663300"/>
                </a:solidFill>
                <a:latin typeface="HGP創英角ﾎﾟｯﾌﾟ体" panose="040B0A00000000000000" pitchFamily="50" charset="-128"/>
                <a:ea typeface="HGP創英角ﾎﾟｯﾌﾟ体" panose="040B0A00000000000000" pitchFamily="50" charset="-128"/>
              </a:rPr>
              <a:t>農薬と化学肥料。</a:t>
            </a:r>
            <a:endParaRPr lang="en-US" altLang="ja-JP" sz="40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85000"/>
              </a:lnSpc>
              <a:spcBef>
                <a:spcPts val="0"/>
              </a:spcBef>
              <a:buFontTx/>
              <a:buNone/>
            </a:pPr>
            <a:r>
              <a:rPr lang="ja-JP" altLang="en-US" sz="4000" dirty="0">
                <a:solidFill>
                  <a:srgbClr val="663300"/>
                </a:solidFill>
                <a:latin typeface="HGP創英角ﾎﾟｯﾌﾟ体" panose="040B0A00000000000000" pitchFamily="50" charset="-128"/>
                <a:ea typeface="HGP創英角ﾎﾟｯﾌﾟ体" panose="040B0A00000000000000" pitchFamily="50" charset="-128"/>
              </a:rPr>
              <a:t>これらが微生物の生態系を壊し、</a:t>
            </a:r>
            <a:endParaRPr lang="en-US" altLang="ja-JP" sz="40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85000"/>
              </a:lnSpc>
              <a:spcBef>
                <a:spcPts val="0"/>
              </a:spcBef>
              <a:buFontTx/>
              <a:buNone/>
            </a:pPr>
            <a:r>
              <a:rPr lang="ja-JP" altLang="en-US" sz="4000" dirty="0">
                <a:solidFill>
                  <a:srgbClr val="663300"/>
                </a:solidFill>
                <a:latin typeface="HGP創英角ﾎﾟｯﾌﾟ体" panose="040B0A00000000000000" pitchFamily="50" charset="-128"/>
                <a:ea typeface="HGP創英角ﾎﾟｯﾌﾟ体" panose="040B0A00000000000000" pitchFamily="50" charset="-128"/>
              </a:rPr>
              <a:t>小生物が減り、エサも消えていった</a:t>
            </a:r>
            <a:r>
              <a:rPr lang="ja-JP" altLang="en-US" sz="2800" dirty="0">
                <a:solidFill>
                  <a:srgbClr val="663300"/>
                </a:solidFill>
                <a:latin typeface="HGP創英角ﾎﾟｯﾌﾟ体" panose="040B0A00000000000000" pitchFamily="50" charset="-128"/>
                <a:ea typeface="HGP創英角ﾎﾟｯﾌﾟ体" panose="040B0A00000000000000" pitchFamily="50" charset="-128"/>
              </a:rPr>
              <a:t>。</a:t>
            </a:r>
            <a:endParaRPr lang="en-US" altLang="ja-JP" sz="28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85000"/>
              </a:lnSpc>
              <a:spcBef>
                <a:spcPts val="1800"/>
              </a:spcBef>
              <a:buFontTx/>
              <a:buNone/>
            </a:pP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そこで「トキ米」生産農家を募り、</a:t>
            </a:r>
            <a:endParaRPr lang="en-US" altLang="ja-JP" sz="38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3800" dirty="0">
                <a:solidFill>
                  <a:srgbClr val="006699"/>
                </a:solidFill>
                <a:latin typeface="UD デジタル 教科書体 NK-B" panose="02020700000000000000" pitchFamily="18" charset="-128"/>
                <a:ea typeface="UD デジタル 教科書体 NK-B" panose="02020700000000000000" pitchFamily="18" charset="-128"/>
              </a:rPr>
              <a:t>減農薬･減肥料で、エサを復活。</a:t>
            </a:r>
            <a:endParaRPr lang="en-US" altLang="ja-JP" sz="38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600"/>
              </a:spcBef>
              <a:buFontTx/>
              <a:buNone/>
            </a:pP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トキも</a:t>
            </a:r>
            <a:r>
              <a:rPr lang="en-US" altLang="ja-JP" sz="3600" dirty="0">
                <a:solidFill>
                  <a:srgbClr val="FF0000"/>
                </a:solidFill>
                <a:latin typeface="HGP創英角ﾎﾟｯﾌﾟ体" panose="040B0A00000000000000" pitchFamily="50" charset="-128"/>
                <a:ea typeface="HGP創英角ﾎﾟｯﾌﾟ体" panose="040B0A00000000000000" pitchFamily="50" charset="-128"/>
              </a:rPr>
              <a:t>500</a:t>
            </a: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羽以上に</a:t>
            </a:r>
            <a:r>
              <a:rPr lang="ja-JP" altLang="en-US" sz="4000" dirty="0">
                <a:solidFill>
                  <a:srgbClr val="FF0000"/>
                </a:solidFill>
                <a:latin typeface="HGP創英角ﾎﾟｯﾌﾟ体" panose="040B0A00000000000000" pitchFamily="50" charset="-128"/>
                <a:ea typeface="HGP創英角ﾎﾟｯﾌﾟ体" panose="040B0A00000000000000" pitchFamily="50" charset="-128"/>
              </a:rPr>
              <a:t>復活。</a:t>
            </a:r>
            <a:endParaRPr lang="en-US" altLang="ja-JP" sz="4000" dirty="0">
              <a:solidFill>
                <a:srgbClr val="FF0000"/>
              </a:solidFill>
              <a:latin typeface="HGP創英角ﾎﾟｯﾌﾟ体" panose="040B0A00000000000000" pitchFamily="50" charset="-128"/>
              <a:ea typeface="HGP創英角ﾎﾟｯﾌﾟ体" panose="040B0A00000000000000" pitchFamily="50" charset="-128"/>
            </a:endParaRPr>
          </a:p>
          <a:p>
            <a:pPr algn="ctr">
              <a:lnSpc>
                <a:spcPct val="85000"/>
              </a:lnSpc>
              <a:spcBef>
                <a:spcPts val="600"/>
              </a:spcBef>
              <a:buFontTx/>
              <a:buNone/>
            </a:pPr>
            <a:r>
              <a:rPr lang="ja-JP" altLang="en-US" dirty="0">
                <a:solidFill>
                  <a:srgbClr val="FF0000"/>
                </a:solidFill>
                <a:latin typeface="HGP創英角ﾎﾟｯﾌﾟ体" panose="040B0A00000000000000" pitchFamily="50" charset="-128"/>
                <a:ea typeface="HGP創英角ﾎﾟｯﾌﾟ体" panose="040B0A00000000000000" pitchFamily="50" charset="-128"/>
              </a:rPr>
              <a:t>日本人も、</a:t>
            </a:r>
            <a:r>
              <a:rPr lang="ja-JP" altLang="en-US" u="sng" dirty="0">
                <a:solidFill>
                  <a:srgbClr val="FF0000"/>
                </a:solidFill>
                <a:latin typeface="HGP創英角ﾎﾟｯﾌﾟ体" panose="040B0A00000000000000" pitchFamily="50" charset="-128"/>
                <a:ea typeface="HGP創英角ﾎﾟｯﾌﾟ体" panose="040B0A00000000000000" pitchFamily="50" charset="-128"/>
              </a:rPr>
              <a:t>環境が正常化</a:t>
            </a:r>
            <a:endParaRPr lang="en-US" altLang="ja-JP" u="sng" dirty="0">
              <a:solidFill>
                <a:srgbClr val="FF0000"/>
              </a:solidFill>
              <a:latin typeface="HGP創英角ﾎﾟｯﾌﾟ体" panose="040B0A00000000000000" pitchFamily="50" charset="-128"/>
              <a:ea typeface="HGP創英角ﾎﾟｯﾌﾟ体" panose="040B0A00000000000000" pitchFamily="50" charset="-128"/>
            </a:endParaRPr>
          </a:p>
          <a:p>
            <a:pPr algn="ctr">
              <a:lnSpc>
                <a:spcPct val="85000"/>
              </a:lnSpc>
              <a:spcBef>
                <a:spcPts val="0"/>
              </a:spcBef>
              <a:buFontTx/>
              <a:buNone/>
            </a:pPr>
            <a:r>
              <a:rPr lang="ja-JP" altLang="en-US" dirty="0">
                <a:solidFill>
                  <a:srgbClr val="FF0000"/>
                </a:solidFill>
                <a:latin typeface="HGP創英角ﾎﾟｯﾌﾟ体" panose="040B0A00000000000000" pitchFamily="50" charset="-128"/>
                <a:ea typeface="HGP創英角ﾎﾟｯﾌﾟ体" panose="040B0A00000000000000" pitchFamily="50" charset="-128"/>
              </a:rPr>
              <a:t>すればまた増える</a:t>
            </a:r>
            <a:endParaRPr lang="en-US" altLang="ja-JP" dirty="0">
              <a:solidFill>
                <a:srgbClr val="FF0000"/>
              </a:solidFill>
              <a:latin typeface="HGP創英角ﾎﾟｯﾌﾟ体" panose="040B0A00000000000000" pitchFamily="50" charset="-128"/>
              <a:ea typeface="HGP創英角ﾎﾟｯﾌﾟ体" panose="040B0A00000000000000" pitchFamily="50" charset="-128"/>
            </a:endParaRPr>
          </a:p>
          <a:p>
            <a:pPr algn="ctr">
              <a:lnSpc>
                <a:spcPct val="85000"/>
              </a:lnSpc>
              <a:spcBef>
                <a:spcPct val="0"/>
              </a:spcBef>
              <a:buFontTx/>
              <a:buNone/>
            </a:pPr>
            <a:endParaRPr lang="en-US" altLang="ja-JP" sz="4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261328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0" end="0"/>
                                            </p:txEl>
                                          </p:spTgt>
                                        </p:tgtEl>
                                        <p:attrNameLst>
                                          <p:attrName>style.visibility</p:attrName>
                                        </p:attrNameLst>
                                      </p:cBhvr>
                                      <p:to>
                                        <p:strVal val="visible"/>
                                      </p:to>
                                    </p:set>
                                    <p:animEffect transition="in" filter="wipe(left)">
                                      <p:cBhvr>
                                        <p:cTn id="22" dur="500"/>
                                        <p:tgtEl>
                                          <p:spTgt spid="33894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1" end="1"/>
                                            </p:txEl>
                                          </p:spTgt>
                                        </p:tgtEl>
                                        <p:attrNameLst>
                                          <p:attrName>style.visibility</p:attrName>
                                        </p:attrNameLst>
                                      </p:cBhvr>
                                      <p:to>
                                        <p:strVal val="visible"/>
                                      </p:to>
                                    </p:set>
                                    <p:animEffect transition="in" filter="wipe(left)">
                                      <p:cBhvr>
                                        <p:cTn id="27" dur="500"/>
                                        <p:tgtEl>
                                          <p:spTgt spid="33894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2" end="2"/>
                                            </p:txEl>
                                          </p:spTgt>
                                        </p:tgtEl>
                                        <p:attrNameLst>
                                          <p:attrName>style.visibility</p:attrName>
                                        </p:attrNameLst>
                                      </p:cBhvr>
                                      <p:to>
                                        <p:strVal val="visible"/>
                                      </p:to>
                                    </p:set>
                                    <p:animEffect transition="in" filter="wipe(left)">
                                      <p:cBhvr>
                                        <p:cTn id="32" dur="500"/>
                                        <p:tgtEl>
                                          <p:spTgt spid="33894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8)">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72" fill="hold" grpId="0" nodeType="clickEffect">
                                  <p:stCondLst>
                                    <p:cond delay="0"/>
                                  </p:stCondLst>
                                  <p:childTnLst>
                                    <p:set>
                                      <p:cBhvr>
                                        <p:cTn id="51" dur="1" fill="hold">
                                          <p:stCondLst>
                                            <p:cond delay="0"/>
                                          </p:stCondLst>
                                        </p:cTn>
                                        <p:tgtEl>
                                          <p:spTgt spid="3">
                                            <p:bg/>
                                          </p:spTgt>
                                        </p:tgtEl>
                                        <p:attrNameLst>
                                          <p:attrName>style.visibility</p:attrName>
                                        </p:attrNameLst>
                                      </p:cBhvr>
                                      <p:to>
                                        <p:strVal val="visible"/>
                                      </p:to>
                                    </p:set>
                                    <p:anim calcmode="lin" valueType="num">
                                      <p:cBhvr>
                                        <p:cTn id="52" dur="500" fill="hold"/>
                                        <p:tgtEl>
                                          <p:spTgt spid="3">
                                            <p:bg/>
                                          </p:spTgt>
                                        </p:tgtEl>
                                        <p:attrNameLst>
                                          <p:attrName>ppt_w</p:attrName>
                                        </p:attrNameLst>
                                      </p:cBhvr>
                                      <p:tavLst>
                                        <p:tav tm="0">
                                          <p:val>
                                            <p:strVal val="2/3*#ppt_w"/>
                                          </p:val>
                                        </p:tav>
                                        <p:tav tm="100000">
                                          <p:val>
                                            <p:strVal val="#ppt_w"/>
                                          </p:val>
                                        </p:tav>
                                      </p:tavLst>
                                    </p:anim>
                                    <p:anim calcmode="lin" valueType="num">
                                      <p:cBhvr>
                                        <p:cTn id="53" dur="500" fill="hold"/>
                                        <p:tgtEl>
                                          <p:spTgt spid="3">
                                            <p:bg/>
                                          </p:spTgt>
                                        </p:tgtEl>
                                        <p:attrNameLst>
                                          <p:attrName>ppt_h</p:attrName>
                                        </p:attrNameLst>
                                      </p:cBhvr>
                                      <p:tavLst>
                                        <p:tav tm="0">
                                          <p:val>
                                            <p:strVal val="2/3*#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72" fill="hold" grpId="0"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 calcmode="lin" valueType="num">
                                      <p:cBhvr>
                                        <p:cTn id="58"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59" dur="500" fill="hold"/>
                                        <p:tgtEl>
                                          <p:spTgt spid="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272" fill="hold" grpId="0"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 calcmode="lin" valueType="num">
                                      <p:cBhvr>
                                        <p:cTn id="64"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65"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272" fill="hold" grpId="0"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 calcmode="lin" valueType="num">
                                      <p:cBhvr>
                                        <p:cTn id="70" dur="500" fill="hold"/>
                                        <p:tgtEl>
                                          <p:spTgt spid="3">
                                            <p:txEl>
                                              <p:pRg st="3" end="3"/>
                                            </p:txEl>
                                          </p:spTgt>
                                        </p:tgtEl>
                                        <p:attrNameLst>
                                          <p:attrName>ppt_w</p:attrName>
                                        </p:attrNameLst>
                                      </p:cBhvr>
                                      <p:tavLst>
                                        <p:tav tm="0">
                                          <p:val>
                                            <p:strVal val="2/3*#ppt_w"/>
                                          </p:val>
                                        </p:tav>
                                        <p:tav tm="100000">
                                          <p:val>
                                            <p:strVal val="#ppt_w"/>
                                          </p:val>
                                        </p:tav>
                                      </p:tavLst>
                                    </p:anim>
                                    <p:anim calcmode="lin" valueType="num">
                                      <p:cBhvr>
                                        <p:cTn id="71" dur="500" fill="hold"/>
                                        <p:tgtEl>
                                          <p:spTgt spid="3">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272" fill="hold" grpId="0"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 calcmode="lin" valueType="num">
                                      <p:cBhvr>
                                        <p:cTn id="76"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77"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3" presetClass="entr" presetSubtype="272" fill="hold" grpId="0"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 calcmode="lin" valueType="num">
                                      <p:cBhvr>
                                        <p:cTn id="82" dur="500" fill="hold"/>
                                        <p:tgtEl>
                                          <p:spTgt spid="3">
                                            <p:txEl>
                                              <p:pRg st="6" end="6"/>
                                            </p:txEl>
                                          </p:spTgt>
                                        </p:tgtEl>
                                        <p:attrNameLst>
                                          <p:attrName>ppt_w</p:attrName>
                                        </p:attrNameLst>
                                      </p:cBhvr>
                                      <p:tavLst>
                                        <p:tav tm="0">
                                          <p:val>
                                            <p:strVal val="2/3*#ppt_w"/>
                                          </p:val>
                                        </p:tav>
                                        <p:tav tm="100000">
                                          <p:val>
                                            <p:strVal val="#ppt_w"/>
                                          </p:val>
                                        </p:tav>
                                      </p:tavLst>
                                    </p:anim>
                                    <p:anim calcmode="lin" valueType="num">
                                      <p:cBhvr>
                                        <p:cTn id="83" dur="500" fill="hold"/>
                                        <p:tgtEl>
                                          <p:spTgt spid="3">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272" fill="hold" grpId="0" nodeType="clickEffect">
                                  <p:stCondLst>
                                    <p:cond delay="0"/>
                                  </p:stCondLst>
                                  <p:childTnLst>
                                    <p:set>
                                      <p:cBhvr>
                                        <p:cTn id="87" dur="1" fill="hold">
                                          <p:stCondLst>
                                            <p:cond delay="0"/>
                                          </p:stCondLst>
                                        </p:cTn>
                                        <p:tgtEl>
                                          <p:spTgt spid="3">
                                            <p:txEl>
                                              <p:pRg st="7" end="7"/>
                                            </p:txEl>
                                          </p:spTgt>
                                        </p:tgtEl>
                                        <p:attrNameLst>
                                          <p:attrName>style.visibility</p:attrName>
                                        </p:attrNameLst>
                                      </p:cBhvr>
                                      <p:to>
                                        <p:strVal val="visible"/>
                                      </p:to>
                                    </p:set>
                                    <p:anim calcmode="lin" valueType="num">
                                      <p:cBhvr>
                                        <p:cTn id="88" dur="500" fill="hold"/>
                                        <p:tgtEl>
                                          <p:spTgt spid="3">
                                            <p:txEl>
                                              <p:pRg st="7" end="7"/>
                                            </p:txEl>
                                          </p:spTgt>
                                        </p:tgtEl>
                                        <p:attrNameLst>
                                          <p:attrName>ppt_w</p:attrName>
                                        </p:attrNameLst>
                                      </p:cBhvr>
                                      <p:tavLst>
                                        <p:tav tm="0">
                                          <p:val>
                                            <p:strVal val="2/3*#ppt_w"/>
                                          </p:val>
                                        </p:tav>
                                        <p:tav tm="100000">
                                          <p:val>
                                            <p:strVal val="#ppt_w"/>
                                          </p:val>
                                        </p:tav>
                                      </p:tavLst>
                                    </p:anim>
                                    <p:anim calcmode="lin" valueType="num">
                                      <p:cBhvr>
                                        <p:cTn id="89" dur="500" fill="hold"/>
                                        <p:tgtEl>
                                          <p:spTgt spid="3">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3" presetClass="entr" presetSubtype="272" fill="hold" grpId="0" nodeType="clickEffect">
                                  <p:stCondLst>
                                    <p:cond delay="0"/>
                                  </p:stCondLst>
                                  <p:childTnLst>
                                    <p:set>
                                      <p:cBhvr>
                                        <p:cTn id="93" dur="1" fill="hold">
                                          <p:stCondLst>
                                            <p:cond delay="0"/>
                                          </p:stCondLst>
                                        </p:cTn>
                                        <p:tgtEl>
                                          <p:spTgt spid="3">
                                            <p:txEl>
                                              <p:pRg st="8" end="8"/>
                                            </p:txEl>
                                          </p:spTgt>
                                        </p:tgtEl>
                                        <p:attrNameLst>
                                          <p:attrName>style.visibility</p:attrName>
                                        </p:attrNameLst>
                                      </p:cBhvr>
                                      <p:to>
                                        <p:strVal val="visible"/>
                                      </p:to>
                                    </p:set>
                                    <p:anim calcmode="lin" valueType="num">
                                      <p:cBhvr>
                                        <p:cTn id="94" dur="500" fill="hold"/>
                                        <p:tgtEl>
                                          <p:spTgt spid="3">
                                            <p:txEl>
                                              <p:pRg st="8" end="8"/>
                                            </p:txEl>
                                          </p:spTgt>
                                        </p:tgtEl>
                                        <p:attrNameLst>
                                          <p:attrName>ppt_w</p:attrName>
                                        </p:attrNameLst>
                                      </p:cBhvr>
                                      <p:tavLst>
                                        <p:tav tm="0">
                                          <p:val>
                                            <p:strVal val="2/3*#ppt_w"/>
                                          </p:val>
                                        </p:tav>
                                        <p:tav tm="100000">
                                          <p:val>
                                            <p:strVal val="#ppt_w"/>
                                          </p:val>
                                        </p:tav>
                                      </p:tavLst>
                                    </p:anim>
                                    <p:anim calcmode="lin" valueType="num">
                                      <p:cBhvr>
                                        <p:cTn id="95" dur="500" fill="hold"/>
                                        <p:tgtEl>
                                          <p:spTgt spid="3">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3" presetClass="entr" presetSubtype="272" fill="hold" grpId="0" nodeType="clickEffect">
                                  <p:stCondLst>
                                    <p:cond delay="0"/>
                                  </p:stCondLst>
                                  <p:childTnLst>
                                    <p:set>
                                      <p:cBhvr>
                                        <p:cTn id="99" dur="1" fill="hold">
                                          <p:stCondLst>
                                            <p:cond delay="0"/>
                                          </p:stCondLst>
                                        </p:cTn>
                                        <p:tgtEl>
                                          <p:spTgt spid="3">
                                            <p:txEl>
                                              <p:pRg st="9" end="9"/>
                                            </p:txEl>
                                          </p:spTgt>
                                        </p:tgtEl>
                                        <p:attrNameLst>
                                          <p:attrName>style.visibility</p:attrName>
                                        </p:attrNameLst>
                                      </p:cBhvr>
                                      <p:to>
                                        <p:strVal val="visible"/>
                                      </p:to>
                                    </p:set>
                                    <p:anim calcmode="lin" valueType="num">
                                      <p:cBhvr>
                                        <p:cTn id="100" dur="500" fill="hold"/>
                                        <p:tgtEl>
                                          <p:spTgt spid="3">
                                            <p:txEl>
                                              <p:pRg st="9" end="9"/>
                                            </p:txEl>
                                          </p:spTgt>
                                        </p:tgtEl>
                                        <p:attrNameLst>
                                          <p:attrName>ppt_w</p:attrName>
                                        </p:attrNameLst>
                                      </p:cBhvr>
                                      <p:tavLst>
                                        <p:tav tm="0">
                                          <p:val>
                                            <p:strVal val="2/3*#ppt_w"/>
                                          </p:val>
                                        </p:tav>
                                        <p:tav tm="100000">
                                          <p:val>
                                            <p:strVal val="#ppt_w"/>
                                          </p:val>
                                        </p:tav>
                                      </p:tavLst>
                                    </p:anim>
                                    <p:anim calcmode="lin" valueType="num">
                                      <p:cBhvr>
                                        <p:cTn id="101" dur="500" fill="hold"/>
                                        <p:tgtEl>
                                          <p:spTgt spid="3">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3" presetClass="entr" presetSubtype="272" fill="hold" grpId="0" nodeType="clickEffect">
                                  <p:stCondLst>
                                    <p:cond delay="0"/>
                                  </p:stCondLst>
                                  <p:childTnLst>
                                    <p:set>
                                      <p:cBhvr>
                                        <p:cTn id="105" dur="1" fill="hold">
                                          <p:stCondLst>
                                            <p:cond delay="0"/>
                                          </p:stCondLst>
                                        </p:cTn>
                                        <p:tgtEl>
                                          <p:spTgt spid="3">
                                            <p:txEl>
                                              <p:pRg st="10" end="10"/>
                                            </p:txEl>
                                          </p:spTgt>
                                        </p:tgtEl>
                                        <p:attrNameLst>
                                          <p:attrName>style.visibility</p:attrName>
                                        </p:attrNameLst>
                                      </p:cBhvr>
                                      <p:to>
                                        <p:strVal val="visible"/>
                                      </p:to>
                                    </p:set>
                                    <p:anim calcmode="lin" valueType="num">
                                      <p:cBhvr>
                                        <p:cTn id="106" dur="500" fill="hold"/>
                                        <p:tgtEl>
                                          <p:spTgt spid="3">
                                            <p:txEl>
                                              <p:pRg st="10" end="10"/>
                                            </p:txEl>
                                          </p:spTgt>
                                        </p:tgtEl>
                                        <p:attrNameLst>
                                          <p:attrName>ppt_w</p:attrName>
                                        </p:attrNameLst>
                                      </p:cBhvr>
                                      <p:tavLst>
                                        <p:tav tm="0">
                                          <p:val>
                                            <p:strVal val="2/3*#ppt_w"/>
                                          </p:val>
                                        </p:tav>
                                        <p:tav tm="100000">
                                          <p:val>
                                            <p:strVal val="#ppt_w"/>
                                          </p:val>
                                        </p:tav>
                                      </p:tavLst>
                                    </p:anim>
                                    <p:anim calcmode="lin" valueType="num">
                                      <p:cBhvr>
                                        <p:cTn id="107" dur="500" fill="hold"/>
                                        <p:tgtEl>
                                          <p:spTgt spid="3">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3" presetClass="entr" presetSubtype="272" fill="hold" grpId="0" nodeType="clickEffect">
                                  <p:stCondLst>
                                    <p:cond delay="0"/>
                                  </p:stCondLst>
                                  <p:childTnLst>
                                    <p:set>
                                      <p:cBhvr>
                                        <p:cTn id="111" dur="1" fill="hold">
                                          <p:stCondLst>
                                            <p:cond delay="0"/>
                                          </p:stCondLst>
                                        </p:cTn>
                                        <p:tgtEl>
                                          <p:spTgt spid="3">
                                            <p:txEl>
                                              <p:pRg st="11" end="11"/>
                                            </p:txEl>
                                          </p:spTgt>
                                        </p:tgtEl>
                                        <p:attrNameLst>
                                          <p:attrName>style.visibility</p:attrName>
                                        </p:attrNameLst>
                                      </p:cBhvr>
                                      <p:to>
                                        <p:strVal val="visible"/>
                                      </p:to>
                                    </p:set>
                                    <p:anim calcmode="lin" valueType="num">
                                      <p:cBhvr>
                                        <p:cTn id="112" dur="500" fill="hold"/>
                                        <p:tgtEl>
                                          <p:spTgt spid="3">
                                            <p:txEl>
                                              <p:pRg st="11" end="11"/>
                                            </p:txEl>
                                          </p:spTgt>
                                        </p:tgtEl>
                                        <p:attrNameLst>
                                          <p:attrName>ppt_w</p:attrName>
                                        </p:attrNameLst>
                                      </p:cBhvr>
                                      <p:tavLst>
                                        <p:tav tm="0">
                                          <p:val>
                                            <p:strVal val="2/3*#ppt_w"/>
                                          </p:val>
                                        </p:tav>
                                        <p:tav tm="100000">
                                          <p:val>
                                            <p:strVal val="#ppt_w"/>
                                          </p:val>
                                        </p:tav>
                                      </p:tavLst>
                                    </p:anim>
                                    <p:anim calcmode="lin" valueType="num">
                                      <p:cBhvr>
                                        <p:cTn id="113" dur="500" fill="hold"/>
                                        <p:tgtEl>
                                          <p:spTgt spid="3">
                                            <p:txEl>
                                              <p:pRg st="11" end="11"/>
                                            </p:txEl>
                                          </p:spTgt>
                                        </p:tgtEl>
                                        <p:attrNameLst>
                                          <p:attrName>ppt_h</p:attrName>
                                        </p:attrNameLst>
                                      </p:cBhvr>
                                      <p:tavLst>
                                        <p:tav tm="0">
                                          <p:val>
                                            <p:strVal val="2/3*#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23" presetClass="entr" presetSubtype="272" fill="hold" grpId="0" nodeType="clickEffect">
                                  <p:stCondLst>
                                    <p:cond delay="0"/>
                                  </p:stCondLst>
                                  <p:childTnLst>
                                    <p:set>
                                      <p:cBhvr>
                                        <p:cTn id="117" dur="1" fill="hold">
                                          <p:stCondLst>
                                            <p:cond delay="0"/>
                                          </p:stCondLst>
                                        </p:cTn>
                                        <p:tgtEl>
                                          <p:spTgt spid="3">
                                            <p:txEl>
                                              <p:pRg st="12" end="12"/>
                                            </p:txEl>
                                          </p:spTgt>
                                        </p:tgtEl>
                                        <p:attrNameLst>
                                          <p:attrName>style.visibility</p:attrName>
                                        </p:attrNameLst>
                                      </p:cBhvr>
                                      <p:to>
                                        <p:strVal val="visible"/>
                                      </p:to>
                                    </p:set>
                                    <p:anim calcmode="lin" valueType="num">
                                      <p:cBhvr>
                                        <p:cTn id="118" dur="500" fill="hold"/>
                                        <p:tgtEl>
                                          <p:spTgt spid="3">
                                            <p:txEl>
                                              <p:pRg st="12" end="12"/>
                                            </p:txEl>
                                          </p:spTgt>
                                        </p:tgtEl>
                                        <p:attrNameLst>
                                          <p:attrName>ppt_w</p:attrName>
                                        </p:attrNameLst>
                                      </p:cBhvr>
                                      <p:tavLst>
                                        <p:tav tm="0">
                                          <p:val>
                                            <p:strVal val="2/3*#ppt_w"/>
                                          </p:val>
                                        </p:tav>
                                        <p:tav tm="100000">
                                          <p:val>
                                            <p:strVal val="#ppt_w"/>
                                          </p:val>
                                        </p:tav>
                                      </p:tavLst>
                                    </p:anim>
                                    <p:anim calcmode="lin" valueType="num">
                                      <p:cBhvr>
                                        <p:cTn id="119" dur="500" fill="hold"/>
                                        <p:tgtEl>
                                          <p:spTgt spid="3">
                                            <p:txEl>
                                              <p:pRg st="12" end="12"/>
                                            </p:txEl>
                                          </p:spTgt>
                                        </p:tgtEl>
                                        <p:attrNameLst>
                                          <p:attrName>ppt_h</p:attrName>
                                        </p:attrNameLst>
                                      </p:cBhvr>
                                      <p:tavLst>
                                        <p:tav tm="0">
                                          <p:val>
                                            <p:strVal val="2/3*#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3" presetClass="entr" presetSubtype="272" fill="hold" grpId="0" nodeType="clickEffect">
                                  <p:stCondLst>
                                    <p:cond delay="0"/>
                                  </p:stCondLst>
                                  <p:childTnLst>
                                    <p:set>
                                      <p:cBhvr>
                                        <p:cTn id="123" dur="1" fill="hold">
                                          <p:stCondLst>
                                            <p:cond delay="0"/>
                                          </p:stCondLst>
                                        </p:cTn>
                                        <p:tgtEl>
                                          <p:spTgt spid="3">
                                            <p:txEl>
                                              <p:pRg st="13" end="13"/>
                                            </p:txEl>
                                          </p:spTgt>
                                        </p:tgtEl>
                                        <p:attrNameLst>
                                          <p:attrName>style.visibility</p:attrName>
                                        </p:attrNameLst>
                                      </p:cBhvr>
                                      <p:to>
                                        <p:strVal val="visible"/>
                                      </p:to>
                                    </p:set>
                                    <p:anim calcmode="lin" valueType="num">
                                      <p:cBhvr>
                                        <p:cTn id="124" dur="500" fill="hold"/>
                                        <p:tgtEl>
                                          <p:spTgt spid="3">
                                            <p:txEl>
                                              <p:pRg st="13" end="13"/>
                                            </p:txEl>
                                          </p:spTgt>
                                        </p:tgtEl>
                                        <p:attrNameLst>
                                          <p:attrName>ppt_w</p:attrName>
                                        </p:attrNameLst>
                                      </p:cBhvr>
                                      <p:tavLst>
                                        <p:tav tm="0">
                                          <p:val>
                                            <p:strVal val="2/3*#ppt_w"/>
                                          </p:val>
                                        </p:tav>
                                        <p:tav tm="100000">
                                          <p:val>
                                            <p:strVal val="#ppt_w"/>
                                          </p:val>
                                        </p:tav>
                                      </p:tavLst>
                                    </p:anim>
                                    <p:anim calcmode="lin" valueType="num">
                                      <p:cBhvr>
                                        <p:cTn id="125" dur="500" fill="hold"/>
                                        <p:tgtEl>
                                          <p:spTgt spid="3">
                                            <p:txEl>
                                              <p:pRg st="13" end="1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P spid="4" grpId="0" animBg="1"/>
      <p:bldP spid="5" grpId="0" animBg="1"/>
      <p:bldP spid="6" grpId="0" animBg="1"/>
      <p:bldP spid="2" grpId="0" build="p"/>
      <p:bldP spid="3"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a:extLst>
              <a:ext uri="{FF2B5EF4-FFF2-40B4-BE49-F238E27FC236}">
                <a16:creationId xmlns:a16="http://schemas.microsoft.com/office/drawing/2014/main" id="{B5DBA678-4A51-06EF-D416-A620D0110D82}"/>
              </a:ext>
            </a:extLst>
          </p:cNvPr>
          <p:cNvSpPr txBox="1">
            <a:spLocks noChangeArrowheads="1"/>
          </p:cNvSpPr>
          <p:nvPr/>
        </p:nvSpPr>
        <p:spPr bwMode="auto">
          <a:xfrm>
            <a:off x="0" y="58738"/>
            <a:ext cx="91440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ct val="50000"/>
              </a:spcBef>
              <a:buFontTx/>
              <a:buNone/>
            </a:pPr>
            <a:r>
              <a:rPr lang="ja-JP" altLang="en-US" sz="4800">
                <a:latin typeface="HGP創英角ｺﾞｼｯｸUB" panose="020B0900000000000000" pitchFamily="50" charset="-128"/>
                <a:ea typeface="HGP創英角ｺﾞｼｯｸUB" panose="020B0900000000000000" pitchFamily="50" charset="-128"/>
              </a:rPr>
              <a:t>若い女性が働くと出生が減る</a:t>
            </a:r>
            <a:r>
              <a:rPr lang="en-US" altLang="ja-JP" sz="4800">
                <a:latin typeface="HGP創英角ｺﾞｼｯｸUB" panose="020B0900000000000000" pitchFamily="50" charset="-128"/>
                <a:ea typeface="HGP創英角ｺﾞｼｯｸUB" panose="020B0900000000000000" pitchFamily="50" charset="-128"/>
              </a:rPr>
              <a:t>???</a:t>
            </a:r>
          </a:p>
        </p:txBody>
      </p:sp>
      <p:pic>
        <p:nvPicPr>
          <p:cNvPr id="106499" name="図 2">
            <a:extLst>
              <a:ext uri="{FF2B5EF4-FFF2-40B4-BE49-F238E27FC236}">
                <a16:creationId xmlns:a16="http://schemas.microsoft.com/office/drawing/2014/main" id="{01650506-579F-A879-2E1F-31334BFEF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815975"/>
            <a:ext cx="89154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a:extLst>
              <a:ext uri="{FF2B5EF4-FFF2-40B4-BE49-F238E27FC236}">
                <a16:creationId xmlns:a16="http://schemas.microsoft.com/office/drawing/2014/main" id="{23C1E842-0AC0-2E8F-9087-C14D21E0D3DA}"/>
              </a:ext>
            </a:extLst>
          </p:cNvPr>
          <p:cNvSpPr txBox="1">
            <a:spLocks noChangeArrowheads="1"/>
          </p:cNvSpPr>
          <p:nvPr/>
        </p:nvSpPr>
        <p:spPr bwMode="auto">
          <a:xfrm>
            <a:off x="0" y="115888"/>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ct val="50000"/>
              </a:spcBef>
              <a:buFontTx/>
              <a:buNone/>
            </a:pPr>
            <a:r>
              <a:rPr lang="ja-JP" altLang="en-US" sz="3600">
                <a:latin typeface="HGP創英角ｺﾞｼｯｸUB" panose="020B0900000000000000" pitchFamily="50" charset="-128"/>
                <a:ea typeface="HGP創英角ｺﾞｼｯｸUB" panose="020B0900000000000000" pitchFamily="50" charset="-128"/>
              </a:rPr>
              <a:t>若い女性が働いても</a:t>
            </a:r>
            <a:r>
              <a:rPr lang="ja-JP" altLang="en-US" sz="4400">
                <a:latin typeface="HGP創英角ｺﾞｼｯｸUB" panose="020B0900000000000000" pitchFamily="50" charset="-128"/>
                <a:ea typeface="HGP創英角ｺﾞｼｯｸUB" panose="020B0900000000000000" pitchFamily="50" charset="-128"/>
              </a:rPr>
              <a:t>出生率は下がらない</a:t>
            </a:r>
          </a:p>
        </p:txBody>
      </p:sp>
      <p:pic>
        <p:nvPicPr>
          <p:cNvPr id="108547" name="図 6">
            <a:extLst>
              <a:ext uri="{FF2B5EF4-FFF2-40B4-BE49-F238E27FC236}">
                <a16:creationId xmlns:a16="http://schemas.microsoft.com/office/drawing/2014/main" id="{2008698C-BA54-9BB1-43EB-A44B668A7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836613"/>
            <a:ext cx="8920162"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楕円 1">
            <a:extLst>
              <a:ext uri="{FF2B5EF4-FFF2-40B4-BE49-F238E27FC236}">
                <a16:creationId xmlns:a16="http://schemas.microsoft.com/office/drawing/2014/main" id="{B62EFB80-8267-3E9B-C109-725921F5C477}"/>
              </a:ext>
            </a:extLst>
          </p:cNvPr>
          <p:cNvSpPr>
            <a:spLocks noChangeArrowheads="1"/>
          </p:cNvSpPr>
          <p:nvPr/>
        </p:nvSpPr>
        <p:spPr bwMode="auto">
          <a:xfrm>
            <a:off x="7964488" y="1644122"/>
            <a:ext cx="179387" cy="179387"/>
          </a:xfrm>
          <a:prstGeom prst="ellipse">
            <a:avLst/>
          </a:prstGeom>
          <a:solidFill>
            <a:srgbClr val="FF6600"/>
          </a:solidFill>
          <a:ln w="38100"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108549" name="楕円 8">
            <a:extLst>
              <a:ext uri="{FF2B5EF4-FFF2-40B4-BE49-F238E27FC236}">
                <a16:creationId xmlns:a16="http://schemas.microsoft.com/office/drawing/2014/main" id="{699FB97E-781A-5F62-9B0D-C1B519D1AC1E}"/>
              </a:ext>
            </a:extLst>
          </p:cNvPr>
          <p:cNvSpPr>
            <a:spLocks noChangeArrowheads="1"/>
          </p:cNvSpPr>
          <p:nvPr/>
        </p:nvSpPr>
        <p:spPr bwMode="auto">
          <a:xfrm>
            <a:off x="2924175" y="5565775"/>
            <a:ext cx="179388" cy="179388"/>
          </a:xfrm>
          <a:prstGeom prst="ellipse">
            <a:avLst/>
          </a:prstGeom>
          <a:solidFill>
            <a:srgbClr val="FF6600"/>
          </a:solidFill>
          <a:ln w="38100"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108550" name="楕円 8">
            <a:extLst>
              <a:ext uri="{FF2B5EF4-FFF2-40B4-BE49-F238E27FC236}">
                <a16:creationId xmlns:a16="http://schemas.microsoft.com/office/drawing/2014/main" id="{747A4E55-F481-AB65-FDBC-F2155289416A}"/>
              </a:ext>
            </a:extLst>
          </p:cNvPr>
          <p:cNvSpPr>
            <a:spLocks noChangeArrowheads="1"/>
          </p:cNvSpPr>
          <p:nvPr/>
        </p:nvSpPr>
        <p:spPr bwMode="auto">
          <a:xfrm>
            <a:off x="1939925" y="4557713"/>
            <a:ext cx="179388" cy="179387"/>
          </a:xfrm>
          <a:prstGeom prst="ellipse">
            <a:avLst/>
          </a:prstGeom>
          <a:solidFill>
            <a:srgbClr val="FF6600"/>
          </a:solidFill>
          <a:ln w="38100"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108551" name="楕円 8">
            <a:extLst>
              <a:ext uri="{FF2B5EF4-FFF2-40B4-BE49-F238E27FC236}">
                <a16:creationId xmlns:a16="http://schemas.microsoft.com/office/drawing/2014/main" id="{B929DA7F-CBAC-96E4-8DC2-EE78CB7B8391}"/>
              </a:ext>
            </a:extLst>
          </p:cNvPr>
          <p:cNvSpPr>
            <a:spLocks noChangeArrowheads="1"/>
          </p:cNvSpPr>
          <p:nvPr/>
        </p:nvSpPr>
        <p:spPr bwMode="auto">
          <a:xfrm>
            <a:off x="3273425" y="3228975"/>
            <a:ext cx="179388" cy="179388"/>
          </a:xfrm>
          <a:prstGeom prst="ellipse">
            <a:avLst/>
          </a:prstGeom>
          <a:solidFill>
            <a:srgbClr val="FF6600"/>
          </a:solidFill>
          <a:ln w="38100"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4387040-D494-492B-B65B-BDC6B9A274D4}"/>
              </a:ext>
            </a:extLst>
          </p:cNvPr>
          <p:cNvSpPr>
            <a:spLocks noChangeArrowheads="1"/>
          </p:cNvSpPr>
          <p:nvPr/>
        </p:nvSpPr>
        <p:spPr bwMode="auto">
          <a:xfrm>
            <a:off x="217488" y="260350"/>
            <a:ext cx="88185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大都市圏に比べると</a:t>
            </a:r>
          </a:p>
          <a:p>
            <a:pPr algn="r">
              <a:lnSpc>
                <a:spcPct val="85000"/>
              </a:lnSpc>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とにかく人が少ない田舎</a:t>
            </a:r>
            <a:r>
              <a:rPr lang="en-US" altLang="ja-JP" sz="4800" dirty="0">
                <a:solidFill>
                  <a:schemeClr val="tx2"/>
                </a:solidFill>
                <a:latin typeface="Times New Roman" panose="02020603050405020304" pitchFamily="18" charset="0"/>
                <a:ea typeface="HG創英角ｺﾞｼｯｸUB" panose="020B0909000000000000" pitchFamily="49" charset="-128"/>
              </a:rPr>
              <a:t>…</a:t>
            </a: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a:t>
            </a:r>
          </a:p>
        </p:txBody>
      </p:sp>
      <p:pic>
        <p:nvPicPr>
          <p:cNvPr id="8195" name="Picture 7">
            <a:extLst>
              <a:ext uri="{FF2B5EF4-FFF2-40B4-BE49-F238E27FC236}">
                <a16:creationId xmlns:a16="http://schemas.microsoft.com/office/drawing/2014/main" id="{B4D732B3-73C3-412E-9D5F-2B39BB245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68413"/>
            <a:ext cx="903605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楕円 11">
            <a:extLst>
              <a:ext uri="{FF2B5EF4-FFF2-40B4-BE49-F238E27FC236}">
                <a16:creationId xmlns:a16="http://schemas.microsoft.com/office/drawing/2014/main" id="{8023BE76-24D9-4875-B5F8-9116870A2034}"/>
              </a:ext>
            </a:extLst>
          </p:cNvPr>
          <p:cNvSpPr>
            <a:spLocks noChangeArrowheads="1"/>
          </p:cNvSpPr>
          <p:nvPr/>
        </p:nvSpPr>
        <p:spPr bwMode="auto">
          <a:xfrm>
            <a:off x="5293308" y="3060571"/>
            <a:ext cx="231574" cy="552861"/>
          </a:xfrm>
          <a:prstGeom prst="ellipse">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10" name="楕円 11">
            <a:extLst>
              <a:ext uri="{FF2B5EF4-FFF2-40B4-BE49-F238E27FC236}">
                <a16:creationId xmlns:a16="http://schemas.microsoft.com/office/drawing/2014/main" id="{068682EC-B954-442E-B054-AAC251B0E42C}"/>
              </a:ext>
            </a:extLst>
          </p:cNvPr>
          <p:cNvSpPr>
            <a:spLocks noChangeArrowheads="1"/>
          </p:cNvSpPr>
          <p:nvPr/>
        </p:nvSpPr>
        <p:spPr bwMode="auto">
          <a:xfrm>
            <a:off x="2793351" y="1776309"/>
            <a:ext cx="257461" cy="552861"/>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11" name="AutoShape 4">
            <a:extLst>
              <a:ext uri="{FF2B5EF4-FFF2-40B4-BE49-F238E27FC236}">
                <a16:creationId xmlns:a16="http://schemas.microsoft.com/office/drawing/2014/main" id="{0D35BDB4-2526-417A-86B7-01C6AC4744E5}"/>
              </a:ext>
            </a:extLst>
          </p:cNvPr>
          <p:cNvSpPr>
            <a:spLocks noChangeArrowheads="1"/>
          </p:cNvSpPr>
          <p:nvPr/>
        </p:nvSpPr>
        <p:spPr bwMode="auto">
          <a:xfrm>
            <a:off x="2855077" y="6165105"/>
            <a:ext cx="144000" cy="396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2" name="AutoShape 4">
            <a:extLst>
              <a:ext uri="{FF2B5EF4-FFF2-40B4-BE49-F238E27FC236}">
                <a16:creationId xmlns:a16="http://schemas.microsoft.com/office/drawing/2014/main" id="{56715662-3469-490F-9A58-F3FCB76AC5AC}"/>
              </a:ext>
            </a:extLst>
          </p:cNvPr>
          <p:cNvSpPr>
            <a:spLocks noChangeArrowheads="1"/>
          </p:cNvSpPr>
          <p:nvPr/>
        </p:nvSpPr>
        <p:spPr bwMode="auto">
          <a:xfrm>
            <a:off x="5322142" y="6186723"/>
            <a:ext cx="144000" cy="344867"/>
          </a:xfrm>
          <a:prstGeom prst="roundRect">
            <a:avLst>
              <a:gd name="adj" fmla="val 16667"/>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2" name="AutoShape 4">
            <a:extLst>
              <a:ext uri="{FF2B5EF4-FFF2-40B4-BE49-F238E27FC236}">
                <a16:creationId xmlns:a16="http://schemas.microsoft.com/office/drawing/2014/main" id="{825AEA5F-B8DD-BD91-069B-9CC72F44F551}"/>
              </a:ext>
            </a:extLst>
          </p:cNvPr>
          <p:cNvSpPr>
            <a:spLocks noChangeArrowheads="1"/>
          </p:cNvSpPr>
          <p:nvPr/>
        </p:nvSpPr>
        <p:spPr bwMode="auto">
          <a:xfrm>
            <a:off x="6210766" y="6194977"/>
            <a:ext cx="144001" cy="336613"/>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842339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3B2B77-4338-4C28-B467-17E3D924F26B}"/>
              </a:ext>
            </a:extLst>
          </p:cNvPr>
          <p:cNvSpPr>
            <a:spLocks noChangeArrowheads="1"/>
          </p:cNvSpPr>
          <p:nvPr/>
        </p:nvSpPr>
        <p:spPr bwMode="auto">
          <a:xfrm>
            <a:off x="217488" y="260648"/>
            <a:ext cx="867568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日本の大都市圏は </a:t>
            </a:r>
            <a:r>
              <a:rPr lang="ja-JP" altLang="en-US" sz="3600" dirty="0">
                <a:solidFill>
                  <a:schemeClr val="tx2"/>
                </a:solidFill>
                <a:latin typeface="HGP創英角ｺﾞｼｯｸUB" panose="020B0900000000000000" pitchFamily="50" charset="-128"/>
                <a:ea typeface="HGP創英角ｺﾞｼｯｸUB" panose="020B0900000000000000" pitchFamily="50" charset="-128"/>
              </a:rPr>
              <a:t>世界的に見れば　</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異常なレベルの人口“過密”地</a:t>
            </a:r>
          </a:p>
        </p:txBody>
      </p:sp>
      <p:pic>
        <p:nvPicPr>
          <p:cNvPr id="10243" name="Picture 5">
            <a:extLst>
              <a:ext uri="{FF2B5EF4-FFF2-40B4-BE49-F238E27FC236}">
                <a16:creationId xmlns:a16="http://schemas.microsoft.com/office/drawing/2014/main" id="{7F5442BA-BA7F-4C7D-B2D1-453E59936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19213"/>
            <a:ext cx="903605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矢印: 左 7">
            <a:extLst>
              <a:ext uri="{FF2B5EF4-FFF2-40B4-BE49-F238E27FC236}">
                <a16:creationId xmlns:a16="http://schemas.microsoft.com/office/drawing/2014/main" id="{289493C2-214C-4AD4-A42D-E931F0101859}"/>
              </a:ext>
            </a:extLst>
          </p:cNvPr>
          <p:cNvSpPr/>
          <p:nvPr/>
        </p:nvSpPr>
        <p:spPr bwMode="auto">
          <a:xfrm>
            <a:off x="1331640" y="2564904"/>
            <a:ext cx="3384376" cy="1656184"/>
          </a:xfrm>
          <a:prstGeom prst="leftArrow">
            <a:avLst>
              <a:gd name="adj1" fmla="val 70856"/>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7200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rPr>
              <a:t>極端に人口が密集しているため</a:t>
            </a:r>
            <a:endParaRPr kumimoji="1" lang="en-US" altLang="ja-JP"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endParaRPr>
          </a:p>
          <a:p>
            <a:pPr marL="0" marR="0" indent="0" algn="r" defTabSz="914400" rtl="0" eaLnBrk="1" fontAlgn="base" latinLnBrk="0" hangingPunct="1">
              <a:lnSpc>
                <a:spcPct val="100000"/>
              </a:lnSpc>
              <a:spcBef>
                <a:spcPct val="0"/>
              </a:spcBef>
              <a:spcAft>
                <a:spcPct val="0"/>
              </a:spcAft>
              <a:buClrTx/>
              <a:buSzTx/>
              <a:buFontTx/>
              <a:buNone/>
              <a:tabLst/>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何を適当に商売していても客は来る。</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marR="0" indent="0" algn="r" defTabSz="914400" rtl="0" eaLnBrk="1" fontAlgn="base" latinLnBrk="0" hangingPunct="1">
              <a:lnSpc>
                <a:spcPct val="100000"/>
              </a:lnSpc>
              <a:spcBef>
                <a:spcPts val="600"/>
              </a:spcBef>
              <a:spcAft>
                <a:spcPct val="0"/>
              </a:spcAft>
              <a:buClrTx/>
              <a:buSzTx/>
              <a:buFontTx/>
              <a:buNone/>
              <a:tabLst/>
            </a:pPr>
            <a:r>
              <a:rPr kumimoji="1" lang="ja-JP" altLang="en-US"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rPr>
              <a:t>しかし地価と家賃が高すぎ、黒字化</a:t>
            </a:r>
            <a:endParaRPr kumimoji="1" lang="en-US" altLang="ja-JP"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rPr>
              <a:t>しにくいし、従業員の生活も大変</a:t>
            </a: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a:t>
            </a:r>
            <a:endParaRPr kumimoji="1" lang="ja-JP" altLang="en-US"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endParaRPr>
          </a:p>
        </p:txBody>
      </p:sp>
      <p:sp>
        <p:nvSpPr>
          <p:cNvPr id="11" name="AutoShape 4">
            <a:extLst>
              <a:ext uri="{FF2B5EF4-FFF2-40B4-BE49-F238E27FC236}">
                <a16:creationId xmlns:a16="http://schemas.microsoft.com/office/drawing/2014/main" id="{FB5B0D38-A3C4-47F8-93AA-AB902E934AB8}"/>
              </a:ext>
            </a:extLst>
          </p:cNvPr>
          <p:cNvSpPr>
            <a:spLocks noChangeArrowheads="1"/>
          </p:cNvSpPr>
          <p:nvPr/>
        </p:nvSpPr>
        <p:spPr bwMode="auto">
          <a:xfrm>
            <a:off x="700346" y="6165105"/>
            <a:ext cx="144000" cy="396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4" name="AutoShape 4">
            <a:extLst>
              <a:ext uri="{FF2B5EF4-FFF2-40B4-BE49-F238E27FC236}">
                <a16:creationId xmlns:a16="http://schemas.microsoft.com/office/drawing/2014/main" id="{246904E2-0B25-82B3-3E4C-10576C67EA0A}"/>
              </a:ext>
            </a:extLst>
          </p:cNvPr>
          <p:cNvSpPr>
            <a:spLocks noChangeArrowheads="1"/>
          </p:cNvSpPr>
          <p:nvPr/>
        </p:nvSpPr>
        <p:spPr bwMode="auto">
          <a:xfrm>
            <a:off x="852751" y="6169945"/>
            <a:ext cx="144000" cy="427407"/>
          </a:xfrm>
          <a:prstGeom prst="roundRect">
            <a:avLst>
              <a:gd name="adj" fmla="val 16667"/>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3" name="AutoShape 4">
            <a:extLst>
              <a:ext uri="{FF2B5EF4-FFF2-40B4-BE49-F238E27FC236}">
                <a16:creationId xmlns:a16="http://schemas.microsoft.com/office/drawing/2014/main" id="{CC3F2599-1CC4-8008-713D-FFD6D5800DBA}"/>
              </a:ext>
            </a:extLst>
          </p:cNvPr>
          <p:cNvSpPr>
            <a:spLocks noChangeArrowheads="1"/>
          </p:cNvSpPr>
          <p:nvPr/>
        </p:nvSpPr>
        <p:spPr bwMode="auto">
          <a:xfrm>
            <a:off x="6723773" y="6194977"/>
            <a:ext cx="144000" cy="344867"/>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4" name="矢印: 下 3">
            <a:extLst>
              <a:ext uri="{FF2B5EF4-FFF2-40B4-BE49-F238E27FC236}">
                <a16:creationId xmlns:a16="http://schemas.microsoft.com/office/drawing/2014/main" id="{3DB54AC3-1A68-8DEA-7AFC-FC2E8D02B6C8}"/>
              </a:ext>
            </a:extLst>
          </p:cNvPr>
          <p:cNvSpPr/>
          <p:nvPr/>
        </p:nvSpPr>
        <p:spPr bwMode="auto">
          <a:xfrm>
            <a:off x="4860032" y="4437112"/>
            <a:ext cx="3816424" cy="1224136"/>
          </a:xfrm>
          <a:prstGeom prst="downArrow">
            <a:avLst>
              <a:gd name="adj1" fmla="val 82834"/>
              <a:gd name="adj2" fmla="val 2440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rPr>
              <a:t>ガラパゴス化した日本の大都市の</a:t>
            </a:r>
            <a:endParaRPr kumimoji="1" lang="en-US" altLang="ja-JP"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目線では、人のいない田舎とされる</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rPr>
              <a:t>が、世界的に見れば、たいへん人口</a:t>
            </a:r>
            <a:endParaRPr kumimoji="1" lang="en-US" altLang="ja-JP"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密度が高い地域。</a:t>
            </a:r>
            <a:endParaRPr kumimoji="1" lang="ja-JP" altLang="en-US" sz="1600" b="0" i="0" u="none" strike="noStrike" cap="none" normalizeH="0" baseline="0" dirty="0">
              <a:ln>
                <a:noFill/>
              </a:ln>
              <a:solidFill>
                <a:srgbClr val="002060"/>
              </a:solidFill>
              <a:effectLst/>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04448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wipe(right)">
                                      <p:cBhvr>
                                        <p:cTn id="19" dur="500"/>
                                        <p:tgtEl>
                                          <p:spTgt spid="8">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right)">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right)">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wipe(right)">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wipe(right)">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wipe(left)">
                                      <p:cBhvr>
                                        <p:cTn id="44" dur="500"/>
                                        <p:tgtEl>
                                          <p:spTgt spid="4">
                                            <p:bg/>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wipe(left)">
                                      <p:cBhvr>
                                        <p:cTn id="49" dur="5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wipe(left)">
                                      <p:cBhvr>
                                        <p:cTn id="54" dur="500"/>
                                        <p:tgtEl>
                                          <p:spTgt spid="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wipe(left)">
                                      <p:cBhvr>
                                        <p:cTn id="59" dur="500"/>
                                        <p:tgtEl>
                                          <p:spTgt spid="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Effect transition="in" filter="wipe(left)">
                                      <p:cBhvr>
                                        <p:cTn id="6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animBg="1"/>
      <p:bldP spid="14" grpId="0" animBg="1"/>
      <p:bldP spid="3" grpId="0" animBg="1"/>
      <p:bldP spid="4"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A1DDDF3-A5D4-401F-8D3E-4EF688D11672}"/>
              </a:ext>
            </a:extLst>
          </p:cNvPr>
          <p:cNvSpPr>
            <a:spLocks noChangeArrowheads="1"/>
          </p:cNvSpPr>
          <p:nvPr/>
        </p:nvSpPr>
        <p:spPr bwMode="auto">
          <a:xfrm>
            <a:off x="415637" y="333375"/>
            <a:ext cx="831272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“過疎</a:t>
            </a:r>
            <a:r>
              <a:rPr lang="en-US" altLang="ja-JP" sz="4800" dirty="0">
                <a:solidFill>
                  <a:schemeClr val="tx2"/>
                </a:solidFill>
                <a:latin typeface="HGP創英角ｺﾞｼｯｸUB" panose="020B0900000000000000" pitchFamily="50" charset="-128"/>
                <a:ea typeface="HGP創英角ｺﾞｼｯｸUB" panose="020B0900000000000000" pitchFamily="50" charset="-128"/>
              </a:rPr>
              <a:t>”</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は</a:t>
            </a:r>
            <a:r>
              <a:rPr lang="ja-JP" altLang="en-US" sz="3600" dirty="0">
                <a:solidFill>
                  <a:schemeClr val="tx2"/>
                </a:solidFill>
                <a:latin typeface="HGP創英角ｺﾞｼｯｸUB" panose="020B0900000000000000" pitchFamily="50" charset="-128"/>
                <a:ea typeface="HGP創英角ｺﾞｼｯｸUB" panose="020B0900000000000000" pitchFamily="50" charset="-128"/>
              </a:rPr>
              <a:t>世界レベルで見れば</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“適疎”</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a:p>
            <a:pPr algn="ctr">
              <a:lnSpc>
                <a:spcPct val="80000"/>
              </a:lnSpc>
              <a:spcBef>
                <a:spcPct val="0"/>
              </a:spcBef>
              <a:buFontTx/>
              <a:buNone/>
            </a:pPr>
            <a:r>
              <a:rPr lang="ja-JP" altLang="en-US" sz="4000" dirty="0">
                <a:solidFill>
                  <a:schemeClr val="tx2"/>
                </a:solidFill>
                <a:latin typeface="HGP創英角ｺﾞｼｯｸUB" panose="020B0900000000000000" pitchFamily="50" charset="-128"/>
                <a:ea typeface="HGP創英角ｺﾞｼｯｸUB" panose="020B0900000000000000" pitchFamily="50" charset="-128"/>
              </a:rPr>
              <a:t>山陰は、人口“適密”地帯</a:t>
            </a: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　</a:t>
            </a:r>
          </a:p>
        </p:txBody>
      </p:sp>
      <p:pic>
        <p:nvPicPr>
          <p:cNvPr id="12291" name="Picture 3">
            <a:extLst>
              <a:ext uri="{FF2B5EF4-FFF2-40B4-BE49-F238E27FC236}">
                <a16:creationId xmlns:a16="http://schemas.microsoft.com/office/drawing/2014/main" id="{3E67004E-566E-452B-B8C2-61C8C574E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1438"/>
            <a:ext cx="903605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a:extLst>
              <a:ext uri="{FF2B5EF4-FFF2-40B4-BE49-F238E27FC236}">
                <a16:creationId xmlns:a16="http://schemas.microsoft.com/office/drawing/2014/main" id="{76CFAB9E-1252-82B0-E231-988701C70F2B}"/>
              </a:ext>
            </a:extLst>
          </p:cNvPr>
          <p:cNvSpPr>
            <a:spLocks noChangeArrowheads="1"/>
          </p:cNvSpPr>
          <p:nvPr/>
        </p:nvSpPr>
        <p:spPr bwMode="auto">
          <a:xfrm>
            <a:off x="633234" y="6207050"/>
            <a:ext cx="144000" cy="396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0" name="AutoShape 4">
            <a:extLst>
              <a:ext uri="{FF2B5EF4-FFF2-40B4-BE49-F238E27FC236}">
                <a16:creationId xmlns:a16="http://schemas.microsoft.com/office/drawing/2014/main" id="{91E04DDB-B906-DD70-A0D4-5A506BDE191E}"/>
              </a:ext>
            </a:extLst>
          </p:cNvPr>
          <p:cNvSpPr>
            <a:spLocks noChangeArrowheads="1"/>
          </p:cNvSpPr>
          <p:nvPr/>
        </p:nvSpPr>
        <p:spPr bwMode="auto">
          <a:xfrm>
            <a:off x="797521" y="6228668"/>
            <a:ext cx="144001" cy="344867"/>
          </a:xfrm>
          <a:prstGeom prst="roundRect">
            <a:avLst>
              <a:gd name="adj" fmla="val 16667"/>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2" name="AutoShape 4">
            <a:extLst>
              <a:ext uri="{FF2B5EF4-FFF2-40B4-BE49-F238E27FC236}">
                <a16:creationId xmlns:a16="http://schemas.microsoft.com/office/drawing/2014/main" id="{2CDBC196-6941-9376-D612-C989C8F3A81F}"/>
              </a:ext>
            </a:extLst>
          </p:cNvPr>
          <p:cNvSpPr>
            <a:spLocks noChangeArrowheads="1"/>
          </p:cNvSpPr>
          <p:nvPr/>
        </p:nvSpPr>
        <p:spPr bwMode="auto">
          <a:xfrm>
            <a:off x="6677166" y="6220378"/>
            <a:ext cx="144000" cy="344867"/>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矢印: 上 4">
            <a:extLst>
              <a:ext uri="{FF2B5EF4-FFF2-40B4-BE49-F238E27FC236}">
                <a16:creationId xmlns:a16="http://schemas.microsoft.com/office/drawing/2014/main" id="{29102156-7490-3A51-3B25-EE7D2E6F69B8}"/>
              </a:ext>
            </a:extLst>
          </p:cNvPr>
          <p:cNvSpPr/>
          <p:nvPr/>
        </p:nvSpPr>
        <p:spPr bwMode="auto">
          <a:xfrm rot="1189433">
            <a:off x="1559477" y="4053233"/>
            <a:ext cx="4176464" cy="1224136"/>
          </a:xfrm>
          <a:prstGeom prst="upArrow">
            <a:avLst>
              <a:gd name="adj1" fmla="val 64191"/>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今後人口が半減しても</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依然、高密度の日本の地方で</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商売やインフラを維持する</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のは、外国よりも簡単で有利。</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 name="矢印: 上 3">
            <a:extLst>
              <a:ext uri="{FF2B5EF4-FFF2-40B4-BE49-F238E27FC236}">
                <a16:creationId xmlns:a16="http://schemas.microsoft.com/office/drawing/2014/main" id="{EF7E3AA6-6617-2420-84D9-BCB54206B0D2}"/>
              </a:ext>
            </a:extLst>
          </p:cNvPr>
          <p:cNvSpPr/>
          <p:nvPr/>
        </p:nvSpPr>
        <p:spPr bwMode="auto">
          <a:xfrm rot="1203800">
            <a:off x="2472527" y="3109797"/>
            <a:ext cx="4176464" cy="1224136"/>
          </a:xfrm>
          <a:prstGeom prst="upArrow">
            <a:avLst>
              <a:gd name="adj1" fmla="val 64191"/>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これから日本の</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人口は半減していくが、</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それでも日本の地方は</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世界的に見れば超高密度。</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06699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down)">
                                      <p:cBhvr>
                                        <p:cTn id="19" dur="500"/>
                                        <p:tgtEl>
                                          <p:spTgt spid="4">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down)">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down)">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bg/>
                                          </p:spTgt>
                                        </p:tgtEl>
                                        <p:attrNameLst>
                                          <p:attrName>style.visibility</p:attrName>
                                        </p:attrNameLst>
                                      </p:cBhvr>
                                      <p:to>
                                        <p:strVal val="visible"/>
                                      </p:to>
                                    </p:set>
                                    <p:animEffect transition="in" filter="wipe(down)">
                                      <p:cBhvr>
                                        <p:cTn id="44" dur="500"/>
                                        <p:tgtEl>
                                          <p:spTgt spid="5">
                                            <p:bg/>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wipe(down)">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wipe(down)">
                                      <p:cBhvr>
                                        <p:cTn id="54" dur="500"/>
                                        <p:tgtEl>
                                          <p:spTgt spid="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wipe(down)">
                                      <p:cBhvr>
                                        <p:cTn id="59" dur="500"/>
                                        <p:tgtEl>
                                          <p:spTgt spid="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wipe(down)">
                                      <p:cBhvr>
                                        <p:cTn id="6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5" grpId="0" build="p"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3075" name="Text Box 3">
            <a:extLst>
              <a:ext uri="{FF2B5EF4-FFF2-40B4-BE49-F238E27FC236}">
                <a16:creationId xmlns:a16="http://schemas.microsoft.com/office/drawing/2014/main" id="{DC5DA5F2-4F8D-492C-B98C-FC000C6524E6}"/>
              </a:ext>
            </a:extLst>
          </p:cNvPr>
          <p:cNvSpPr txBox="1">
            <a:spLocks noChangeArrowheads="1"/>
          </p:cNvSpPr>
          <p:nvPr/>
        </p:nvSpPr>
        <p:spPr bwMode="auto">
          <a:xfrm>
            <a:off x="0" y="188640"/>
            <a:ext cx="9144000" cy="257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ct val="40000"/>
              </a:spcBef>
              <a:buFontTx/>
              <a:buNone/>
            </a:pPr>
            <a:r>
              <a:rPr lang="ja-JP" altLang="en-US" sz="5400" dirty="0">
                <a:solidFill>
                  <a:srgbClr val="663300"/>
                </a:solidFill>
                <a:latin typeface="HGP創英角ﾎﾟｯﾌﾟ体" panose="040B0A00000000000000" pitchFamily="50" charset="-128"/>
                <a:ea typeface="HGP創英角ﾎﾟｯﾌﾟ体" panose="040B0A00000000000000" pitchFamily="50" charset="-128"/>
              </a:rPr>
              <a:t>枯葉だけで寒々とした晩秋の森で、身震いして喜んだのは：</a:t>
            </a:r>
            <a:endParaRPr lang="en-US" altLang="ja-JP" sz="5400" dirty="0">
              <a:solidFill>
                <a:srgbClr val="663300"/>
              </a:solidFill>
              <a:latin typeface="HGP創英角ﾎﾟｯﾌﾟ体" panose="040B0A00000000000000" pitchFamily="50" charset="-128"/>
              <a:ea typeface="HGP創英角ﾎﾟｯﾌﾟ体" panose="040B0A00000000000000" pitchFamily="50" charset="-128"/>
            </a:endParaRPr>
          </a:p>
          <a:p>
            <a:pPr>
              <a:lnSpc>
                <a:spcPct val="90000"/>
              </a:lnSpc>
              <a:spcBef>
                <a:spcPts val="600"/>
              </a:spcBef>
              <a:buFontTx/>
              <a:buNone/>
            </a:pPr>
            <a:endParaRPr lang="en-US" altLang="ja-JP" sz="6600" dirty="0">
              <a:solidFill>
                <a:srgbClr val="6633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276C336B-767F-4682-92F3-752802FAA971}"/>
              </a:ext>
            </a:extLst>
          </p:cNvPr>
          <p:cNvSpPr txBox="1"/>
          <p:nvPr/>
        </p:nvSpPr>
        <p:spPr>
          <a:xfrm>
            <a:off x="395536" y="1844824"/>
            <a:ext cx="8064896" cy="1668149"/>
          </a:xfrm>
          <a:prstGeom prst="rect">
            <a:avLst/>
          </a:prstGeom>
          <a:solidFill>
            <a:schemeClr val="bg1"/>
          </a:solidFill>
        </p:spPr>
        <p:txBody>
          <a:bodyPr wrap="square" rtlCol="0">
            <a:spAutoFit/>
          </a:bodyPr>
          <a:lstStyle/>
          <a:p>
            <a:pPr algn="ctr">
              <a:lnSpc>
                <a:spcPct val="80000"/>
              </a:lnSpc>
            </a:pPr>
            <a:r>
              <a:rPr kumimoji="1" lang="ja-JP" altLang="en-US" sz="4800" dirty="0">
                <a:solidFill>
                  <a:srgbClr val="FF0000"/>
                </a:solidFill>
                <a:latin typeface="HGP創英角ﾎﾟｯﾌﾟ体" panose="040B0A00000000000000" pitchFamily="50" charset="-128"/>
              </a:rPr>
              <a:t>一年中暑くて緑が茂っている</a:t>
            </a:r>
            <a:endParaRPr kumimoji="1" lang="en-US" altLang="ja-JP" sz="4800" dirty="0">
              <a:solidFill>
                <a:srgbClr val="FF0000"/>
              </a:solidFill>
              <a:latin typeface="HGP創英角ﾎﾟｯﾌﾟ体" panose="040B0A00000000000000" pitchFamily="50" charset="-128"/>
            </a:endParaRPr>
          </a:p>
          <a:p>
            <a:pPr algn="ctr">
              <a:lnSpc>
                <a:spcPct val="80000"/>
              </a:lnSpc>
            </a:pPr>
            <a:r>
              <a:rPr kumimoji="1" lang="ja-JP" altLang="en-US" sz="8000" dirty="0">
                <a:solidFill>
                  <a:srgbClr val="FF0000"/>
                </a:solidFill>
                <a:latin typeface="HGP創英角ﾎﾟｯﾌﾟ体" panose="040B0A00000000000000" pitchFamily="50" charset="-128"/>
              </a:rPr>
              <a:t>東南アジアの人</a:t>
            </a:r>
            <a:endParaRPr kumimoji="1" lang="ja-JP" altLang="en-US" sz="8000" dirty="0">
              <a:solidFill>
                <a:srgbClr val="7030A0"/>
              </a:solidFill>
              <a:latin typeface="HGP創英角ﾎﾟｯﾌﾟ体" panose="040B0A00000000000000" pitchFamily="50" charset="-128"/>
            </a:endParaRPr>
          </a:p>
        </p:txBody>
      </p:sp>
      <p:sp>
        <p:nvSpPr>
          <p:cNvPr id="4" name="Text Box 3">
            <a:extLst>
              <a:ext uri="{FF2B5EF4-FFF2-40B4-BE49-F238E27FC236}">
                <a16:creationId xmlns:a16="http://schemas.microsoft.com/office/drawing/2014/main" id="{7F6E3C04-72AA-4E5A-9846-27D5D90940CF}"/>
              </a:ext>
            </a:extLst>
          </p:cNvPr>
          <p:cNvSpPr txBox="1">
            <a:spLocks noChangeArrowheads="1"/>
          </p:cNvSpPr>
          <p:nvPr/>
        </p:nvSpPr>
        <p:spPr bwMode="auto">
          <a:xfrm>
            <a:off x="36512" y="3645024"/>
            <a:ext cx="9144000" cy="298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4000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江津では余りに普通だが　</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a:p>
            <a:pPr>
              <a:lnSpc>
                <a:spcPct val="90000"/>
              </a:lnSpc>
              <a:spcBef>
                <a:spcPts val="600"/>
              </a:spcBef>
              <a:buFontTx/>
              <a:buNone/>
            </a:pP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モスクワには存在しない</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a:p>
            <a:pPr>
              <a:lnSpc>
                <a:spcPct val="90000"/>
              </a:lnSpc>
              <a:spcBef>
                <a:spcPts val="600"/>
              </a:spcBef>
              <a:buFontTx/>
              <a:buNone/>
            </a:pPr>
            <a:r>
              <a:rPr lang="ja-JP" altLang="en-US" sz="6600" u="sng" dirty="0">
                <a:solidFill>
                  <a:srgbClr val="006699"/>
                </a:solidFill>
                <a:latin typeface="HGP創英角ﾎﾟｯﾌﾟ体" panose="040B0A00000000000000" pitchFamily="50" charset="-128"/>
                <a:ea typeface="HGP創英角ﾎﾟｯﾌﾟ体" panose="040B0A00000000000000" pitchFamily="50" charset="-128"/>
              </a:rPr>
              <a:t>自然の景色</a:t>
            </a:r>
            <a:r>
              <a:rPr lang="ja-JP" altLang="en-US" sz="6600" dirty="0">
                <a:solidFill>
                  <a:srgbClr val="006699"/>
                </a:solidFill>
                <a:latin typeface="HGP創英角ﾎﾟｯﾌﾟ体" panose="040B0A00000000000000" pitchFamily="50" charset="-128"/>
                <a:ea typeface="HGP創英角ﾎﾟｯﾌﾟ体" panose="040B0A00000000000000" pitchFamily="50" charset="-128"/>
              </a:rPr>
              <a:t>は： 海と</a:t>
            </a:r>
            <a:endParaRPr lang="en-US" altLang="ja-JP" sz="6600" dirty="0">
              <a:solidFill>
                <a:srgbClr val="006699"/>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BFA95040-A7E6-4F90-B9EE-CDB0701141BD}"/>
              </a:ext>
            </a:extLst>
          </p:cNvPr>
          <p:cNvSpPr txBox="1"/>
          <p:nvPr/>
        </p:nvSpPr>
        <p:spPr>
          <a:xfrm>
            <a:off x="7164288" y="5589240"/>
            <a:ext cx="1584176" cy="1175706"/>
          </a:xfrm>
          <a:prstGeom prst="rect">
            <a:avLst/>
          </a:prstGeom>
          <a:noFill/>
        </p:spPr>
        <p:txBody>
          <a:bodyPr wrap="square" rtlCol="0">
            <a:spAutoFit/>
          </a:bodyPr>
          <a:lstStyle/>
          <a:p>
            <a:pPr algn="ctr">
              <a:lnSpc>
                <a:spcPct val="80000"/>
              </a:lnSpc>
            </a:pPr>
            <a:r>
              <a:rPr kumimoji="1" lang="ja-JP" altLang="en-US" sz="8800" dirty="0">
                <a:solidFill>
                  <a:srgbClr val="FF0000"/>
                </a:solidFill>
                <a:latin typeface="HGP創英角ﾎﾟｯﾌﾟ体" panose="040B0A00000000000000" pitchFamily="50" charset="-128"/>
              </a:rPr>
              <a:t>山</a:t>
            </a:r>
            <a:endParaRPr kumimoji="1" lang="ja-JP" altLang="en-US" sz="8800" dirty="0">
              <a:solidFill>
                <a:srgbClr val="7030A0"/>
              </a:solidFill>
              <a:latin typeface="HGP創英角ﾎﾟｯﾌﾟ体" panose="040B0A00000000000000" pitchFamily="50" charset="-128"/>
            </a:endParaRPr>
          </a:p>
        </p:txBody>
      </p:sp>
      <p:sp>
        <p:nvSpPr>
          <p:cNvPr id="6" name="AutoShape 71">
            <a:extLst>
              <a:ext uri="{FF2B5EF4-FFF2-40B4-BE49-F238E27FC236}">
                <a16:creationId xmlns:a16="http://schemas.microsoft.com/office/drawing/2014/main" id="{72C07998-92FC-E692-EEA6-54770FEBB3E4}"/>
              </a:ext>
            </a:extLst>
          </p:cNvPr>
          <p:cNvSpPr>
            <a:spLocks noChangeArrowheads="1"/>
          </p:cNvSpPr>
          <p:nvPr/>
        </p:nvSpPr>
        <p:spPr bwMode="auto">
          <a:xfrm>
            <a:off x="-34925" y="-99392"/>
            <a:ext cx="9144000" cy="6958013"/>
          </a:xfrm>
          <a:prstGeom prst="star24">
            <a:avLst>
              <a:gd name="adj" fmla="val 46787"/>
            </a:avLst>
          </a:prstGeom>
          <a:solidFill>
            <a:srgbClr val="FFFF99"/>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4000" dirty="0">
                <a:solidFill>
                  <a:srgbClr val="006699"/>
                </a:solidFill>
                <a:latin typeface="HGP創英角ﾎﾟｯﾌﾟ体" panose="040B0A00000000000000" pitchFamily="50" charset="-128"/>
                <a:ea typeface="HGP創英角ﾎﾟｯﾌﾟ体" panose="040B0A00000000000000" pitchFamily="50" charset="-128"/>
              </a:rPr>
              <a:t>…</a:t>
            </a: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と聞いて、</a:t>
            </a:r>
          </a:p>
          <a:p>
            <a:pPr algn="ctr">
              <a:lnSpc>
                <a:spcPct val="80000"/>
              </a:lnSpc>
              <a:spcBef>
                <a:spcPct val="0"/>
              </a:spcBef>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「へえぇ、わからんなぁ」とか</a:t>
            </a:r>
            <a:endParaRPr lang="en-US" altLang="ja-JP" sz="4000" dirty="0">
              <a:solidFill>
                <a:srgbClr val="006699"/>
              </a:solidFill>
              <a:latin typeface="HGP創英角ﾎﾟｯﾌﾟ体" panose="040B0A00000000000000" pitchFamily="50" charset="-128"/>
              <a:ea typeface="HGP創英角ﾎﾟｯﾌﾟ体" panose="040B0A00000000000000" pitchFamily="50" charset="-128"/>
            </a:endParaRPr>
          </a:p>
          <a:p>
            <a:pPr algn="ctr">
              <a:lnSpc>
                <a:spcPct val="80000"/>
              </a:lnSpc>
              <a:spcBef>
                <a:spcPct val="0"/>
              </a:spcBef>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「それがどうしたの」と思った人は、</a:t>
            </a:r>
          </a:p>
          <a:p>
            <a:pPr algn="ctr">
              <a:spcBef>
                <a:spcPct val="0"/>
              </a:spcBef>
              <a:buFontTx/>
              <a:buNone/>
            </a:pPr>
            <a:r>
              <a:rPr lang="ja-JP" altLang="en-US" sz="800" dirty="0">
                <a:solidFill>
                  <a:srgbClr val="006699"/>
                </a:solidFill>
                <a:latin typeface="HGP創英角ﾎﾟｯﾌﾟ体" panose="040B0A00000000000000" pitchFamily="50" charset="-128"/>
                <a:ea typeface="HGP創英角ﾎﾟｯﾌﾟ体" panose="040B0A00000000000000" pitchFamily="50" charset="-128"/>
              </a:rPr>
              <a:t>”</a:t>
            </a:r>
            <a:endParaRPr lang="ja-JP" altLang="en-US" dirty="0"/>
          </a:p>
          <a:p>
            <a:pPr algn="ctr">
              <a:spcBef>
                <a:spcPct val="0"/>
              </a:spcBef>
              <a:buFontTx/>
              <a:buNone/>
            </a:pP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地域振興向きではありません（笑） </a:t>
            </a:r>
            <a:endParaRPr lang="en-US" altLang="ja-JP" sz="4400" dirty="0">
              <a:solidFill>
                <a:srgbClr val="FF0000"/>
              </a:solidFill>
              <a:latin typeface="HGP創英角ﾎﾟｯﾌﾟ体" panose="040B0A00000000000000" pitchFamily="50" charset="-128"/>
              <a:ea typeface="HGP創英角ﾎﾟｯﾌﾟ体" panose="040B0A00000000000000" pitchFamily="50" charset="-128"/>
            </a:endParaRPr>
          </a:p>
          <a:p>
            <a:pPr algn="ctr">
              <a:lnSpc>
                <a:spcPct val="80000"/>
              </a:lnSpc>
              <a:spcBef>
                <a:spcPct val="0"/>
              </a:spcBef>
              <a:buFontTx/>
              <a:buNone/>
            </a:pP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人を表に出し、見守ってください！</a:t>
            </a:r>
            <a:endParaRPr lang="en-US" altLang="ja-JP" sz="4400" dirty="0">
              <a:solidFill>
                <a:srgbClr val="FF0000"/>
              </a:solidFill>
              <a:latin typeface="HGP創英角ﾎﾟｯﾌﾟ体" panose="040B0A00000000000000" pitchFamily="50" charset="-128"/>
              <a:ea typeface="HGP創英角ﾎﾟｯﾌﾟ体" panose="040B0A00000000000000" pitchFamily="50" charset="-128"/>
            </a:endParaRPr>
          </a:p>
          <a:p>
            <a:pPr algn="ctr">
              <a:spcBef>
                <a:spcPct val="0"/>
              </a:spcBef>
              <a:buFontTx/>
              <a:buNone/>
            </a:pPr>
            <a:endParaRPr lang="en-US" altLang="ja-JP" sz="1000" dirty="0">
              <a:solidFill>
                <a:srgbClr val="663300"/>
              </a:solidFill>
              <a:latin typeface="HGP創英角ﾎﾟｯﾌﾟ体" panose="040B0A00000000000000" pitchFamily="50" charset="-128"/>
              <a:ea typeface="HGP創英角ﾎﾟｯﾌﾟ体" panose="040B0A00000000000000" pitchFamily="50" charset="-128"/>
            </a:endParaRPr>
          </a:p>
          <a:p>
            <a:pPr algn="ctr">
              <a:spcBef>
                <a:spcPct val="0"/>
              </a:spcBef>
              <a:buFontTx/>
              <a:buNone/>
            </a:pPr>
            <a:r>
              <a:rPr lang="ja-JP" altLang="en-US" sz="4800" dirty="0">
                <a:solidFill>
                  <a:srgbClr val="663300"/>
                </a:solidFill>
                <a:latin typeface="HGP創英角ﾎﾟｯﾌﾟ体" panose="040B0A00000000000000" pitchFamily="50" charset="-128"/>
                <a:ea typeface="HGP創英角ﾎﾟｯﾌﾟ体" panose="040B0A00000000000000" pitchFamily="50" charset="-128"/>
              </a:rPr>
              <a:t>なるほどそういうものか、では</a:t>
            </a:r>
            <a:endParaRPr lang="en-US" altLang="ja-JP" sz="48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80000"/>
              </a:lnSpc>
              <a:spcBef>
                <a:spcPct val="0"/>
              </a:spcBef>
              <a:buFontTx/>
              <a:buNone/>
            </a:pPr>
            <a:r>
              <a:rPr lang="ja-JP" altLang="en-US" sz="4800" dirty="0">
                <a:solidFill>
                  <a:srgbClr val="663300"/>
                </a:solidFill>
                <a:latin typeface="HGP創英角ﾎﾟｯﾌﾟ体" panose="040B0A00000000000000" pitchFamily="50" charset="-128"/>
                <a:ea typeface="HGP創英角ﾎﾟｯﾌﾟ体" panose="040B0A00000000000000" pitchFamily="50" charset="-128"/>
              </a:rPr>
              <a:t>○○人は江津をどう思うか？</a:t>
            </a:r>
          </a:p>
          <a:p>
            <a:pPr algn="ctr">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と考えた人なら、江津を元気に</a:t>
            </a:r>
          </a:p>
          <a:p>
            <a:pPr algn="ctr">
              <a:lnSpc>
                <a:spcPct val="90000"/>
              </a:lnSpc>
              <a:spcBef>
                <a:spcPct val="0"/>
              </a:spcBef>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できるかも知れません！</a:t>
            </a:r>
            <a:endParaRPr lang="en-US" altLang="ja-JP" sz="4000" dirty="0">
              <a:solidFill>
                <a:srgbClr val="006699"/>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ct val="0"/>
              </a:spcBef>
              <a:buFontTx/>
              <a:buNone/>
            </a:pPr>
            <a:endParaRPr lang="ja-JP" altLang="en-US" sz="2000" dirty="0">
              <a:solidFill>
                <a:srgbClr val="006699"/>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7910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03075">
                                            <p:txEl>
                                              <p:pRg st="0" end="0"/>
                                            </p:txEl>
                                          </p:spTgt>
                                        </p:tgtEl>
                                        <p:attrNameLst>
                                          <p:attrName>style.visibility</p:attrName>
                                        </p:attrNameLst>
                                      </p:cBhvr>
                                      <p:to>
                                        <p:strVal val="visible"/>
                                      </p:to>
                                    </p:set>
                                    <p:anim calcmode="lin" valueType="num">
                                      <p:cBhvr>
                                        <p:cTn id="7" dur="1000" fill="hold"/>
                                        <p:tgtEl>
                                          <p:spTgt spid="32030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20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0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72" fill="hold" grpId="0" nodeType="clickEffect">
                                  <p:stCondLst>
                                    <p:cond delay="0"/>
                                  </p:stCondLst>
                                  <p:childTnLst>
                                    <p:set>
                                      <p:cBhvr>
                                        <p:cTn id="44" dur="1" fill="hold">
                                          <p:stCondLst>
                                            <p:cond delay="0"/>
                                          </p:stCondLst>
                                        </p:cTn>
                                        <p:tgtEl>
                                          <p:spTgt spid="6">
                                            <p:bg/>
                                          </p:spTgt>
                                        </p:tgtEl>
                                        <p:attrNameLst>
                                          <p:attrName>style.visibility</p:attrName>
                                        </p:attrNameLst>
                                      </p:cBhvr>
                                      <p:to>
                                        <p:strVal val="visible"/>
                                      </p:to>
                                    </p:set>
                                    <p:anim calcmode="lin" valueType="num">
                                      <p:cBhvr>
                                        <p:cTn id="45" dur="500" fill="hold"/>
                                        <p:tgtEl>
                                          <p:spTgt spid="6">
                                            <p:bg/>
                                          </p:spTgt>
                                        </p:tgtEl>
                                        <p:attrNameLst>
                                          <p:attrName>ppt_w</p:attrName>
                                        </p:attrNameLst>
                                      </p:cBhvr>
                                      <p:tavLst>
                                        <p:tav tm="0">
                                          <p:val>
                                            <p:strVal val="2/3*#ppt_w"/>
                                          </p:val>
                                        </p:tav>
                                        <p:tav tm="100000">
                                          <p:val>
                                            <p:strVal val="#ppt_w"/>
                                          </p:val>
                                        </p:tav>
                                      </p:tavLst>
                                    </p:anim>
                                    <p:anim calcmode="lin" valueType="num">
                                      <p:cBhvr>
                                        <p:cTn id="46" dur="500" fill="hold"/>
                                        <p:tgtEl>
                                          <p:spTgt spid="6">
                                            <p:bg/>
                                          </p:spTgt>
                                        </p:tgtEl>
                                        <p:attrNameLst>
                                          <p:attrName>ppt_h</p:attrName>
                                        </p:attrNameLst>
                                      </p:cBhvr>
                                      <p:tavLst>
                                        <p:tav tm="0">
                                          <p:val>
                                            <p:strVal val="2/3*#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272"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p:cTn id="51" dur="500" fill="hold"/>
                                        <p:tgtEl>
                                          <p:spTgt spid="6">
                                            <p:txEl>
                                              <p:pRg st="0" end="0"/>
                                            </p:txEl>
                                          </p:spTgt>
                                        </p:tgtEl>
                                        <p:attrNameLst>
                                          <p:attrName>ppt_w</p:attrName>
                                        </p:attrNameLst>
                                      </p:cBhvr>
                                      <p:tavLst>
                                        <p:tav tm="0">
                                          <p:val>
                                            <p:strVal val="2/3*#ppt_w"/>
                                          </p:val>
                                        </p:tav>
                                        <p:tav tm="100000">
                                          <p:val>
                                            <p:strVal val="#ppt_w"/>
                                          </p:val>
                                        </p:tav>
                                      </p:tavLst>
                                    </p:anim>
                                    <p:anim calcmode="lin" valueType="num">
                                      <p:cBhvr>
                                        <p:cTn id="52" dur="500" fill="hold"/>
                                        <p:tgtEl>
                                          <p:spTgt spid="6">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272"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 calcmode="lin" valueType="num">
                                      <p:cBhvr>
                                        <p:cTn id="57" dur="500" fill="hold"/>
                                        <p:tgtEl>
                                          <p:spTgt spid="6">
                                            <p:txEl>
                                              <p:pRg st="1" end="1"/>
                                            </p:txEl>
                                          </p:spTgt>
                                        </p:tgtEl>
                                        <p:attrNameLst>
                                          <p:attrName>ppt_w</p:attrName>
                                        </p:attrNameLst>
                                      </p:cBhvr>
                                      <p:tavLst>
                                        <p:tav tm="0">
                                          <p:val>
                                            <p:strVal val="2/3*#ppt_w"/>
                                          </p:val>
                                        </p:tav>
                                        <p:tav tm="100000">
                                          <p:val>
                                            <p:strVal val="#ppt_w"/>
                                          </p:val>
                                        </p:tav>
                                      </p:tavLst>
                                    </p:anim>
                                    <p:anim calcmode="lin" valueType="num">
                                      <p:cBhvr>
                                        <p:cTn id="58" dur="500" fill="hold"/>
                                        <p:tgtEl>
                                          <p:spTgt spid="6">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p:cTn id="63" dur="500" fill="hold"/>
                                        <p:tgtEl>
                                          <p:spTgt spid="6">
                                            <p:txEl>
                                              <p:pRg st="2" end="2"/>
                                            </p:txEl>
                                          </p:spTgt>
                                        </p:tgtEl>
                                        <p:attrNameLst>
                                          <p:attrName>ppt_w</p:attrName>
                                        </p:attrNameLst>
                                      </p:cBhvr>
                                      <p:tavLst>
                                        <p:tav tm="0">
                                          <p:val>
                                            <p:strVal val="2/3*#ppt_w"/>
                                          </p:val>
                                        </p:tav>
                                        <p:tav tm="100000">
                                          <p:val>
                                            <p:strVal val="#ppt_w"/>
                                          </p:val>
                                        </p:tav>
                                      </p:tavLst>
                                    </p:anim>
                                    <p:anim calcmode="lin" valueType="num">
                                      <p:cBhvr>
                                        <p:cTn id="64" dur="500" fill="hold"/>
                                        <p:tgtEl>
                                          <p:spTgt spid="6">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272" fill="hold" grpId="0"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 calcmode="lin" valueType="num">
                                      <p:cBhvr>
                                        <p:cTn id="69" dur="500" fill="hold"/>
                                        <p:tgtEl>
                                          <p:spTgt spid="6">
                                            <p:txEl>
                                              <p:pRg st="3" end="3"/>
                                            </p:txEl>
                                          </p:spTgt>
                                        </p:tgtEl>
                                        <p:attrNameLst>
                                          <p:attrName>ppt_w</p:attrName>
                                        </p:attrNameLst>
                                      </p:cBhvr>
                                      <p:tavLst>
                                        <p:tav tm="0">
                                          <p:val>
                                            <p:strVal val="2/3*#ppt_w"/>
                                          </p:val>
                                        </p:tav>
                                        <p:tav tm="100000">
                                          <p:val>
                                            <p:strVal val="#ppt_w"/>
                                          </p:val>
                                        </p:tav>
                                      </p:tavLst>
                                    </p:anim>
                                    <p:anim calcmode="lin" valueType="num">
                                      <p:cBhvr>
                                        <p:cTn id="70" dur="500" fill="hold"/>
                                        <p:tgtEl>
                                          <p:spTgt spid="6">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272" fill="hold" grpId="0"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 calcmode="lin" valueType="num">
                                      <p:cBhvr>
                                        <p:cTn id="75" dur="500" fill="hold"/>
                                        <p:tgtEl>
                                          <p:spTgt spid="6">
                                            <p:txEl>
                                              <p:pRg st="4" end="4"/>
                                            </p:txEl>
                                          </p:spTgt>
                                        </p:tgtEl>
                                        <p:attrNameLst>
                                          <p:attrName>ppt_w</p:attrName>
                                        </p:attrNameLst>
                                      </p:cBhvr>
                                      <p:tavLst>
                                        <p:tav tm="0">
                                          <p:val>
                                            <p:strVal val="2/3*#ppt_w"/>
                                          </p:val>
                                        </p:tav>
                                        <p:tav tm="100000">
                                          <p:val>
                                            <p:strVal val="#ppt_w"/>
                                          </p:val>
                                        </p:tav>
                                      </p:tavLst>
                                    </p:anim>
                                    <p:anim calcmode="lin" valueType="num">
                                      <p:cBhvr>
                                        <p:cTn id="76" dur="500" fill="hold"/>
                                        <p:tgtEl>
                                          <p:spTgt spid="6">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272" fill="hold" grpId="0" nodeType="click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anim calcmode="lin" valueType="num">
                                      <p:cBhvr>
                                        <p:cTn id="81" dur="500" fill="hold"/>
                                        <p:tgtEl>
                                          <p:spTgt spid="6">
                                            <p:txEl>
                                              <p:pRg st="5" end="5"/>
                                            </p:txEl>
                                          </p:spTgt>
                                        </p:tgtEl>
                                        <p:attrNameLst>
                                          <p:attrName>ppt_w</p:attrName>
                                        </p:attrNameLst>
                                      </p:cBhvr>
                                      <p:tavLst>
                                        <p:tav tm="0">
                                          <p:val>
                                            <p:strVal val="2/3*#ppt_w"/>
                                          </p:val>
                                        </p:tav>
                                        <p:tav tm="100000">
                                          <p:val>
                                            <p:strVal val="#ppt_w"/>
                                          </p:val>
                                        </p:tav>
                                      </p:tavLst>
                                    </p:anim>
                                    <p:anim calcmode="lin" valueType="num">
                                      <p:cBhvr>
                                        <p:cTn id="82" dur="500" fill="hold"/>
                                        <p:tgtEl>
                                          <p:spTgt spid="6">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272" fill="hold" grpId="0" nodeType="clickEffect">
                                  <p:stCondLst>
                                    <p:cond delay="0"/>
                                  </p:stCondLst>
                                  <p:childTnLst>
                                    <p:set>
                                      <p:cBhvr>
                                        <p:cTn id="86" dur="1" fill="hold">
                                          <p:stCondLst>
                                            <p:cond delay="0"/>
                                          </p:stCondLst>
                                        </p:cTn>
                                        <p:tgtEl>
                                          <p:spTgt spid="6">
                                            <p:txEl>
                                              <p:pRg st="7" end="7"/>
                                            </p:txEl>
                                          </p:spTgt>
                                        </p:tgtEl>
                                        <p:attrNameLst>
                                          <p:attrName>style.visibility</p:attrName>
                                        </p:attrNameLst>
                                      </p:cBhvr>
                                      <p:to>
                                        <p:strVal val="visible"/>
                                      </p:to>
                                    </p:set>
                                    <p:anim calcmode="lin" valueType="num">
                                      <p:cBhvr>
                                        <p:cTn id="87" dur="500" fill="hold"/>
                                        <p:tgtEl>
                                          <p:spTgt spid="6">
                                            <p:txEl>
                                              <p:pRg st="7" end="7"/>
                                            </p:txEl>
                                          </p:spTgt>
                                        </p:tgtEl>
                                        <p:attrNameLst>
                                          <p:attrName>ppt_w</p:attrName>
                                        </p:attrNameLst>
                                      </p:cBhvr>
                                      <p:tavLst>
                                        <p:tav tm="0">
                                          <p:val>
                                            <p:strVal val="2/3*#ppt_w"/>
                                          </p:val>
                                        </p:tav>
                                        <p:tav tm="100000">
                                          <p:val>
                                            <p:strVal val="#ppt_w"/>
                                          </p:val>
                                        </p:tav>
                                      </p:tavLst>
                                    </p:anim>
                                    <p:anim calcmode="lin" valueType="num">
                                      <p:cBhvr>
                                        <p:cTn id="88" dur="500" fill="hold"/>
                                        <p:tgtEl>
                                          <p:spTgt spid="6">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272" fill="hold" grpId="0" nodeType="clickEffect">
                                  <p:stCondLst>
                                    <p:cond delay="0"/>
                                  </p:stCondLst>
                                  <p:childTnLst>
                                    <p:set>
                                      <p:cBhvr>
                                        <p:cTn id="92" dur="1" fill="hold">
                                          <p:stCondLst>
                                            <p:cond delay="0"/>
                                          </p:stCondLst>
                                        </p:cTn>
                                        <p:tgtEl>
                                          <p:spTgt spid="6">
                                            <p:txEl>
                                              <p:pRg st="8" end="8"/>
                                            </p:txEl>
                                          </p:spTgt>
                                        </p:tgtEl>
                                        <p:attrNameLst>
                                          <p:attrName>style.visibility</p:attrName>
                                        </p:attrNameLst>
                                      </p:cBhvr>
                                      <p:to>
                                        <p:strVal val="visible"/>
                                      </p:to>
                                    </p:set>
                                    <p:anim calcmode="lin" valueType="num">
                                      <p:cBhvr>
                                        <p:cTn id="93" dur="500" fill="hold"/>
                                        <p:tgtEl>
                                          <p:spTgt spid="6">
                                            <p:txEl>
                                              <p:pRg st="8" end="8"/>
                                            </p:txEl>
                                          </p:spTgt>
                                        </p:tgtEl>
                                        <p:attrNameLst>
                                          <p:attrName>ppt_w</p:attrName>
                                        </p:attrNameLst>
                                      </p:cBhvr>
                                      <p:tavLst>
                                        <p:tav tm="0">
                                          <p:val>
                                            <p:strVal val="2/3*#ppt_w"/>
                                          </p:val>
                                        </p:tav>
                                        <p:tav tm="100000">
                                          <p:val>
                                            <p:strVal val="#ppt_w"/>
                                          </p:val>
                                        </p:tav>
                                      </p:tavLst>
                                    </p:anim>
                                    <p:anim calcmode="lin" valueType="num">
                                      <p:cBhvr>
                                        <p:cTn id="94" dur="500" fill="hold"/>
                                        <p:tgtEl>
                                          <p:spTgt spid="6">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272" fill="hold" grpId="0" nodeType="clickEffect">
                                  <p:stCondLst>
                                    <p:cond delay="0"/>
                                  </p:stCondLst>
                                  <p:childTnLst>
                                    <p:set>
                                      <p:cBhvr>
                                        <p:cTn id="98" dur="1" fill="hold">
                                          <p:stCondLst>
                                            <p:cond delay="0"/>
                                          </p:stCondLst>
                                        </p:cTn>
                                        <p:tgtEl>
                                          <p:spTgt spid="6">
                                            <p:txEl>
                                              <p:pRg st="9" end="9"/>
                                            </p:txEl>
                                          </p:spTgt>
                                        </p:tgtEl>
                                        <p:attrNameLst>
                                          <p:attrName>style.visibility</p:attrName>
                                        </p:attrNameLst>
                                      </p:cBhvr>
                                      <p:to>
                                        <p:strVal val="visible"/>
                                      </p:to>
                                    </p:set>
                                    <p:anim calcmode="lin" valueType="num">
                                      <p:cBhvr>
                                        <p:cTn id="99" dur="500" fill="hold"/>
                                        <p:tgtEl>
                                          <p:spTgt spid="6">
                                            <p:txEl>
                                              <p:pRg st="9" end="9"/>
                                            </p:txEl>
                                          </p:spTgt>
                                        </p:tgtEl>
                                        <p:attrNameLst>
                                          <p:attrName>ppt_w</p:attrName>
                                        </p:attrNameLst>
                                      </p:cBhvr>
                                      <p:tavLst>
                                        <p:tav tm="0">
                                          <p:val>
                                            <p:strVal val="2/3*#ppt_w"/>
                                          </p:val>
                                        </p:tav>
                                        <p:tav tm="100000">
                                          <p:val>
                                            <p:strVal val="#ppt_w"/>
                                          </p:val>
                                        </p:tav>
                                      </p:tavLst>
                                    </p:anim>
                                    <p:anim calcmode="lin" valueType="num">
                                      <p:cBhvr>
                                        <p:cTn id="100" dur="500" fill="hold"/>
                                        <p:tgtEl>
                                          <p:spTgt spid="6">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ntr" presetSubtype="272" fill="hold" grpId="0" nodeType="clickEffect">
                                  <p:stCondLst>
                                    <p:cond delay="0"/>
                                  </p:stCondLst>
                                  <p:childTnLst>
                                    <p:set>
                                      <p:cBhvr>
                                        <p:cTn id="104" dur="1" fill="hold">
                                          <p:stCondLst>
                                            <p:cond delay="0"/>
                                          </p:stCondLst>
                                        </p:cTn>
                                        <p:tgtEl>
                                          <p:spTgt spid="6">
                                            <p:txEl>
                                              <p:pRg st="10" end="10"/>
                                            </p:txEl>
                                          </p:spTgt>
                                        </p:tgtEl>
                                        <p:attrNameLst>
                                          <p:attrName>style.visibility</p:attrName>
                                        </p:attrNameLst>
                                      </p:cBhvr>
                                      <p:to>
                                        <p:strVal val="visible"/>
                                      </p:to>
                                    </p:set>
                                    <p:anim calcmode="lin" valueType="num">
                                      <p:cBhvr>
                                        <p:cTn id="105" dur="500" fill="hold"/>
                                        <p:tgtEl>
                                          <p:spTgt spid="6">
                                            <p:txEl>
                                              <p:pRg st="10" end="10"/>
                                            </p:txEl>
                                          </p:spTgt>
                                        </p:tgtEl>
                                        <p:attrNameLst>
                                          <p:attrName>ppt_w</p:attrName>
                                        </p:attrNameLst>
                                      </p:cBhvr>
                                      <p:tavLst>
                                        <p:tav tm="0">
                                          <p:val>
                                            <p:strVal val="2/3*#ppt_w"/>
                                          </p:val>
                                        </p:tav>
                                        <p:tav tm="100000">
                                          <p:val>
                                            <p:strVal val="#ppt_w"/>
                                          </p:val>
                                        </p:tav>
                                      </p:tavLst>
                                    </p:anim>
                                    <p:anim calcmode="lin" valueType="num">
                                      <p:cBhvr>
                                        <p:cTn id="106" dur="500" fill="hold"/>
                                        <p:tgtEl>
                                          <p:spTgt spid="6">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3075" grpId="0" build="p"/>
      <p:bldP spid="3" grpId="0" animBg="1"/>
      <p:bldP spid="4" grpId="0" build="p"/>
      <p:bldP spid="5" grpId="0" animBg="1"/>
      <p:bldP spid="6"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A1DDDF3-A5D4-401F-8D3E-4EF688D11672}"/>
              </a:ext>
            </a:extLst>
          </p:cNvPr>
          <p:cNvSpPr>
            <a:spLocks noChangeArrowheads="1"/>
          </p:cNvSpPr>
          <p:nvPr/>
        </p:nvSpPr>
        <p:spPr bwMode="auto">
          <a:xfrm>
            <a:off x="415637" y="333375"/>
            <a:ext cx="831272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“過疎</a:t>
            </a:r>
            <a:r>
              <a:rPr lang="en-US" altLang="ja-JP" sz="4800" dirty="0">
                <a:solidFill>
                  <a:schemeClr val="tx2"/>
                </a:solidFill>
                <a:latin typeface="HGP創英角ｺﾞｼｯｸUB" panose="020B0900000000000000" pitchFamily="50" charset="-128"/>
                <a:ea typeface="HGP創英角ｺﾞｼｯｸUB" panose="020B0900000000000000" pitchFamily="50" charset="-128"/>
              </a:rPr>
              <a:t>”</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は</a:t>
            </a:r>
            <a:r>
              <a:rPr lang="ja-JP" altLang="en-US" sz="3600" dirty="0">
                <a:solidFill>
                  <a:schemeClr val="tx2"/>
                </a:solidFill>
                <a:latin typeface="HGP創英角ｺﾞｼｯｸUB" panose="020B0900000000000000" pitchFamily="50" charset="-128"/>
                <a:ea typeface="HGP創英角ｺﾞｼｯｸUB" panose="020B0900000000000000" pitchFamily="50" charset="-128"/>
              </a:rPr>
              <a:t>世界レベルで見れば</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“適疎”</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a:p>
            <a:pPr algn="ctr">
              <a:lnSpc>
                <a:spcPct val="80000"/>
              </a:lnSpc>
              <a:spcBef>
                <a:spcPct val="0"/>
              </a:spcBef>
              <a:buFontTx/>
              <a:buNone/>
            </a:pPr>
            <a:r>
              <a:rPr lang="ja-JP" altLang="en-US" sz="4000" dirty="0">
                <a:solidFill>
                  <a:schemeClr val="tx2"/>
                </a:solidFill>
                <a:latin typeface="HGP創英角ｺﾞｼｯｸUB" panose="020B0900000000000000" pitchFamily="50" charset="-128"/>
                <a:ea typeface="HGP創英角ｺﾞｼｯｸUB" panose="020B0900000000000000" pitchFamily="50" charset="-128"/>
              </a:rPr>
              <a:t>山陰は、人口“適密”地帯</a:t>
            </a: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　</a:t>
            </a:r>
          </a:p>
        </p:txBody>
      </p:sp>
      <p:pic>
        <p:nvPicPr>
          <p:cNvPr id="12291" name="Picture 3">
            <a:extLst>
              <a:ext uri="{FF2B5EF4-FFF2-40B4-BE49-F238E27FC236}">
                <a16:creationId xmlns:a16="http://schemas.microsoft.com/office/drawing/2014/main" id="{3E67004E-566E-452B-B8C2-61C8C574E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1438"/>
            <a:ext cx="903605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a:extLst>
              <a:ext uri="{FF2B5EF4-FFF2-40B4-BE49-F238E27FC236}">
                <a16:creationId xmlns:a16="http://schemas.microsoft.com/office/drawing/2014/main" id="{76CFAB9E-1252-82B0-E231-988701C70F2B}"/>
              </a:ext>
            </a:extLst>
          </p:cNvPr>
          <p:cNvSpPr>
            <a:spLocks noChangeArrowheads="1"/>
          </p:cNvSpPr>
          <p:nvPr/>
        </p:nvSpPr>
        <p:spPr bwMode="auto">
          <a:xfrm>
            <a:off x="633234" y="6207050"/>
            <a:ext cx="144000" cy="3960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10" name="AutoShape 4">
            <a:extLst>
              <a:ext uri="{FF2B5EF4-FFF2-40B4-BE49-F238E27FC236}">
                <a16:creationId xmlns:a16="http://schemas.microsoft.com/office/drawing/2014/main" id="{91E04DDB-B906-DD70-A0D4-5A506BDE191E}"/>
              </a:ext>
            </a:extLst>
          </p:cNvPr>
          <p:cNvSpPr>
            <a:spLocks noChangeArrowheads="1"/>
          </p:cNvSpPr>
          <p:nvPr/>
        </p:nvSpPr>
        <p:spPr bwMode="auto">
          <a:xfrm>
            <a:off x="797521" y="6228668"/>
            <a:ext cx="144001" cy="344867"/>
          </a:xfrm>
          <a:prstGeom prst="roundRect">
            <a:avLst>
              <a:gd name="adj" fmla="val 16667"/>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2" name="AutoShape 4">
            <a:extLst>
              <a:ext uri="{FF2B5EF4-FFF2-40B4-BE49-F238E27FC236}">
                <a16:creationId xmlns:a16="http://schemas.microsoft.com/office/drawing/2014/main" id="{2CDBC196-6941-9376-D612-C989C8F3A81F}"/>
              </a:ext>
            </a:extLst>
          </p:cNvPr>
          <p:cNvSpPr>
            <a:spLocks noChangeArrowheads="1"/>
          </p:cNvSpPr>
          <p:nvPr/>
        </p:nvSpPr>
        <p:spPr bwMode="auto">
          <a:xfrm>
            <a:off x="6677166" y="6220378"/>
            <a:ext cx="144000" cy="344867"/>
          </a:xfrm>
          <a:prstGeom prst="roundRect">
            <a:avLst>
              <a:gd name="adj" fmla="val 16667"/>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5" name="矢印: 上 4">
            <a:extLst>
              <a:ext uri="{FF2B5EF4-FFF2-40B4-BE49-F238E27FC236}">
                <a16:creationId xmlns:a16="http://schemas.microsoft.com/office/drawing/2014/main" id="{29102156-7490-3A51-3B25-EE7D2E6F69B8}"/>
              </a:ext>
            </a:extLst>
          </p:cNvPr>
          <p:cNvSpPr/>
          <p:nvPr/>
        </p:nvSpPr>
        <p:spPr bwMode="auto">
          <a:xfrm rot="1189433">
            <a:off x="1559477" y="4053233"/>
            <a:ext cx="4176464" cy="1224136"/>
          </a:xfrm>
          <a:prstGeom prst="upArrow">
            <a:avLst>
              <a:gd name="adj1" fmla="val 64191"/>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今後人口が半減しても</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依然、高密度の日本の地方で</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商売やインフラを維持する</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のは、外国よりも簡単で有利。</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 name="矢印: 上 3">
            <a:extLst>
              <a:ext uri="{FF2B5EF4-FFF2-40B4-BE49-F238E27FC236}">
                <a16:creationId xmlns:a16="http://schemas.microsoft.com/office/drawing/2014/main" id="{EF7E3AA6-6617-2420-84D9-BCB54206B0D2}"/>
              </a:ext>
            </a:extLst>
          </p:cNvPr>
          <p:cNvSpPr/>
          <p:nvPr/>
        </p:nvSpPr>
        <p:spPr bwMode="auto">
          <a:xfrm rot="1203800">
            <a:off x="2472527" y="3109797"/>
            <a:ext cx="4176464" cy="1224136"/>
          </a:xfrm>
          <a:prstGeom prst="upArrow">
            <a:avLst>
              <a:gd name="adj1" fmla="val 64191"/>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これから日本の</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人口は半減していくが、</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それでも日本の地方は</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r>
              <a:rPr lang="ja-JP" altLang="en-US" dirty="0">
                <a:solidFill>
                  <a:srgbClr val="002060"/>
                </a:solidFill>
                <a:latin typeface="UD デジタル 教科書体 NK-B" panose="02020700000000000000" pitchFamily="18" charset="-128"/>
                <a:ea typeface="UD デジタル 教科書体 NK-B" panose="02020700000000000000" pitchFamily="18" charset="-128"/>
              </a:rPr>
              <a:t>世界的に見れば超高密度。</a:t>
            </a:r>
            <a:endParaRPr lang="en-US" altLang="ja-JP" dirty="0">
              <a:solidFill>
                <a:srgbClr val="00206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90000"/>
              </a:lnSpc>
            </a:pPr>
            <a:endParaRPr lang="en-US" altLang="ja-JP" sz="1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AutoShape 26">
            <a:extLst>
              <a:ext uri="{FF2B5EF4-FFF2-40B4-BE49-F238E27FC236}">
                <a16:creationId xmlns:a16="http://schemas.microsoft.com/office/drawing/2014/main" id="{1D1D236A-12C4-51D9-5159-B2D21726E6F1}"/>
              </a:ext>
            </a:extLst>
          </p:cNvPr>
          <p:cNvSpPr>
            <a:spLocks noChangeArrowheads="1"/>
          </p:cNvSpPr>
          <p:nvPr/>
        </p:nvSpPr>
        <p:spPr bwMode="auto">
          <a:xfrm>
            <a:off x="861307" y="260648"/>
            <a:ext cx="7455109" cy="6120680"/>
          </a:xfrm>
          <a:prstGeom prst="star24">
            <a:avLst>
              <a:gd name="adj" fmla="val 46787"/>
            </a:avLst>
          </a:prstGeom>
          <a:solidFill>
            <a:srgbClr val="CCFFFF"/>
          </a:solidFill>
          <a:ln w="76200">
            <a:solidFill>
              <a:schemeClr val="tx1"/>
            </a:solidFill>
            <a:miter lim="800000"/>
            <a:headEnd type="none" w="sm" len="sm"/>
            <a:tailEnd type="none" w="sm" len="sm"/>
          </a:ln>
          <a:effectLst/>
        </p:spPr>
        <p:txBody>
          <a:bodyPr wrap="none" anchor="ctr"/>
          <a:ls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a:lstStyle>
          <a:p>
            <a:pPr algn="ctr">
              <a:lnSpc>
                <a:spcPct val="85000"/>
              </a:lnSpc>
              <a:spcBef>
                <a:spcPts val="0"/>
              </a:spcBef>
              <a:buFontTx/>
              <a:buNone/>
            </a:pP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200" dirty="0">
                <a:solidFill>
                  <a:srgbClr val="663300"/>
                </a:solidFill>
                <a:latin typeface="UD デジタル 教科書体 NK-B" panose="02020700000000000000" pitchFamily="18" charset="-128"/>
                <a:ea typeface="UD デジタル 教科書体 NK-B" panose="02020700000000000000" pitchFamily="18" charset="-128"/>
              </a:rPr>
              <a:t>首都圏に人を集めて</a:t>
            </a:r>
            <a:endParaRPr lang="en-US" altLang="ja-JP" sz="3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200" dirty="0">
                <a:solidFill>
                  <a:srgbClr val="663300"/>
                </a:solidFill>
                <a:latin typeface="UD デジタル 教科書体 NK-B" panose="02020700000000000000" pitchFamily="18" charset="-128"/>
                <a:ea typeface="UD デジタル 教科書体 NK-B" panose="02020700000000000000" pitchFamily="18" charset="-128"/>
              </a:rPr>
              <a:t>戦ったのは昭和の時代。</a:t>
            </a:r>
            <a:endParaRPr lang="en-US" altLang="ja-JP" sz="3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水・食料・燃料、そして</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次世代を、循環再生しやすい</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のは首都圏ではなく地方。</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日本の国際競争上の最大のリスク</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は</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外敵ではなく</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天災。天災に弱い</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首都圏への機能集中は愚策。</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1200"/>
              </a:spcBef>
            </a:pPr>
            <a:r>
              <a:rPr lang="ja-JP" altLang="en-US" sz="3600" dirty="0">
                <a:solidFill>
                  <a:srgbClr val="FF6600"/>
                </a:solidFill>
                <a:latin typeface="UD デジタル 教科書体 NK-B" panose="02020700000000000000" pitchFamily="18" charset="-128"/>
                <a:ea typeface="UD デジタル 教科書体 NK-B" panose="02020700000000000000" pitchFamily="18" charset="-128"/>
              </a:rPr>
              <a:t>それでも江津は若者を</a:t>
            </a:r>
            <a:endParaRPr lang="en-US" altLang="ja-JP" sz="3600" dirty="0">
              <a:solidFill>
                <a:srgbClr val="FF66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pPr>
            <a:r>
              <a:rPr lang="ja-JP" altLang="en-US" sz="3600" dirty="0">
                <a:solidFill>
                  <a:srgbClr val="FF6600"/>
                </a:solidFill>
                <a:latin typeface="UD デジタル 教科書体 NK-B" panose="02020700000000000000" pitchFamily="18" charset="-128"/>
                <a:ea typeface="UD デジタル 教科書体 NK-B" panose="02020700000000000000" pitchFamily="18" charset="-128"/>
              </a:rPr>
              <a:t>出し続けるのか</a:t>
            </a:r>
            <a:r>
              <a:rPr lang="en-US" altLang="ja-JP" sz="3600" dirty="0">
                <a:solidFill>
                  <a:srgbClr val="FF66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FF6600"/>
                </a:solidFill>
                <a:latin typeface="UD デジタル 教科書体 NK-B" panose="02020700000000000000" pitchFamily="18" charset="-128"/>
                <a:ea typeface="UD デジタル 教科書体 NK-B" panose="02020700000000000000" pitchFamily="18" charset="-128"/>
              </a:rPr>
              <a:t>？</a:t>
            </a:r>
            <a:endParaRPr lang="en-US" altLang="ja-JP" sz="3600" dirty="0">
              <a:solidFill>
                <a:srgbClr val="FF66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600"/>
              </a:spcBef>
              <a:buFontTx/>
              <a:buNone/>
            </a:pPr>
            <a:r>
              <a:rPr lang="ja-JP" altLang="en-US" sz="1000" dirty="0">
                <a:solidFill>
                  <a:srgbClr val="663300"/>
                </a:solidFill>
                <a:latin typeface="UD デジタル 教科書体 NK-B" panose="02020700000000000000" pitchFamily="18" charset="-128"/>
                <a:ea typeface="UD デジタル 教科書体 NK-B" panose="02020700000000000000" pitchFamily="18" charset="-128"/>
              </a:rPr>
              <a:t> </a:t>
            </a:r>
            <a:endParaRPr lang="en-US" altLang="ja-JP" sz="10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61086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down)">
                                      <p:cBhvr>
                                        <p:cTn id="19" dur="500"/>
                                        <p:tgtEl>
                                          <p:spTgt spid="4">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down)">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down)">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bg/>
                                          </p:spTgt>
                                        </p:tgtEl>
                                        <p:attrNameLst>
                                          <p:attrName>style.visibility</p:attrName>
                                        </p:attrNameLst>
                                      </p:cBhvr>
                                      <p:to>
                                        <p:strVal val="visible"/>
                                      </p:to>
                                    </p:set>
                                    <p:animEffect transition="in" filter="wipe(down)">
                                      <p:cBhvr>
                                        <p:cTn id="44" dur="500"/>
                                        <p:tgtEl>
                                          <p:spTgt spid="5">
                                            <p:bg/>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wipe(down)">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wipe(down)">
                                      <p:cBhvr>
                                        <p:cTn id="54" dur="500"/>
                                        <p:tgtEl>
                                          <p:spTgt spid="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wipe(down)">
                                      <p:cBhvr>
                                        <p:cTn id="59" dur="500"/>
                                        <p:tgtEl>
                                          <p:spTgt spid="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wipe(down)">
                                      <p:cBhvr>
                                        <p:cTn id="64" dur="500"/>
                                        <p:tgtEl>
                                          <p:spTgt spid="5">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
                                            <p:bg/>
                                          </p:spTgt>
                                        </p:tgtEl>
                                        <p:attrNameLst>
                                          <p:attrName>style.visibility</p:attrName>
                                        </p:attrNameLst>
                                      </p:cBhvr>
                                      <p:to>
                                        <p:strVal val="visible"/>
                                      </p:to>
                                    </p:set>
                                    <p:animEffect transition="in" filter="wipe(left)">
                                      <p:cBhvr>
                                        <p:cTn id="69" dur="500"/>
                                        <p:tgtEl>
                                          <p:spTgt spid="3">
                                            <p:bg/>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animEffect transition="in" filter="wipe(left)">
                                      <p:cBhvr>
                                        <p:cTn id="74" dur="500"/>
                                        <p:tgtEl>
                                          <p:spTgt spid="3">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Effect transition="in" filter="wipe(left)">
                                      <p:cBhvr>
                                        <p:cTn id="79" dur="500"/>
                                        <p:tgtEl>
                                          <p:spTgt spid="3">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left)">
                                      <p:cBhvr>
                                        <p:cTn id="84" dur="500"/>
                                        <p:tgtEl>
                                          <p:spTgt spid="3">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animEffect transition="in" filter="wipe(left)">
                                      <p:cBhvr>
                                        <p:cTn id="89" dur="500"/>
                                        <p:tgtEl>
                                          <p:spTgt spid="3">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
                                            <p:txEl>
                                              <p:pRg st="6" end="6"/>
                                            </p:txEl>
                                          </p:spTgt>
                                        </p:tgtEl>
                                        <p:attrNameLst>
                                          <p:attrName>style.visibility</p:attrName>
                                        </p:attrNameLst>
                                      </p:cBhvr>
                                      <p:to>
                                        <p:strVal val="visible"/>
                                      </p:to>
                                    </p:set>
                                    <p:animEffect transition="in" filter="wipe(left)">
                                      <p:cBhvr>
                                        <p:cTn id="94" dur="500"/>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
                                            <p:txEl>
                                              <p:pRg st="8" end="8"/>
                                            </p:txEl>
                                          </p:spTgt>
                                        </p:tgtEl>
                                        <p:attrNameLst>
                                          <p:attrName>style.visibility</p:attrName>
                                        </p:attrNameLst>
                                      </p:cBhvr>
                                      <p:to>
                                        <p:strVal val="visible"/>
                                      </p:to>
                                    </p:set>
                                    <p:animEffect transition="in" filter="wipe(left)">
                                      <p:cBhvr>
                                        <p:cTn id="99" dur="500"/>
                                        <p:tgtEl>
                                          <p:spTgt spid="3">
                                            <p:txEl>
                                              <p:pRg st="8" end="8"/>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
                                            <p:txEl>
                                              <p:pRg st="9" end="9"/>
                                            </p:txEl>
                                          </p:spTgt>
                                        </p:tgtEl>
                                        <p:attrNameLst>
                                          <p:attrName>style.visibility</p:attrName>
                                        </p:attrNameLst>
                                      </p:cBhvr>
                                      <p:to>
                                        <p:strVal val="visible"/>
                                      </p:to>
                                    </p:set>
                                    <p:animEffect transition="in" filter="wipe(left)">
                                      <p:cBhvr>
                                        <p:cTn id="104" dur="500"/>
                                        <p:tgtEl>
                                          <p:spTgt spid="3">
                                            <p:txEl>
                                              <p:pRg st="9" end="9"/>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
                                            <p:txEl>
                                              <p:pRg st="10" end="10"/>
                                            </p:txEl>
                                          </p:spTgt>
                                        </p:tgtEl>
                                        <p:attrNameLst>
                                          <p:attrName>style.visibility</p:attrName>
                                        </p:attrNameLst>
                                      </p:cBhvr>
                                      <p:to>
                                        <p:strVal val="visible"/>
                                      </p:to>
                                    </p:set>
                                    <p:animEffect transition="in" filter="wipe(left)">
                                      <p:cBhvr>
                                        <p:cTn id="109" dur="500"/>
                                        <p:tgtEl>
                                          <p:spTgt spid="3">
                                            <p:txEl>
                                              <p:pRg st="10" end="1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
                                            <p:txEl>
                                              <p:pRg st="11" end="11"/>
                                            </p:txEl>
                                          </p:spTgt>
                                        </p:tgtEl>
                                        <p:attrNameLst>
                                          <p:attrName>style.visibility</p:attrName>
                                        </p:attrNameLst>
                                      </p:cBhvr>
                                      <p:to>
                                        <p:strVal val="visible"/>
                                      </p:to>
                                    </p:set>
                                    <p:animEffect transition="in" filter="wipe(left)">
                                      <p:cBhvr>
                                        <p:cTn id="114" dur="500"/>
                                        <p:tgtEl>
                                          <p:spTgt spid="3">
                                            <p:txEl>
                                              <p:pRg st="11" end="1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3">
                                            <p:txEl>
                                              <p:pRg st="12" end="12"/>
                                            </p:txEl>
                                          </p:spTgt>
                                        </p:tgtEl>
                                        <p:attrNameLst>
                                          <p:attrName>style.visibility</p:attrName>
                                        </p:attrNameLst>
                                      </p:cBhvr>
                                      <p:to>
                                        <p:strVal val="visible"/>
                                      </p:to>
                                    </p:set>
                                    <p:animEffect transition="in" filter="wipe(left)">
                                      <p:cBhvr>
                                        <p:cTn id="119" dur="500"/>
                                        <p:tgtEl>
                                          <p:spTgt spid="3">
                                            <p:txEl>
                                              <p:pRg st="12" end="1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
                                            <p:txEl>
                                              <p:pRg st="14" end="14"/>
                                            </p:txEl>
                                          </p:spTgt>
                                        </p:tgtEl>
                                        <p:attrNameLst>
                                          <p:attrName>style.visibility</p:attrName>
                                        </p:attrNameLst>
                                      </p:cBhvr>
                                      <p:to>
                                        <p:strVal val="visible"/>
                                      </p:to>
                                    </p:set>
                                    <p:animEffect transition="in" filter="wipe(left)">
                                      <p:cBhvr>
                                        <p:cTn id="12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5" grpId="0" build="p" animBg="1"/>
      <p:bldP spid="4" grpId="0" build="p" animBg="1"/>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000B3B3A-EBB9-4D83-BEBB-D1C3538CC1CE}"/>
              </a:ext>
            </a:extLst>
          </p:cNvPr>
          <p:cNvSpPr>
            <a:spLocks noGrp="1"/>
          </p:cNvSpPr>
          <p:nvPr>
            <p:ph type="sldNum" sz="quarter" idx="12"/>
          </p:nvPr>
        </p:nvSpPr>
        <p:spPr/>
        <p:txBody>
          <a:bodyPr/>
          <a:lstStyle/>
          <a:p>
            <a:pPr>
              <a:defRPr/>
            </a:pPr>
            <a:fld id="{86728B2B-9B0E-423D-B599-C0E5AF22A1CD}" type="slidenum">
              <a:rPr lang="en-US" altLang="ja-JP"/>
              <a:pPr>
                <a:defRPr/>
              </a:pPr>
              <a:t>51</a:t>
            </a:fld>
            <a:endParaRPr lang="en-US" altLang="ja-JP"/>
          </a:p>
        </p:txBody>
      </p:sp>
      <p:sp>
        <p:nvSpPr>
          <p:cNvPr id="126979" name="Text Box 2">
            <a:extLst>
              <a:ext uri="{FF2B5EF4-FFF2-40B4-BE49-F238E27FC236}">
                <a16:creationId xmlns:a16="http://schemas.microsoft.com/office/drawing/2014/main" id="{4A49189F-0335-48AD-84F4-9BC8373D5D4E}"/>
              </a:ext>
            </a:extLst>
          </p:cNvPr>
          <p:cNvSpPr txBox="1">
            <a:spLocks noChangeArrowheads="1"/>
          </p:cNvSpPr>
          <p:nvPr/>
        </p:nvSpPr>
        <p:spPr bwMode="auto">
          <a:xfrm>
            <a:off x="0" y="193675"/>
            <a:ext cx="90360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50000"/>
              </a:spcBef>
              <a:buFontTx/>
              <a:buNone/>
            </a:pPr>
            <a:r>
              <a:rPr lang="ja-JP" altLang="en-US" dirty="0">
                <a:latin typeface="HGP創英角ｺﾞｼｯｸUB" panose="020B0900000000000000" pitchFamily="50" charset="-128"/>
                <a:ea typeface="HGP創英角ｺﾞｼｯｸUB" panose="020B0900000000000000" pitchFamily="50" charset="-128"/>
              </a:rPr>
              <a:t>世界で最初にトンネルを抜ける</a:t>
            </a:r>
            <a:r>
              <a:rPr lang="ja-JP" altLang="en-US" sz="4800" dirty="0">
                <a:latin typeface="HGP創英角ｺﾞｼｯｸUB" panose="020B0900000000000000" pitchFamily="50" charset="-128"/>
                <a:ea typeface="HGP創英角ｺﾞｼｯｸUB" panose="020B0900000000000000" pitchFamily="50" charset="-128"/>
              </a:rPr>
              <a:t>山陰地方</a:t>
            </a:r>
          </a:p>
        </p:txBody>
      </p:sp>
      <p:sp>
        <p:nvSpPr>
          <p:cNvPr id="5404675" name="Text Box 3">
            <a:extLst>
              <a:ext uri="{FF2B5EF4-FFF2-40B4-BE49-F238E27FC236}">
                <a16:creationId xmlns:a16="http://schemas.microsoft.com/office/drawing/2014/main" id="{E9FED0A0-64E3-47AF-817E-347E734A348C}"/>
              </a:ext>
            </a:extLst>
          </p:cNvPr>
          <p:cNvSpPr txBox="1">
            <a:spLocks noChangeArrowheads="1"/>
          </p:cNvSpPr>
          <p:nvPr/>
        </p:nvSpPr>
        <p:spPr bwMode="auto">
          <a:xfrm>
            <a:off x="0" y="979488"/>
            <a:ext cx="9144000" cy="586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9625" indent="-809625">
              <a:spcBef>
                <a:spcPct val="20000"/>
              </a:spcBef>
              <a:buChar char="•"/>
              <a:tabLst>
                <a:tab pos="447675" algn="l"/>
              </a:tabLst>
              <a:defRPr kumimoji="1" sz="3200">
                <a:solidFill>
                  <a:schemeClr val="tx1"/>
                </a:solidFill>
                <a:latin typeface="Arial" panose="020B0604020202020204" pitchFamily="34" charset="0"/>
                <a:ea typeface="ＭＳ Ｐゴシック" panose="020B0600070205080204" pitchFamily="50" charset="-128"/>
              </a:defRPr>
            </a:lvl1pPr>
            <a:lvl2pPr marL="1252538" indent="-285750">
              <a:spcBef>
                <a:spcPct val="20000"/>
              </a:spcBef>
              <a:buChar char="–"/>
              <a:tabLst>
                <a:tab pos="447675" algn="l"/>
              </a:tabLst>
              <a:defRPr kumimoji="1" sz="2800">
                <a:solidFill>
                  <a:schemeClr val="tx1"/>
                </a:solidFill>
                <a:latin typeface="Arial" panose="020B0604020202020204" pitchFamily="34" charset="0"/>
                <a:ea typeface="ＭＳ Ｐゴシック" panose="020B0600070205080204" pitchFamily="50" charset="-128"/>
              </a:defRPr>
            </a:lvl2pPr>
            <a:lvl3pPr marL="1431925" indent="-228600">
              <a:spcBef>
                <a:spcPct val="20000"/>
              </a:spcBef>
              <a:buChar char="•"/>
              <a:tabLst>
                <a:tab pos="447675" algn="l"/>
              </a:tabLst>
              <a:defRPr kumimoji="1" sz="2400">
                <a:solidFill>
                  <a:schemeClr val="tx1"/>
                </a:solidFill>
                <a:latin typeface="Arial" panose="020B0604020202020204" pitchFamily="34" charset="0"/>
                <a:ea typeface="ＭＳ Ｐゴシック" panose="020B0600070205080204" pitchFamily="50" charset="-128"/>
              </a:defRPr>
            </a:lvl3pPr>
            <a:lvl4pPr marL="1611313" indent="-228600">
              <a:spcBef>
                <a:spcPct val="20000"/>
              </a:spcBef>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9pPr>
          </a:lstStyle>
          <a:p>
            <a:pPr>
              <a:spcBef>
                <a:spcPct val="40000"/>
              </a:spcBef>
              <a:buFontTx/>
              <a:buNone/>
            </a:pPr>
            <a:r>
              <a:rPr lang="en-US" altLang="ja-JP" sz="2400" dirty="0">
                <a:solidFill>
                  <a:srgbClr val="006699"/>
                </a:solidFill>
                <a:latin typeface="HGP創英角ﾎﾟｯﾌﾟ体" panose="040B0A00000000000000" pitchFamily="50" charset="-128"/>
                <a:ea typeface="HGP創英角ﾎﾟｯﾌﾟ体" panose="040B0A00000000000000" pitchFamily="50" charset="-128"/>
              </a:rPr>
              <a:t>×</a:t>
            </a:r>
            <a:r>
              <a:rPr lang="en-US" altLang="en-US" sz="2400" dirty="0">
                <a:solidFill>
                  <a:srgbClr val="006699"/>
                </a:solidFill>
                <a:latin typeface="HGP創英角ﾎﾟｯﾌﾟ体" panose="040B0A00000000000000" pitchFamily="50" charset="-128"/>
                <a:ea typeface="HGP創英角ﾎﾟｯﾌﾟ体" panose="040B0A00000000000000" pitchFamily="50" charset="-128"/>
              </a:rPr>
              <a:t> </a:t>
            </a:r>
            <a:r>
              <a:rPr lang="ja-JP" altLang="en-US" sz="2400" dirty="0">
                <a:solidFill>
                  <a:srgbClr val="006699"/>
                </a:solidFill>
                <a:latin typeface="HGP創英角ﾎﾟｯﾌﾟ体" panose="040B0A00000000000000" pitchFamily="50" charset="-128"/>
                <a:ea typeface="HGP創英角ﾎﾟｯﾌﾟ体" panose="040B0A00000000000000" pitchFamily="50" charset="-128"/>
              </a:rPr>
              <a:t>人口減少で日本の国力は低下し、三等国に転落する</a:t>
            </a:r>
          </a:p>
          <a:p>
            <a:pPr>
              <a:lnSpc>
                <a:spcPct val="85000"/>
              </a:lnSpc>
              <a:spcBef>
                <a:spcPct val="25000"/>
              </a:spcBef>
              <a:buFontTx/>
              <a:buNone/>
            </a:pPr>
            <a:r>
              <a:rPr lang="ja-JP" altLang="en-US" dirty="0">
                <a:solidFill>
                  <a:srgbClr val="006699"/>
                </a:solidFill>
                <a:latin typeface="HGP創英角ﾎﾟｯﾌﾟ体" panose="040B0A00000000000000" pitchFamily="50" charset="-128"/>
                <a:ea typeface="HGP創英角ﾎﾟｯﾌﾟ体" panose="040B0A00000000000000" pitchFamily="50" charset="-128"/>
              </a:rPr>
              <a:t> </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欧米先進国では</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軒並み</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日本よりも高齢者が増加</a:t>
            </a:r>
          </a:p>
          <a:p>
            <a:pPr>
              <a:lnSpc>
                <a:spcPct val="85000"/>
              </a:lnSpc>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アジアや米国を</a:t>
            </a:r>
            <a:r>
              <a:rPr lang="en-US" altLang="ja-JP"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現役減･高齢者激増が襲う</a:t>
            </a:r>
          </a:p>
          <a:p>
            <a:pPr>
              <a:lnSpc>
                <a:spcPct val="85000"/>
              </a:lnSpc>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日本では</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世界に先駆けて</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高齢者の増加が止まる</a:t>
            </a:r>
          </a:p>
          <a:p>
            <a:pPr>
              <a:lnSpc>
                <a:spcPct val="85000"/>
              </a:lnSpc>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高齢者の増加が止まった過疎地から</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子供の数が増え出す</a:t>
            </a:r>
          </a:p>
          <a:p>
            <a:pPr>
              <a:lnSpc>
                <a:spcPct val="70000"/>
              </a:lnSpc>
              <a:spcBef>
                <a:spcPct val="90000"/>
              </a:spcBef>
              <a:buFontTx/>
              <a:buNone/>
            </a:pPr>
            <a:r>
              <a:rPr lang="en-US" altLang="ja-JP" sz="2400" dirty="0">
                <a:solidFill>
                  <a:srgbClr val="663300"/>
                </a:solidFill>
                <a:latin typeface="HGP創英角ﾎﾟｯﾌﾟ体" panose="040B0A00000000000000" pitchFamily="50" charset="-128"/>
                <a:ea typeface="HGP創英角ﾎﾟｯﾌﾟ体" panose="040B0A00000000000000" pitchFamily="50" charset="-128"/>
              </a:rPr>
              <a:t>×</a:t>
            </a:r>
            <a:r>
              <a:rPr lang="en-US" altLang="en-US" sz="2400" dirty="0">
                <a:solidFill>
                  <a:srgbClr val="663300"/>
                </a:solidFill>
                <a:latin typeface="HGP創英角ﾎﾟｯﾌﾟ体" panose="040B0A00000000000000" pitchFamily="50" charset="-128"/>
                <a:ea typeface="HGP創英角ﾎﾟｯﾌﾟ体" panose="040B0A00000000000000" pitchFamily="50" charset="-128"/>
              </a:rPr>
              <a:t> </a:t>
            </a:r>
            <a:r>
              <a:rPr lang="ja-JP" altLang="en-US" sz="2400" dirty="0">
                <a:solidFill>
                  <a:srgbClr val="663300"/>
                </a:solidFill>
                <a:latin typeface="HGP創英角ﾎﾟｯﾌﾟ体" panose="040B0A00000000000000" pitchFamily="50" charset="-128"/>
                <a:ea typeface="HGP創英角ﾎﾟｯﾌﾟ体" panose="040B0A00000000000000" pitchFamily="50" charset="-128"/>
              </a:rPr>
              <a:t>労働者が減って輸出産業が衰退し、日本の国際収支は赤字になる</a:t>
            </a:r>
          </a:p>
          <a:p>
            <a:pPr>
              <a:lnSpc>
                <a:spcPct val="85000"/>
              </a:lnSpc>
              <a:spcBef>
                <a:spcPct val="250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 機械化で競争力は上昇</a:t>
            </a:r>
            <a:r>
              <a:rPr lang="en-US" altLang="ja-JP"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賃上げで内需も守れる</a:t>
            </a:r>
            <a:endParaRPr lang="ja-JP" altLang="en-US" sz="2400" dirty="0">
              <a:solidFill>
                <a:srgbClr val="663300"/>
              </a:solidFill>
              <a:latin typeface="UD デジタル 教科書体 NK-B" panose="02020700000000000000" pitchFamily="18" charset="-128"/>
              <a:ea typeface="UD デジタル 教科書体 NK-B" panose="02020700000000000000" pitchFamily="18" charset="-128"/>
            </a:endParaRPr>
          </a:p>
          <a:p>
            <a:pPr>
              <a:lnSpc>
                <a:spcPct val="85000"/>
              </a:lnSpc>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 </a:t>
            </a: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人口減少で</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食糧とエネルギーの自給率は</a:t>
            </a: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年々</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上がる</a:t>
            </a:r>
            <a:endParaRPr lang="ja-JP" altLang="en-US" sz="2400" dirty="0">
              <a:solidFill>
                <a:srgbClr val="663300"/>
              </a:solidFill>
              <a:latin typeface="UD デジタル 教科書体 NK-B" panose="02020700000000000000" pitchFamily="18" charset="-128"/>
              <a:ea typeface="UD デジタル 教科書体 NK-B" panose="02020700000000000000" pitchFamily="18" charset="-128"/>
            </a:endParaRPr>
          </a:p>
          <a:p>
            <a:pPr>
              <a:spcBef>
                <a:spcPct val="60000"/>
              </a:spcBef>
              <a:buFontTx/>
              <a:buNone/>
            </a:pPr>
            <a:r>
              <a:rPr lang="en-US" altLang="ja-JP" sz="2400" dirty="0">
                <a:solidFill>
                  <a:srgbClr val="006699"/>
                </a:solidFill>
                <a:latin typeface="HGP創英角ﾎﾟｯﾌﾟ体" panose="040B0A00000000000000" pitchFamily="50" charset="-128"/>
                <a:ea typeface="HGP創英角ﾎﾟｯﾌﾟ体" panose="040B0A00000000000000" pitchFamily="50" charset="-128"/>
              </a:rPr>
              <a:t>× </a:t>
            </a:r>
            <a:r>
              <a:rPr lang="ja-JP" altLang="en-US" sz="2400" dirty="0">
                <a:solidFill>
                  <a:srgbClr val="006699"/>
                </a:solidFill>
                <a:latin typeface="HGP創英角ﾎﾟｯﾌﾟ体" panose="040B0A00000000000000" pitchFamily="50" charset="-128"/>
                <a:ea typeface="HGP創英角ﾎﾟｯﾌﾟ体" panose="040B0A00000000000000" pitchFamily="50" charset="-128"/>
              </a:rPr>
              <a:t>納税者が減り</a:t>
            </a:r>
            <a:r>
              <a:rPr lang="en-US" altLang="ja-JP" sz="2400" dirty="0">
                <a:solidFill>
                  <a:srgbClr val="006699"/>
                </a:solidFill>
                <a:latin typeface="HGP創英角ﾎﾟｯﾌﾟ体" panose="040B0A00000000000000" pitchFamily="50" charset="-128"/>
                <a:ea typeface="HGP創英角ﾎﾟｯﾌﾟ体" panose="040B0A00000000000000" pitchFamily="50" charset="-128"/>
              </a:rPr>
              <a:t>､</a:t>
            </a:r>
            <a:r>
              <a:rPr lang="ja-JP" altLang="en-US" sz="2400" dirty="0">
                <a:solidFill>
                  <a:srgbClr val="006699"/>
                </a:solidFill>
                <a:latin typeface="HGP創英角ﾎﾟｯﾌﾟ体" panose="040B0A00000000000000" pitchFamily="50" charset="-128"/>
                <a:ea typeface="HGP創英角ﾎﾟｯﾌﾟ体" panose="040B0A00000000000000" pitchFamily="50" charset="-128"/>
              </a:rPr>
              <a:t>医療福祉負担が増えて</a:t>
            </a:r>
            <a:r>
              <a:rPr lang="en-US" altLang="ja-JP" sz="2400" dirty="0">
                <a:solidFill>
                  <a:srgbClr val="006699"/>
                </a:solidFill>
                <a:latin typeface="HGP創英角ﾎﾟｯﾌﾟ体" panose="040B0A00000000000000" pitchFamily="50" charset="-128"/>
                <a:ea typeface="HGP創英角ﾎﾟｯﾌﾟ体" panose="040B0A00000000000000" pitchFamily="50" charset="-128"/>
              </a:rPr>
              <a:t>､</a:t>
            </a:r>
            <a:r>
              <a:rPr lang="ja-JP" altLang="en-US" sz="2400" dirty="0">
                <a:solidFill>
                  <a:srgbClr val="006699"/>
                </a:solidFill>
                <a:latin typeface="HGP創英角ﾎﾟｯﾌﾟ体" panose="040B0A00000000000000" pitchFamily="50" charset="-128"/>
                <a:ea typeface="HGP創英角ﾎﾟｯﾌﾟ体" panose="040B0A00000000000000" pitchFamily="50" charset="-128"/>
              </a:rPr>
              <a:t>財政が破綻する</a:t>
            </a:r>
          </a:p>
          <a:p>
            <a:pPr>
              <a:lnSpc>
                <a:spcPct val="85000"/>
              </a:lnSpc>
              <a:spcBef>
                <a:spcPct val="250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１千兆円の</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貯金が相続で</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いずれ高齢者から</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若者に回る</a:t>
            </a:r>
          </a:p>
          <a:p>
            <a:pPr>
              <a:lnSpc>
                <a:spcPct val="85000"/>
              </a:lnSpc>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世界一元気な日本の高齢者は医療費も低い</a:t>
            </a:r>
          </a:p>
        </p:txBody>
      </p:sp>
    </p:spTree>
    <p:extLst>
      <p:ext uri="{BB962C8B-B14F-4D97-AF65-F5344CB8AC3E}">
        <p14:creationId xmlns:p14="http://schemas.microsoft.com/office/powerpoint/2010/main" val="5930730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404675">
                                            <p:txEl>
                                              <p:pRg st="0" end="0"/>
                                            </p:txEl>
                                          </p:spTgt>
                                        </p:tgtEl>
                                        <p:attrNameLst>
                                          <p:attrName>style.visibility</p:attrName>
                                        </p:attrNameLst>
                                      </p:cBhvr>
                                      <p:to>
                                        <p:strVal val="visible"/>
                                      </p:to>
                                    </p:set>
                                    <p:anim calcmode="lin" valueType="num">
                                      <p:cBhvr>
                                        <p:cTn id="7" dur="1000" fill="hold"/>
                                        <p:tgtEl>
                                          <p:spTgt spid="5404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404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404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404675">
                                            <p:txEl>
                                              <p:pRg st="1" end="1"/>
                                            </p:txEl>
                                          </p:spTgt>
                                        </p:tgtEl>
                                        <p:attrNameLst>
                                          <p:attrName>style.visibility</p:attrName>
                                        </p:attrNameLst>
                                      </p:cBhvr>
                                      <p:to>
                                        <p:strVal val="visible"/>
                                      </p:to>
                                    </p:set>
                                    <p:anim calcmode="lin" valueType="num">
                                      <p:cBhvr>
                                        <p:cTn id="14" dur="1000" fill="hold"/>
                                        <p:tgtEl>
                                          <p:spTgt spid="540467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404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4046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404675">
                                            <p:txEl>
                                              <p:pRg st="2" end="2"/>
                                            </p:txEl>
                                          </p:spTgt>
                                        </p:tgtEl>
                                        <p:attrNameLst>
                                          <p:attrName>style.visibility</p:attrName>
                                        </p:attrNameLst>
                                      </p:cBhvr>
                                      <p:to>
                                        <p:strVal val="visible"/>
                                      </p:to>
                                    </p:set>
                                    <p:anim calcmode="lin" valueType="num">
                                      <p:cBhvr>
                                        <p:cTn id="21" dur="1000" fill="hold"/>
                                        <p:tgtEl>
                                          <p:spTgt spid="540467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4046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4046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404675">
                                            <p:txEl>
                                              <p:pRg st="3" end="3"/>
                                            </p:txEl>
                                          </p:spTgt>
                                        </p:tgtEl>
                                        <p:attrNameLst>
                                          <p:attrName>style.visibility</p:attrName>
                                        </p:attrNameLst>
                                      </p:cBhvr>
                                      <p:to>
                                        <p:strVal val="visible"/>
                                      </p:to>
                                    </p:set>
                                    <p:anim calcmode="lin" valueType="num">
                                      <p:cBhvr>
                                        <p:cTn id="28" dur="1000" fill="hold"/>
                                        <p:tgtEl>
                                          <p:spTgt spid="540467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4046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40467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404675">
                                            <p:txEl>
                                              <p:pRg st="4" end="4"/>
                                            </p:txEl>
                                          </p:spTgt>
                                        </p:tgtEl>
                                        <p:attrNameLst>
                                          <p:attrName>style.visibility</p:attrName>
                                        </p:attrNameLst>
                                      </p:cBhvr>
                                      <p:to>
                                        <p:strVal val="visible"/>
                                      </p:to>
                                    </p:set>
                                    <p:anim calcmode="lin" valueType="num">
                                      <p:cBhvr>
                                        <p:cTn id="35" dur="1000" fill="hold"/>
                                        <p:tgtEl>
                                          <p:spTgt spid="540467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4046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40467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404675">
                                            <p:txEl>
                                              <p:pRg st="5" end="5"/>
                                            </p:txEl>
                                          </p:spTgt>
                                        </p:tgtEl>
                                        <p:attrNameLst>
                                          <p:attrName>style.visibility</p:attrName>
                                        </p:attrNameLst>
                                      </p:cBhvr>
                                      <p:to>
                                        <p:strVal val="visible"/>
                                      </p:to>
                                    </p:set>
                                    <p:anim calcmode="lin" valueType="num">
                                      <p:cBhvr>
                                        <p:cTn id="42" dur="1000" fill="hold"/>
                                        <p:tgtEl>
                                          <p:spTgt spid="5404675">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540467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40467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404675">
                                            <p:txEl>
                                              <p:pRg st="6" end="6"/>
                                            </p:txEl>
                                          </p:spTgt>
                                        </p:tgtEl>
                                        <p:attrNameLst>
                                          <p:attrName>style.visibility</p:attrName>
                                        </p:attrNameLst>
                                      </p:cBhvr>
                                      <p:to>
                                        <p:strVal val="visible"/>
                                      </p:to>
                                    </p:set>
                                    <p:anim calcmode="lin" valueType="num">
                                      <p:cBhvr>
                                        <p:cTn id="49" dur="1000" fill="hold"/>
                                        <p:tgtEl>
                                          <p:spTgt spid="5404675">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540467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404675">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404675">
                                            <p:txEl>
                                              <p:pRg st="7" end="7"/>
                                            </p:txEl>
                                          </p:spTgt>
                                        </p:tgtEl>
                                        <p:attrNameLst>
                                          <p:attrName>style.visibility</p:attrName>
                                        </p:attrNameLst>
                                      </p:cBhvr>
                                      <p:to>
                                        <p:strVal val="visible"/>
                                      </p:to>
                                    </p:set>
                                    <p:anim calcmode="lin" valueType="num">
                                      <p:cBhvr>
                                        <p:cTn id="56" dur="1000" fill="hold"/>
                                        <p:tgtEl>
                                          <p:spTgt spid="5404675">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540467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404675">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5404675">
                                            <p:txEl>
                                              <p:pRg st="8" end="8"/>
                                            </p:txEl>
                                          </p:spTgt>
                                        </p:tgtEl>
                                        <p:attrNameLst>
                                          <p:attrName>style.visibility</p:attrName>
                                        </p:attrNameLst>
                                      </p:cBhvr>
                                      <p:to>
                                        <p:strVal val="visible"/>
                                      </p:to>
                                    </p:set>
                                    <p:anim calcmode="lin" valueType="num">
                                      <p:cBhvr>
                                        <p:cTn id="63" dur="1000" fill="hold"/>
                                        <p:tgtEl>
                                          <p:spTgt spid="5404675">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5404675">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404675">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5404675">
                                            <p:txEl>
                                              <p:pRg st="9" end="9"/>
                                            </p:txEl>
                                          </p:spTgt>
                                        </p:tgtEl>
                                        <p:attrNameLst>
                                          <p:attrName>style.visibility</p:attrName>
                                        </p:attrNameLst>
                                      </p:cBhvr>
                                      <p:to>
                                        <p:strVal val="visible"/>
                                      </p:to>
                                    </p:set>
                                    <p:anim calcmode="lin" valueType="num">
                                      <p:cBhvr>
                                        <p:cTn id="70" dur="1000" fill="hold"/>
                                        <p:tgtEl>
                                          <p:spTgt spid="5404675">
                                            <p:txEl>
                                              <p:pRg st="9" end="9"/>
                                            </p:txEl>
                                          </p:spTgt>
                                        </p:tgtEl>
                                        <p:attrNameLst>
                                          <p:attrName>ppt_x</p:attrName>
                                        </p:attrNameLst>
                                      </p:cBhvr>
                                      <p:tavLst>
                                        <p:tav tm="0">
                                          <p:val>
                                            <p:strVal val="#ppt_x-.2"/>
                                          </p:val>
                                        </p:tav>
                                        <p:tav tm="100000">
                                          <p:val>
                                            <p:strVal val="#ppt_x"/>
                                          </p:val>
                                        </p:tav>
                                      </p:tavLst>
                                    </p:anim>
                                    <p:anim calcmode="lin" valueType="num">
                                      <p:cBhvr>
                                        <p:cTn id="71" dur="1000" fill="hold"/>
                                        <p:tgtEl>
                                          <p:spTgt spid="5404675">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404675">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5404675">
                                            <p:txEl>
                                              <p:pRg st="10" end="10"/>
                                            </p:txEl>
                                          </p:spTgt>
                                        </p:tgtEl>
                                        <p:attrNameLst>
                                          <p:attrName>style.visibility</p:attrName>
                                        </p:attrNameLst>
                                      </p:cBhvr>
                                      <p:to>
                                        <p:strVal val="visible"/>
                                      </p:to>
                                    </p:set>
                                    <p:anim calcmode="lin" valueType="num">
                                      <p:cBhvr>
                                        <p:cTn id="77" dur="1000" fill="hold"/>
                                        <p:tgtEl>
                                          <p:spTgt spid="5404675">
                                            <p:txEl>
                                              <p:pRg st="10" end="10"/>
                                            </p:txEl>
                                          </p:spTgt>
                                        </p:tgtEl>
                                        <p:attrNameLst>
                                          <p:attrName>ppt_x</p:attrName>
                                        </p:attrNameLst>
                                      </p:cBhvr>
                                      <p:tavLst>
                                        <p:tav tm="0">
                                          <p:val>
                                            <p:strVal val="#ppt_x-.2"/>
                                          </p:val>
                                        </p:tav>
                                        <p:tav tm="100000">
                                          <p:val>
                                            <p:strVal val="#ppt_x"/>
                                          </p:val>
                                        </p:tav>
                                      </p:tavLst>
                                    </p:anim>
                                    <p:anim calcmode="lin" valueType="num">
                                      <p:cBhvr>
                                        <p:cTn id="78" dur="1000" fill="hold"/>
                                        <p:tgtEl>
                                          <p:spTgt spid="5404675">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5404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467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4E6A791E-ABC9-4C38-95FE-70103BE31AF2}"/>
              </a:ext>
            </a:extLst>
          </p:cNvPr>
          <p:cNvSpPr txBox="1">
            <a:spLocks noChangeArrowheads="1"/>
          </p:cNvSpPr>
          <p:nvPr/>
        </p:nvSpPr>
        <p:spPr bwMode="auto">
          <a:xfrm>
            <a:off x="0" y="193675"/>
            <a:ext cx="90360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5000"/>
              </a:lnSpc>
              <a:spcBef>
                <a:spcPct val="50000"/>
              </a:spcBef>
              <a:buFontTx/>
              <a:buNone/>
            </a:pPr>
            <a:r>
              <a:rPr lang="ja-JP" altLang="en-US" sz="4800">
                <a:latin typeface="HGP創英角ｺﾞｼｯｸUB" panose="020B0900000000000000" pitchFamily="50" charset="-128"/>
                <a:ea typeface="HGP創英角ｺﾞｼｯｸUB" panose="020B0900000000000000" pitchFamily="50" charset="-128"/>
              </a:rPr>
              <a:t>エネルギー源でみた人類史五段階</a:t>
            </a:r>
          </a:p>
        </p:txBody>
      </p:sp>
      <p:sp>
        <p:nvSpPr>
          <p:cNvPr id="3364867" name="Text Box 3">
            <a:extLst>
              <a:ext uri="{FF2B5EF4-FFF2-40B4-BE49-F238E27FC236}">
                <a16:creationId xmlns:a16="http://schemas.microsoft.com/office/drawing/2014/main" id="{79083D90-84F5-4479-867F-BCA2F2125880}"/>
              </a:ext>
            </a:extLst>
          </p:cNvPr>
          <p:cNvSpPr txBox="1">
            <a:spLocks noChangeArrowheads="1"/>
          </p:cNvSpPr>
          <p:nvPr/>
        </p:nvSpPr>
        <p:spPr bwMode="auto">
          <a:xfrm>
            <a:off x="0" y="919163"/>
            <a:ext cx="9144000" cy="596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36000">
            <a:spAutoFit/>
          </a:bodyPr>
          <a:lstStyle>
            <a:lvl1pPr marL="809625" indent="-809625">
              <a:spcBef>
                <a:spcPct val="20000"/>
              </a:spcBef>
              <a:buChar char="•"/>
              <a:tabLst>
                <a:tab pos="447675" algn="l"/>
              </a:tabLst>
              <a:defRPr kumimoji="1" sz="3200">
                <a:solidFill>
                  <a:schemeClr val="tx1"/>
                </a:solidFill>
                <a:latin typeface="Arial" panose="020B0604020202020204" pitchFamily="34" charset="0"/>
                <a:ea typeface="ＭＳ Ｐゴシック" panose="020B0600070205080204" pitchFamily="50" charset="-128"/>
              </a:defRPr>
            </a:lvl1pPr>
            <a:lvl2pPr marL="1252538" indent="-285750">
              <a:spcBef>
                <a:spcPct val="20000"/>
              </a:spcBef>
              <a:buChar char="–"/>
              <a:tabLst>
                <a:tab pos="447675" algn="l"/>
              </a:tabLst>
              <a:defRPr kumimoji="1" sz="2800">
                <a:solidFill>
                  <a:schemeClr val="tx1"/>
                </a:solidFill>
                <a:latin typeface="Arial" panose="020B0604020202020204" pitchFamily="34" charset="0"/>
                <a:ea typeface="ＭＳ Ｐゴシック" panose="020B0600070205080204" pitchFamily="50" charset="-128"/>
              </a:defRPr>
            </a:lvl2pPr>
            <a:lvl3pPr marL="1431925" indent="-228600">
              <a:spcBef>
                <a:spcPct val="20000"/>
              </a:spcBef>
              <a:buChar char="•"/>
              <a:tabLst>
                <a:tab pos="447675" algn="l"/>
              </a:tabLst>
              <a:defRPr kumimoji="1" sz="2400">
                <a:solidFill>
                  <a:schemeClr val="tx1"/>
                </a:solidFill>
                <a:latin typeface="Arial" panose="020B0604020202020204" pitchFamily="34" charset="0"/>
                <a:ea typeface="ＭＳ Ｐゴシック" panose="020B0600070205080204" pitchFamily="50" charset="-128"/>
              </a:defRPr>
            </a:lvl3pPr>
            <a:lvl4pPr marL="1611313" indent="-228600">
              <a:spcBef>
                <a:spcPct val="20000"/>
              </a:spcBef>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tabLst>
                <a:tab pos="447675" algn="l"/>
              </a:tabLst>
              <a:defRPr kumimoji="1" sz="2000">
                <a:solidFill>
                  <a:schemeClr val="tx1"/>
                </a:solidFill>
                <a:latin typeface="Arial" panose="020B0604020202020204" pitchFamily="34" charset="0"/>
                <a:ea typeface="ＭＳ Ｐゴシック" panose="020B0600070205080204" pitchFamily="50" charset="-128"/>
              </a:defRPr>
            </a:lvl9pPr>
          </a:lstStyle>
          <a:p>
            <a:pPr>
              <a:spcBef>
                <a:spcPct val="40000"/>
              </a:spcBef>
              <a:buFontTx/>
              <a:buNone/>
              <a:defRPr/>
            </a:pP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①</a:t>
            </a:r>
            <a:r>
              <a:rPr lang="en-US" altLang="en-US" sz="2400" dirty="0">
                <a:solidFill>
                  <a:srgbClr val="006699"/>
                </a:solidFill>
                <a:latin typeface="UD デジタル 教科書体 N-B" panose="02020700000000000000" pitchFamily="17" charset="-128"/>
                <a:ea typeface="UD デジタル 教科書体 N-B" panose="02020700000000000000" pitchFamily="17" charset="-128"/>
              </a:rPr>
              <a:t> </a:t>
            </a: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狩猟採集時代 </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石器時代～</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　</a:t>
            </a:r>
          </a:p>
          <a:p>
            <a:pPr marL="720000" algn="r">
              <a:lnSpc>
                <a:spcPct val="50000"/>
              </a:lnSpc>
              <a:spcBef>
                <a:spcPts val="0"/>
              </a:spcBef>
              <a:buFontTx/>
              <a:buNone/>
              <a:defRPr/>
            </a:pPr>
            <a:r>
              <a:rPr lang="ja-JP" altLang="en-US" sz="2400" dirty="0">
                <a:solidFill>
                  <a:srgbClr val="663300"/>
                </a:solidFill>
                <a:latin typeface="UD デジタル 教科書体 N-B" panose="02020700000000000000" pitchFamily="17" charset="-128"/>
                <a:ea typeface="UD デジタル 教科書体 N-B" panose="02020700000000000000" pitchFamily="17" charset="-128"/>
              </a:rPr>
              <a:t>②</a:t>
            </a:r>
            <a:r>
              <a:rPr lang="en-US" altLang="en-US" sz="2400" dirty="0">
                <a:solidFill>
                  <a:srgbClr val="663300"/>
                </a:solidFill>
                <a:latin typeface="UD デジタル 教科書体 N-B" panose="02020700000000000000" pitchFamily="17" charset="-128"/>
                <a:ea typeface="UD デジタル 教科書体 N-B" panose="02020700000000000000" pitchFamily="17" charset="-128"/>
              </a:rPr>
              <a:t> </a:t>
            </a:r>
            <a:r>
              <a:rPr lang="ja-JP" altLang="en-US" sz="2400" dirty="0">
                <a:solidFill>
                  <a:srgbClr val="663300"/>
                </a:solidFill>
                <a:latin typeface="UD デジタル 教科書体 N-B" panose="02020700000000000000" pitchFamily="17" charset="-128"/>
                <a:ea typeface="UD デジタル 教科書体 N-B" panose="02020700000000000000" pitchFamily="17" charset="-128"/>
              </a:rPr>
              <a:t>農耕時代 </a:t>
            </a:r>
            <a:r>
              <a:rPr lang="en-US" altLang="ja-JP" sz="2400" dirty="0">
                <a:solidFill>
                  <a:srgbClr val="663300"/>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663300"/>
                </a:solidFill>
                <a:latin typeface="UD デジタル 教科書体 N-B" panose="02020700000000000000" pitchFamily="17" charset="-128"/>
                <a:ea typeface="UD デジタル 教科書体 N-B" panose="02020700000000000000" pitchFamily="17" charset="-128"/>
              </a:rPr>
              <a:t>弥生時代～</a:t>
            </a:r>
            <a:r>
              <a:rPr lang="en-US" altLang="ja-JP" sz="2400" dirty="0">
                <a:solidFill>
                  <a:srgbClr val="663300"/>
                </a:solidFill>
                <a:latin typeface="UD デジタル 教科書体 N-B" panose="02020700000000000000" pitchFamily="17" charset="-128"/>
                <a:ea typeface="UD デジタル 教科書体 N-B" panose="02020700000000000000" pitchFamily="17" charset="-128"/>
              </a:rPr>
              <a:t>]</a:t>
            </a:r>
            <a:endParaRPr lang="ja-JP" altLang="en-US" sz="2400" dirty="0">
              <a:solidFill>
                <a:srgbClr val="663300"/>
              </a:solidFill>
              <a:latin typeface="UD デジタル 教科書体 N-B" panose="02020700000000000000" pitchFamily="17" charset="-128"/>
              <a:ea typeface="UD デジタル 教科書体 N-B" panose="02020700000000000000" pitchFamily="17" charset="-128"/>
            </a:endParaRPr>
          </a:p>
          <a:p>
            <a:pPr marL="648000">
              <a:spcBef>
                <a:spcPts val="0"/>
              </a:spcBef>
              <a:buFontTx/>
              <a:buNone/>
              <a:defRPr/>
            </a:pPr>
            <a:r>
              <a:rPr lang="ja-JP" altLang="en-US" sz="2800" dirty="0">
                <a:solidFill>
                  <a:srgbClr val="663300"/>
                </a:solidFill>
                <a:latin typeface="HGP創英角ｺﾞｼｯｸUB" panose="020B0900000000000000" pitchFamily="50" charset="-128"/>
                <a:ea typeface="HGP創英角ｺﾞｼｯｸUB" panose="020B0900000000000000" pitchFamily="50" charset="-128"/>
              </a:rPr>
              <a:t> ← 太陽光を穀物に変え貯蔵するという技術革新で人口急増</a:t>
            </a:r>
          </a:p>
          <a:p>
            <a:pPr>
              <a:lnSpc>
                <a:spcPct val="90000"/>
              </a:lnSpc>
              <a:spcBef>
                <a:spcPts val="0"/>
              </a:spcBef>
              <a:buFontTx/>
              <a:buNone/>
              <a:defRPr/>
            </a:pPr>
            <a:r>
              <a:rPr lang="ja-JP" altLang="en-US" sz="2800" dirty="0">
                <a:solidFill>
                  <a:srgbClr val="663300"/>
                </a:solidFill>
                <a:latin typeface="HGP創英角ｺﾞｼｯｸUB" panose="020B0900000000000000" pitchFamily="50" charset="-128"/>
                <a:ea typeface="HGP創英角ｺﾞｼｯｸUB" panose="020B0900000000000000" pitchFamily="50" charset="-128"/>
              </a:rPr>
              <a:t> → </a:t>
            </a:r>
            <a:r>
              <a:rPr lang="ja-JP" altLang="en-US" sz="2800" dirty="0">
                <a:solidFill>
                  <a:srgbClr val="FF6600"/>
                </a:solidFill>
                <a:latin typeface="HGP創英角ｺﾞｼｯｸUB" panose="020B0900000000000000" pitchFamily="50" charset="-128"/>
                <a:ea typeface="HGP創英角ｺﾞｼｯｸUB" panose="020B0900000000000000" pitchFamily="50" charset="-128"/>
              </a:rPr>
              <a:t>貯蔵した穀物や農地を巡って戦争が起きるようになった</a:t>
            </a:r>
            <a:endParaRPr lang="en-US" altLang="ja-JP" sz="2800" dirty="0">
              <a:solidFill>
                <a:srgbClr val="FF6600"/>
              </a:solidFill>
              <a:latin typeface="HGP創英角ｺﾞｼｯｸUB" panose="020B0900000000000000" pitchFamily="50" charset="-128"/>
              <a:ea typeface="HGP創英角ｺﾞｼｯｸUB" panose="020B0900000000000000" pitchFamily="50" charset="-128"/>
            </a:endParaRPr>
          </a:p>
          <a:p>
            <a:pPr>
              <a:spcBef>
                <a:spcPts val="1200"/>
              </a:spcBef>
              <a:buFontTx/>
              <a:buNone/>
              <a:defRPr/>
            </a:pP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③ 工業時代</a:t>
            </a: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化石燃料前期 </a:t>
            </a:r>
            <a:r>
              <a:rPr lang="en-US" altLang="ja-JP" sz="24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戦後～</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endParaRPr lang="ja-JP" altLang="en-US" sz="2400" dirty="0">
              <a:solidFill>
                <a:srgbClr val="006699"/>
              </a:solidFill>
              <a:latin typeface="UD デジタル 教科書体 N-B" panose="02020700000000000000" pitchFamily="17" charset="-128"/>
              <a:ea typeface="UD デジタル 教科書体 N-B" panose="02020700000000000000" pitchFamily="17" charset="-128"/>
            </a:endParaRPr>
          </a:p>
          <a:p>
            <a:pPr>
              <a:spcBef>
                <a:spcPts val="0"/>
              </a:spcBef>
              <a:buFontTx/>
              <a:buNone/>
              <a:defRPr/>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  ← 化石燃料</a:t>
            </a:r>
            <a:r>
              <a:rPr lang="en-US" altLang="ja-JP" sz="2800" dirty="0">
                <a:solidFill>
                  <a:srgbClr val="006699"/>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太古の太陽光の濃縮物 で肉体労働を代替</a:t>
            </a:r>
          </a:p>
          <a:p>
            <a:pPr>
              <a:lnSpc>
                <a:spcPct val="90000"/>
              </a:lnSpc>
              <a:spcBef>
                <a:spcPts val="0"/>
              </a:spcBef>
              <a:buFontTx/>
              <a:buNone/>
              <a:defRPr/>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  → 人口が激増</a:t>
            </a:r>
            <a:r>
              <a:rPr lang="en-US" altLang="ja-JP" sz="2800" dirty="0">
                <a:solidFill>
                  <a:srgbClr val="006699"/>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しかし</a:t>
            </a:r>
            <a:r>
              <a:rPr lang="ja-JP" altLang="en-US" sz="2800" dirty="0">
                <a:solidFill>
                  <a:srgbClr val="FF6600"/>
                </a:solidFill>
                <a:latin typeface="HGP創英角ｺﾞｼｯｸUB" panose="020B0900000000000000" pitchFamily="50" charset="-128"/>
                <a:ea typeface="HGP創英角ｺﾞｼｯｸUB" panose="020B0900000000000000" pitchFamily="50" charset="-128"/>
              </a:rPr>
              <a:t>化石燃料は無尽蔵で、戦争は無用に</a:t>
            </a:r>
            <a:endParaRPr lang="en-US" altLang="ja-JP" sz="2800" dirty="0">
              <a:solidFill>
                <a:srgbClr val="FF6600"/>
              </a:solidFill>
              <a:latin typeface="HGP創英角ｺﾞｼｯｸUB" panose="020B0900000000000000" pitchFamily="50" charset="-128"/>
              <a:ea typeface="HGP創英角ｺﾞｼｯｸUB" panose="020B0900000000000000" pitchFamily="50" charset="-128"/>
            </a:endParaRPr>
          </a:p>
          <a:p>
            <a:pPr>
              <a:lnSpc>
                <a:spcPct val="90000"/>
              </a:lnSpc>
              <a:spcBef>
                <a:spcPts val="0"/>
              </a:spcBef>
              <a:buFontTx/>
              <a:buNone/>
              <a:defRPr/>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  → 農耕従事者が激減</a:t>
            </a:r>
            <a:r>
              <a:rPr lang="en-US" altLang="ja-JP" sz="2800" dirty="0">
                <a:solidFill>
                  <a:srgbClr val="006699"/>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都会で書類を書く無産階級が激増</a:t>
            </a:r>
            <a:endParaRPr lang="en-US" altLang="ja-JP" sz="2800" dirty="0">
              <a:solidFill>
                <a:srgbClr val="006699"/>
              </a:solidFill>
              <a:latin typeface="HGP創英角ｺﾞｼｯｸUB" panose="020B0900000000000000" pitchFamily="50" charset="-128"/>
              <a:ea typeface="HGP創英角ｺﾞｼｯｸUB" panose="020B0900000000000000" pitchFamily="50" charset="-128"/>
            </a:endParaRPr>
          </a:p>
          <a:p>
            <a:pPr>
              <a:spcBef>
                <a:spcPts val="1200"/>
              </a:spcBef>
              <a:buFontTx/>
              <a:buNone/>
              <a:defRPr/>
            </a:pP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④ ＩＴ時代</a:t>
            </a:r>
            <a:r>
              <a:rPr lang="en-US" altLang="ja-JP" sz="2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化石燃料後期 </a:t>
            </a:r>
            <a:r>
              <a:rPr lang="en-US" altLang="ja-JP" sz="24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2400" dirty="0">
                <a:solidFill>
                  <a:srgbClr val="663300"/>
                </a:solidFill>
                <a:latin typeface="UD デジタル 教科書体 NK-B" panose="02020700000000000000" pitchFamily="18" charset="-128"/>
                <a:ea typeface="UD デジタル 教科書体 NK-B" panose="02020700000000000000" pitchFamily="18" charset="-128"/>
              </a:rPr>
              <a:t>２１世紀～</a:t>
            </a:r>
            <a:r>
              <a:rPr lang="en-US" altLang="ja-JP" sz="2400" dirty="0">
                <a:solidFill>
                  <a:srgbClr val="663300"/>
                </a:solidFill>
                <a:latin typeface="UD デジタル 教科書体 NK-B" panose="02020700000000000000" pitchFamily="18" charset="-128"/>
                <a:ea typeface="UD デジタル 教科書体 NK-B" panose="02020700000000000000" pitchFamily="18" charset="-128"/>
              </a:rPr>
              <a:t>]</a:t>
            </a:r>
            <a:endParaRPr lang="ja-JP" altLang="en-US" sz="2400" dirty="0">
              <a:solidFill>
                <a:srgbClr val="663300"/>
              </a:solidFill>
              <a:latin typeface="UD デジタル 教科書体 NK-B" panose="02020700000000000000" pitchFamily="18" charset="-128"/>
              <a:ea typeface="UD デジタル 教科書体 NK-B" panose="02020700000000000000" pitchFamily="18" charset="-128"/>
            </a:endParaRPr>
          </a:p>
          <a:p>
            <a:pPr>
              <a:spcBef>
                <a:spcPts val="0"/>
              </a:spcBef>
              <a:buFontTx/>
              <a:buNone/>
              <a:defRPr/>
            </a:pPr>
            <a:r>
              <a:rPr lang="ja-JP" altLang="en-US" sz="2800" dirty="0">
                <a:solidFill>
                  <a:srgbClr val="663300"/>
                </a:solidFill>
                <a:latin typeface="HGP創英角ｺﾞｼｯｸUB" panose="020B0900000000000000" pitchFamily="50" charset="-128"/>
                <a:ea typeface="HGP創英角ｺﾞｼｯｸUB" panose="020B0900000000000000" pitchFamily="50" charset="-128"/>
              </a:rPr>
              <a:t> ← 頭脳労働もＩＴ化され</a:t>
            </a:r>
            <a:r>
              <a:rPr lang="en-US" altLang="ja-JP" sz="2800" dirty="0">
                <a:solidFill>
                  <a:srgbClr val="663300"/>
                </a:solidFill>
                <a:latin typeface="HGP創英角ｺﾞｼｯｸUB" panose="020B0900000000000000" pitchFamily="50" charset="-128"/>
                <a:ea typeface="HGP創英角ｺﾞｼｯｸUB" panose="020B0900000000000000" pitchFamily="50" charset="-128"/>
              </a:rPr>
              <a:t>､</a:t>
            </a:r>
            <a:r>
              <a:rPr lang="ja-JP" altLang="en-US" sz="2800" dirty="0">
                <a:solidFill>
                  <a:srgbClr val="663300"/>
                </a:solidFill>
                <a:latin typeface="HGP創英角ｺﾞｼｯｸUB" panose="020B0900000000000000" pitchFamily="50" charset="-128"/>
                <a:ea typeface="HGP創英角ｺﾞｼｯｸUB" panose="020B0900000000000000" pitchFamily="50" charset="-128"/>
              </a:rPr>
              <a:t>生産に要する労働力が激減へ</a:t>
            </a:r>
            <a:endParaRPr lang="en-US" altLang="ja-JP" sz="2800" dirty="0">
              <a:solidFill>
                <a:srgbClr val="663300"/>
              </a:solidFill>
              <a:latin typeface="HGP創英角ｺﾞｼｯｸUB" panose="020B0900000000000000" pitchFamily="50" charset="-128"/>
              <a:ea typeface="HGP創英角ｺﾞｼｯｸUB" panose="020B0900000000000000" pitchFamily="50" charset="-128"/>
            </a:endParaRPr>
          </a:p>
          <a:p>
            <a:pPr>
              <a:spcBef>
                <a:spcPts val="0"/>
              </a:spcBef>
              <a:buFontTx/>
              <a:buNone/>
              <a:defRPr/>
            </a:pPr>
            <a:r>
              <a:rPr lang="ja-JP" altLang="en-US" sz="2800" dirty="0">
                <a:solidFill>
                  <a:srgbClr val="663300"/>
                </a:solidFill>
                <a:latin typeface="HGP創英角ｺﾞｼｯｸUB" panose="020B0900000000000000" pitchFamily="50" charset="-128"/>
                <a:ea typeface="HGP創英角ｺﾞｼｯｸUB" panose="020B0900000000000000" pitchFamily="50" charset="-128"/>
              </a:rPr>
              <a:t> ← 地球環境の制約が明確になり、成長より継続が課題に</a:t>
            </a:r>
            <a:endParaRPr lang="en-US" altLang="en-US" sz="2800" dirty="0">
              <a:solidFill>
                <a:srgbClr val="663300"/>
              </a:solidFill>
              <a:latin typeface="HGP創英角ｺﾞｼｯｸUB" panose="020B0900000000000000" pitchFamily="50" charset="-128"/>
              <a:ea typeface="HGP創英角ｺﾞｼｯｸUB" panose="020B0900000000000000" pitchFamily="50" charset="-128"/>
            </a:endParaRPr>
          </a:p>
          <a:p>
            <a:pPr marL="720000">
              <a:spcBef>
                <a:spcPts val="1200"/>
              </a:spcBef>
              <a:buFontTx/>
              <a:buNone/>
              <a:defRPr/>
            </a:pP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⑤ </a:t>
            </a:r>
            <a:r>
              <a:rPr lang="ja-JP" altLang="en-US" sz="2400" u="sng" dirty="0">
                <a:solidFill>
                  <a:srgbClr val="006699"/>
                </a:solidFill>
                <a:latin typeface="UD デジタル 教科書体 N-B" panose="02020700000000000000" pitchFamily="17" charset="-128"/>
                <a:ea typeface="UD デジタル 教科書体 N-B" panose="02020700000000000000" pitchFamily="17" charset="-128"/>
              </a:rPr>
              <a:t>里山資本主義時代</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分散</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小規模</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連携の時代 </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r>
              <a:rPr lang="ja-JP" altLang="en-US" sz="2400" dirty="0">
                <a:solidFill>
                  <a:srgbClr val="006699"/>
                </a:solidFill>
                <a:latin typeface="UD デジタル 教科書体 N-B" panose="02020700000000000000" pitchFamily="17" charset="-128"/>
                <a:ea typeface="UD デジタル 教科書体 N-B" panose="02020700000000000000" pitchFamily="17" charset="-128"/>
              </a:rPr>
              <a:t>令和～</a:t>
            </a:r>
            <a:r>
              <a:rPr lang="en-US" altLang="ja-JP" sz="2400" dirty="0">
                <a:solidFill>
                  <a:srgbClr val="006699"/>
                </a:solidFill>
                <a:latin typeface="UD デジタル 教科書体 N-B" panose="02020700000000000000" pitchFamily="17" charset="-128"/>
                <a:ea typeface="UD デジタル 教科書体 N-B" panose="02020700000000000000" pitchFamily="17" charset="-128"/>
              </a:rPr>
              <a:t>]</a:t>
            </a:r>
            <a:endParaRPr lang="ja-JP" altLang="en-US" sz="2400" dirty="0">
              <a:solidFill>
                <a:srgbClr val="006699"/>
              </a:solidFill>
              <a:latin typeface="UD デジタル 教科書体 N-B" panose="02020700000000000000" pitchFamily="17" charset="-128"/>
              <a:ea typeface="UD デジタル 教科書体 N-B" panose="02020700000000000000" pitchFamily="17" charset="-128"/>
            </a:endParaRPr>
          </a:p>
          <a:p>
            <a:pPr marL="648000">
              <a:lnSpc>
                <a:spcPct val="85000"/>
              </a:lnSpc>
              <a:spcBef>
                <a:spcPct val="25000"/>
              </a:spcBef>
              <a:buFontTx/>
              <a:buNone/>
              <a:defRPr/>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 ← 再エネを小規模利用する技術が深化</a:t>
            </a:r>
            <a:r>
              <a:rPr lang="en-US" altLang="ja-JP" sz="2800" dirty="0">
                <a:solidFill>
                  <a:srgbClr val="006699"/>
                </a:solidFill>
                <a:latin typeface="HGP創英角ｺﾞｼｯｸUB" panose="020B0900000000000000" pitchFamily="50" charset="-128"/>
                <a:ea typeface="HGP創英角ｺﾞｼｯｸUB" panose="020B0900000000000000" pitchFamily="50" charset="-128"/>
              </a:rPr>
              <a:t>/</a:t>
            </a:r>
            <a:r>
              <a:rPr lang="en-US" altLang="ja-JP" sz="2800" dirty="0">
                <a:solidFill>
                  <a:srgbClr val="FF6600"/>
                </a:solidFill>
                <a:latin typeface="HGP創英角ｺﾞｼｯｸUB" panose="020B0900000000000000" pitchFamily="50" charset="-128"/>
                <a:ea typeface="HGP創英角ｺﾞｼｯｸUB" panose="020B0900000000000000" pitchFamily="50" charset="-128"/>
              </a:rPr>
              <a:t>CO</a:t>
            </a:r>
            <a:r>
              <a:rPr lang="en-US" altLang="ja-JP" sz="2400" dirty="0">
                <a:solidFill>
                  <a:srgbClr val="FF6600"/>
                </a:solidFill>
                <a:latin typeface="HGP創英角ｺﾞｼｯｸUB" panose="020B0900000000000000" pitchFamily="50" charset="-128"/>
                <a:ea typeface="HGP創英角ｺﾞｼｯｸUB" panose="020B0900000000000000" pitchFamily="50" charset="-128"/>
              </a:rPr>
              <a:t>2</a:t>
            </a:r>
            <a:r>
              <a:rPr lang="ja-JP" altLang="en-US" sz="2800" dirty="0">
                <a:solidFill>
                  <a:srgbClr val="FF6600"/>
                </a:solidFill>
                <a:latin typeface="HGP創英角ｺﾞｼｯｸUB" panose="020B0900000000000000" pitchFamily="50" charset="-128"/>
                <a:ea typeface="HGP創英角ｺﾞｼｯｸUB" panose="020B0900000000000000" pitchFamily="50" charset="-128"/>
              </a:rPr>
              <a:t>排出は限界</a:t>
            </a:r>
          </a:p>
          <a:p>
            <a:pPr>
              <a:lnSpc>
                <a:spcPct val="90000"/>
              </a:lnSpc>
              <a:spcBef>
                <a:spcPts val="0"/>
              </a:spcBef>
              <a:buFontTx/>
              <a:buNone/>
              <a:defRPr/>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 → 都会を出て、</a:t>
            </a:r>
            <a:r>
              <a:rPr lang="ja-JP" altLang="en-US" sz="2800" dirty="0">
                <a:solidFill>
                  <a:srgbClr val="FF6600"/>
                </a:solidFill>
                <a:latin typeface="HGP創英角ｺﾞｼｯｸUB" panose="020B0900000000000000" pitchFamily="50" charset="-128"/>
                <a:ea typeface="HGP創英角ｺﾞｼｯｸUB" panose="020B0900000000000000" pitchFamily="50" charset="-128"/>
              </a:rPr>
              <a:t>田舎で“部分自給”</a:t>
            </a: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する生活が有利に </a:t>
            </a:r>
            <a:endParaRPr lang="en-US" altLang="ja-JP" sz="2800" dirty="0">
              <a:solidFill>
                <a:srgbClr val="006699"/>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25627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64867">
                                            <p:txEl>
                                              <p:pRg st="0" end="0"/>
                                            </p:txEl>
                                          </p:spTgt>
                                        </p:tgtEl>
                                        <p:attrNameLst>
                                          <p:attrName>style.visibility</p:attrName>
                                        </p:attrNameLst>
                                      </p:cBhvr>
                                      <p:to>
                                        <p:strVal val="visible"/>
                                      </p:to>
                                    </p:set>
                                    <p:anim calcmode="lin" valueType="num">
                                      <p:cBhvr>
                                        <p:cTn id="7" dur="1000" fill="hold"/>
                                        <p:tgtEl>
                                          <p:spTgt spid="336486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3648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648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364867">
                                            <p:txEl>
                                              <p:pRg st="1" end="1"/>
                                            </p:txEl>
                                          </p:spTgt>
                                        </p:tgtEl>
                                        <p:attrNameLst>
                                          <p:attrName>style.visibility</p:attrName>
                                        </p:attrNameLst>
                                      </p:cBhvr>
                                      <p:to>
                                        <p:strVal val="visible"/>
                                      </p:to>
                                    </p:set>
                                    <p:anim calcmode="lin" valueType="num">
                                      <p:cBhvr>
                                        <p:cTn id="14" dur="1000" fill="hold"/>
                                        <p:tgtEl>
                                          <p:spTgt spid="33648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3648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3648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64867">
                                            <p:txEl>
                                              <p:pRg st="2" end="2"/>
                                            </p:txEl>
                                          </p:spTgt>
                                        </p:tgtEl>
                                        <p:attrNameLst>
                                          <p:attrName>style.visibility</p:attrName>
                                        </p:attrNameLst>
                                      </p:cBhvr>
                                      <p:to>
                                        <p:strVal val="visible"/>
                                      </p:to>
                                    </p:set>
                                    <p:anim calcmode="lin" valueType="num">
                                      <p:cBhvr>
                                        <p:cTn id="21" dur="1000" fill="hold"/>
                                        <p:tgtEl>
                                          <p:spTgt spid="336486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36486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6486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364867">
                                            <p:txEl>
                                              <p:pRg st="3" end="3"/>
                                            </p:txEl>
                                          </p:spTgt>
                                        </p:tgtEl>
                                        <p:attrNameLst>
                                          <p:attrName>style.visibility</p:attrName>
                                        </p:attrNameLst>
                                      </p:cBhvr>
                                      <p:to>
                                        <p:strVal val="visible"/>
                                      </p:to>
                                    </p:set>
                                    <p:anim calcmode="lin" valueType="num">
                                      <p:cBhvr>
                                        <p:cTn id="28" dur="1000" fill="hold"/>
                                        <p:tgtEl>
                                          <p:spTgt spid="336486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3648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36486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364867">
                                            <p:txEl>
                                              <p:pRg st="4" end="4"/>
                                            </p:txEl>
                                          </p:spTgt>
                                        </p:tgtEl>
                                        <p:attrNameLst>
                                          <p:attrName>style.visibility</p:attrName>
                                        </p:attrNameLst>
                                      </p:cBhvr>
                                      <p:to>
                                        <p:strVal val="visible"/>
                                      </p:to>
                                    </p:set>
                                    <p:anim calcmode="lin" valueType="num">
                                      <p:cBhvr>
                                        <p:cTn id="35" dur="1000" fill="hold"/>
                                        <p:tgtEl>
                                          <p:spTgt spid="3364867">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36486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36486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364867">
                                            <p:txEl>
                                              <p:pRg st="5" end="5"/>
                                            </p:txEl>
                                          </p:spTgt>
                                        </p:tgtEl>
                                        <p:attrNameLst>
                                          <p:attrName>style.visibility</p:attrName>
                                        </p:attrNameLst>
                                      </p:cBhvr>
                                      <p:to>
                                        <p:strVal val="visible"/>
                                      </p:to>
                                    </p:set>
                                    <p:anim calcmode="lin" valueType="num">
                                      <p:cBhvr>
                                        <p:cTn id="42" dur="1000" fill="hold"/>
                                        <p:tgtEl>
                                          <p:spTgt spid="3364867">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36486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36486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364867">
                                            <p:txEl>
                                              <p:pRg st="6" end="6"/>
                                            </p:txEl>
                                          </p:spTgt>
                                        </p:tgtEl>
                                        <p:attrNameLst>
                                          <p:attrName>style.visibility</p:attrName>
                                        </p:attrNameLst>
                                      </p:cBhvr>
                                      <p:to>
                                        <p:strVal val="visible"/>
                                      </p:to>
                                    </p:set>
                                    <p:anim calcmode="lin" valueType="num">
                                      <p:cBhvr>
                                        <p:cTn id="49" dur="1000" fill="hold"/>
                                        <p:tgtEl>
                                          <p:spTgt spid="3364867">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336486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364867">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3364867">
                                            <p:txEl>
                                              <p:pRg st="7" end="7"/>
                                            </p:txEl>
                                          </p:spTgt>
                                        </p:tgtEl>
                                        <p:attrNameLst>
                                          <p:attrName>style.visibility</p:attrName>
                                        </p:attrNameLst>
                                      </p:cBhvr>
                                      <p:to>
                                        <p:strVal val="visible"/>
                                      </p:to>
                                    </p:set>
                                    <p:anim calcmode="lin" valueType="num">
                                      <p:cBhvr>
                                        <p:cTn id="56" dur="1000" fill="hold"/>
                                        <p:tgtEl>
                                          <p:spTgt spid="3364867">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336486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364867">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3364867">
                                            <p:txEl>
                                              <p:pRg st="8" end="8"/>
                                            </p:txEl>
                                          </p:spTgt>
                                        </p:tgtEl>
                                        <p:attrNameLst>
                                          <p:attrName>style.visibility</p:attrName>
                                        </p:attrNameLst>
                                      </p:cBhvr>
                                      <p:to>
                                        <p:strVal val="visible"/>
                                      </p:to>
                                    </p:set>
                                    <p:anim calcmode="lin" valueType="num">
                                      <p:cBhvr>
                                        <p:cTn id="63" dur="1000" fill="hold"/>
                                        <p:tgtEl>
                                          <p:spTgt spid="3364867">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3364867">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364867">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3364867">
                                            <p:txEl>
                                              <p:pRg st="9" end="9"/>
                                            </p:txEl>
                                          </p:spTgt>
                                        </p:tgtEl>
                                        <p:attrNameLst>
                                          <p:attrName>style.visibility</p:attrName>
                                        </p:attrNameLst>
                                      </p:cBhvr>
                                      <p:to>
                                        <p:strVal val="visible"/>
                                      </p:to>
                                    </p:set>
                                    <p:anim calcmode="lin" valueType="num">
                                      <p:cBhvr>
                                        <p:cTn id="70" dur="1000" fill="hold"/>
                                        <p:tgtEl>
                                          <p:spTgt spid="3364867">
                                            <p:txEl>
                                              <p:pRg st="9" end="9"/>
                                            </p:txEl>
                                          </p:spTgt>
                                        </p:tgtEl>
                                        <p:attrNameLst>
                                          <p:attrName>ppt_x</p:attrName>
                                        </p:attrNameLst>
                                      </p:cBhvr>
                                      <p:tavLst>
                                        <p:tav tm="0">
                                          <p:val>
                                            <p:strVal val="#ppt_x-.2"/>
                                          </p:val>
                                        </p:tav>
                                        <p:tav tm="100000">
                                          <p:val>
                                            <p:strVal val="#ppt_x"/>
                                          </p:val>
                                        </p:tav>
                                      </p:tavLst>
                                    </p:anim>
                                    <p:anim calcmode="lin" valueType="num">
                                      <p:cBhvr>
                                        <p:cTn id="71" dur="1000" fill="hold"/>
                                        <p:tgtEl>
                                          <p:spTgt spid="3364867">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3364867">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3364867">
                                            <p:txEl>
                                              <p:pRg st="10" end="10"/>
                                            </p:txEl>
                                          </p:spTgt>
                                        </p:tgtEl>
                                        <p:attrNameLst>
                                          <p:attrName>style.visibility</p:attrName>
                                        </p:attrNameLst>
                                      </p:cBhvr>
                                      <p:to>
                                        <p:strVal val="visible"/>
                                      </p:to>
                                    </p:set>
                                    <p:anim calcmode="lin" valueType="num">
                                      <p:cBhvr>
                                        <p:cTn id="77" dur="1000" fill="hold"/>
                                        <p:tgtEl>
                                          <p:spTgt spid="3364867">
                                            <p:txEl>
                                              <p:pRg st="10" end="10"/>
                                            </p:txEl>
                                          </p:spTgt>
                                        </p:tgtEl>
                                        <p:attrNameLst>
                                          <p:attrName>ppt_x</p:attrName>
                                        </p:attrNameLst>
                                      </p:cBhvr>
                                      <p:tavLst>
                                        <p:tav tm="0">
                                          <p:val>
                                            <p:strVal val="#ppt_x-.2"/>
                                          </p:val>
                                        </p:tav>
                                        <p:tav tm="100000">
                                          <p:val>
                                            <p:strVal val="#ppt_x"/>
                                          </p:val>
                                        </p:tav>
                                      </p:tavLst>
                                    </p:anim>
                                    <p:anim calcmode="lin" valueType="num">
                                      <p:cBhvr>
                                        <p:cTn id="78" dur="1000" fill="hold"/>
                                        <p:tgtEl>
                                          <p:spTgt spid="3364867">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364867">
                                            <p:txEl>
                                              <p:pRg st="10" end="1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3364867">
                                            <p:txEl>
                                              <p:pRg st="11" end="11"/>
                                            </p:txEl>
                                          </p:spTgt>
                                        </p:tgtEl>
                                        <p:attrNameLst>
                                          <p:attrName>style.visibility</p:attrName>
                                        </p:attrNameLst>
                                      </p:cBhvr>
                                      <p:to>
                                        <p:strVal val="visible"/>
                                      </p:to>
                                    </p:set>
                                    <p:anim calcmode="lin" valueType="num">
                                      <p:cBhvr>
                                        <p:cTn id="84" dur="1000" fill="hold"/>
                                        <p:tgtEl>
                                          <p:spTgt spid="3364867">
                                            <p:txEl>
                                              <p:pRg st="11" end="11"/>
                                            </p:txEl>
                                          </p:spTgt>
                                        </p:tgtEl>
                                        <p:attrNameLst>
                                          <p:attrName>ppt_x</p:attrName>
                                        </p:attrNameLst>
                                      </p:cBhvr>
                                      <p:tavLst>
                                        <p:tav tm="0">
                                          <p:val>
                                            <p:strVal val="#ppt_x-.2"/>
                                          </p:val>
                                        </p:tav>
                                        <p:tav tm="100000">
                                          <p:val>
                                            <p:strVal val="#ppt_x"/>
                                          </p:val>
                                        </p:tav>
                                      </p:tavLst>
                                    </p:anim>
                                    <p:anim calcmode="lin" valueType="num">
                                      <p:cBhvr>
                                        <p:cTn id="85" dur="1000" fill="hold"/>
                                        <p:tgtEl>
                                          <p:spTgt spid="3364867">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364867">
                                            <p:txEl>
                                              <p:pRg st="11" end="1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3364867">
                                            <p:txEl>
                                              <p:pRg st="12" end="12"/>
                                            </p:txEl>
                                          </p:spTgt>
                                        </p:tgtEl>
                                        <p:attrNameLst>
                                          <p:attrName>style.visibility</p:attrName>
                                        </p:attrNameLst>
                                      </p:cBhvr>
                                      <p:to>
                                        <p:strVal val="visible"/>
                                      </p:to>
                                    </p:set>
                                    <p:anim calcmode="lin" valueType="num">
                                      <p:cBhvr>
                                        <p:cTn id="91" dur="1000" fill="hold"/>
                                        <p:tgtEl>
                                          <p:spTgt spid="3364867">
                                            <p:txEl>
                                              <p:pRg st="12" end="12"/>
                                            </p:txEl>
                                          </p:spTgt>
                                        </p:tgtEl>
                                        <p:attrNameLst>
                                          <p:attrName>ppt_x</p:attrName>
                                        </p:attrNameLst>
                                      </p:cBhvr>
                                      <p:tavLst>
                                        <p:tav tm="0">
                                          <p:val>
                                            <p:strVal val="#ppt_x-.2"/>
                                          </p:val>
                                        </p:tav>
                                        <p:tav tm="100000">
                                          <p:val>
                                            <p:strVal val="#ppt_x"/>
                                          </p:val>
                                        </p:tav>
                                      </p:tavLst>
                                    </p:anim>
                                    <p:anim calcmode="lin" valueType="num">
                                      <p:cBhvr>
                                        <p:cTn id="92" dur="1000" fill="hold"/>
                                        <p:tgtEl>
                                          <p:spTgt spid="3364867">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364867">
                                            <p:txEl>
                                              <p:pRg st="12" end="12"/>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3364867">
                                            <p:txEl>
                                              <p:pRg st="13" end="13"/>
                                            </p:txEl>
                                          </p:spTgt>
                                        </p:tgtEl>
                                        <p:attrNameLst>
                                          <p:attrName>style.visibility</p:attrName>
                                        </p:attrNameLst>
                                      </p:cBhvr>
                                      <p:to>
                                        <p:strVal val="visible"/>
                                      </p:to>
                                    </p:set>
                                    <p:anim calcmode="lin" valueType="num">
                                      <p:cBhvr>
                                        <p:cTn id="98" dur="1000" fill="hold"/>
                                        <p:tgtEl>
                                          <p:spTgt spid="3364867">
                                            <p:txEl>
                                              <p:pRg st="13" end="13"/>
                                            </p:txEl>
                                          </p:spTgt>
                                        </p:tgtEl>
                                        <p:attrNameLst>
                                          <p:attrName>ppt_x</p:attrName>
                                        </p:attrNameLst>
                                      </p:cBhvr>
                                      <p:tavLst>
                                        <p:tav tm="0">
                                          <p:val>
                                            <p:strVal val="#ppt_x-.2"/>
                                          </p:val>
                                        </p:tav>
                                        <p:tav tm="100000">
                                          <p:val>
                                            <p:strVal val="#ppt_x"/>
                                          </p:val>
                                        </p:tav>
                                      </p:tavLst>
                                    </p:anim>
                                    <p:anim calcmode="lin" valueType="num">
                                      <p:cBhvr>
                                        <p:cTn id="99" dur="1000" fill="hold"/>
                                        <p:tgtEl>
                                          <p:spTgt spid="3364867">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3648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486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2FDF40AB-7109-43E5-9012-308BEDADB09A}"/>
              </a:ext>
            </a:extLst>
          </p:cNvPr>
          <p:cNvSpPr>
            <a:spLocks noGrp="1" noChangeArrowheads="1"/>
          </p:cNvSpPr>
          <p:nvPr>
            <p:ph type="ctrTitle"/>
          </p:nvPr>
        </p:nvSpPr>
        <p:spPr>
          <a:xfrm>
            <a:off x="251520" y="2862064"/>
            <a:ext cx="8748464" cy="1143000"/>
          </a:xfrm>
          <a:noFill/>
        </p:spPr>
        <p:txBody>
          <a:bodyPr lIns="92075" tIns="46038" rIns="92075" bIns="46038" anchor="ctr"/>
          <a:lstStyle/>
          <a:p>
            <a:pPr eaLnBrk="1" hangingPunct="1">
              <a:lnSpc>
                <a:spcPct val="90000"/>
              </a:lnSpc>
            </a:pP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昭和の先入観と心中するごとく？</a:t>
            </a:r>
            <a:br>
              <a:rPr lang="en-US" altLang="ja-JP" sz="88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縮んでいく江津。</a:t>
            </a:r>
            <a:br>
              <a:rPr lang="en-US" altLang="ja-JP" sz="88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できることは</a:t>
            </a:r>
            <a:r>
              <a:rPr lang="en-US" altLang="ja-JP" sz="88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8800" dirty="0">
                <a:solidFill>
                  <a:srgbClr val="000000"/>
                </a:solidFill>
                <a:latin typeface="HGP創英角ｺﾞｼｯｸUB" panose="020B0900000000000000" pitchFamily="50" charset="-128"/>
                <a:ea typeface="HGP創英角ｺﾞｼｯｸUB" panose="020B0900000000000000" pitchFamily="50" charset="-128"/>
              </a:rPr>
              <a:t>？</a:t>
            </a:r>
            <a:endParaRPr lang="ja-JP" altLang="en-US" sz="8800"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72670005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0" y="234"/>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3600" dirty="0">
                <a:latin typeface="HGP創英角ｺﾞｼｯｸUB" panose="020B0900000000000000" pitchFamily="50" charset="-128"/>
                <a:ea typeface="HGP創英角ｺﾞｼｯｸUB" panose="020B0900000000000000" pitchFamily="50" charset="-128"/>
              </a:rPr>
              <a:t>経済成長しても</a:t>
            </a:r>
            <a:r>
              <a:rPr lang="ja-JP" altLang="en-US" sz="5400" dirty="0">
                <a:solidFill>
                  <a:srgbClr val="000000"/>
                </a:solidFill>
                <a:latin typeface="HGP創英角ｺﾞｼｯｸUB" panose="020B0900000000000000" pitchFamily="50" charset="-128"/>
                <a:ea typeface="HGP創英角ｺﾞｼｯｸUB" panose="020B0900000000000000" pitchFamily="50" charset="-128"/>
              </a:rPr>
              <a:t>儲けが</a:t>
            </a:r>
            <a:r>
              <a:rPr lang="ja-JP" altLang="en-US" sz="3600" dirty="0">
                <a:solidFill>
                  <a:srgbClr val="000000"/>
                </a:solidFill>
                <a:latin typeface="HGP創英角ｺﾞｼｯｸUB" panose="020B0900000000000000" pitchFamily="50" charset="-128"/>
                <a:ea typeface="HGP創英角ｺﾞｼｯｸUB" panose="020B0900000000000000" pitchFamily="50" charset="-128"/>
              </a:rPr>
              <a:t>地元で</a:t>
            </a:r>
            <a:r>
              <a:rPr lang="ja-JP" altLang="en-US" sz="5400" dirty="0">
                <a:solidFill>
                  <a:srgbClr val="000000"/>
                </a:solidFill>
                <a:latin typeface="HGP創英角ｺﾞｼｯｸUB" panose="020B0900000000000000" pitchFamily="50" charset="-128"/>
                <a:ea typeface="HGP創英角ｺﾞｼｯｸUB" panose="020B0900000000000000" pitchFamily="50" charset="-128"/>
              </a:rPr>
              <a:t>回らない</a:t>
            </a:r>
            <a:endParaRPr lang="ja-JP" altLang="en-US" sz="5400" dirty="0">
              <a:latin typeface="HGP創英角ｺﾞｼｯｸUB" panose="020B0900000000000000" pitchFamily="50" charset="-128"/>
              <a:ea typeface="HGP創英角ｺﾞｼｯｸUB" panose="020B0900000000000000" pitchFamily="50" charset="-128"/>
            </a:endParaRP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107504" y="908720"/>
            <a:ext cx="8964488" cy="592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地方も外から稼いでいる</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0000"/>
              </a:lnSpc>
              <a:spcBef>
                <a:spcPts val="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（工場、農林漁業、観光、補助金、年金</a:t>
            </a: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a:t>
            </a:r>
          </a:p>
          <a:p>
            <a:pPr marL="896938" indent="-896938" eaLnBrk="1" hangingPunct="1">
              <a:lnSpc>
                <a:spcPct val="80000"/>
              </a:lnSpc>
              <a:spcBef>
                <a:spcPts val="12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だが</a:t>
            </a: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現役世代は</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少子化で</a:t>
            </a: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減り、地元民向け商売は頭打ち</a:t>
            </a:r>
            <a:endParaRPr lang="en-US" altLang="ja-JP" sz="5400" dirty="0">
              <a:solidFill>
                <a:srgbClr val="663300"/>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lnSpc>
                <a:spcPct val="80000"/>
              </a:lnSpc>
              <a:spcBef>
                <a:spcPts val="1200"/>
              </a:spcBef>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高齢富裕層は</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死ぬまで</a:t>
            </a: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貯蓄。女性と若者は都会で消費。</a:t>
            </a:r>
            <a:endParaRPr lang="en-US" altLang="ja-JP" sz="5400" dirty="0">
              <a:solidFill>
                <a:srgbClr val="006699"/>
              </a:solidFill>
              <a:latin typeface="UD デジタル 教科書体 NK-B" panose="02020700000000000000" pitchFamily="18" charset="-128"/>
              <a:ea typeface="UD デジタル 教科書体 NK-B" panose="02020700000000000000" pitchFamily="18" charset="-128"/>
            </a:endParaRPr>
          </a:p>
          <a:p>
            <a:pPr marL="896938" indent="-896938" eaLnBrk="1" hangingPunct="1">
              <a:lnSpc>
                <a:spcPct val="80000"/>
              </a:lnSpc>
              <a:spcBef>
                <a:spcPts val="1800"/>
              </a:spcBef>
              <a:buNone/>
            </a:pPr>
            <a:r>
              <a:rPr lang="ja-JP" altLang="en-US" sz="5400" dirty="0">
                <a:solidFill>
                  <a:srgbClr val="FF6600"/>
                </a:solidFill>
                <a:latin typeface="UD デジタル 教科書体 NK-B" panose="02020700000000000000" pitchFamily="18" charset="-128"/>
                <a:ea typeface="UD デジタル 教科書体 NK-B" panose="02020700000000000000" pitchFamily="18" charset="-128"/>
              </a:rPr>
              <a:t>④ </a:t>
            </a:r>
            <a:r>
              <a:rPr lang="ja-JP" altLang="en-US" sz="5400" u="sng" dirty="0">
                <a:solidFill>
                  <a:srgbClr val="FF6600"/>
                </a:solidFill>
                <a:latin typeface="UD デジタル 教科書体 NK-B" panose="02020700000000000000" pitchFamily="18" charset="-128"/>
                <a:ea typeface="UD デジタル 教科書体 NK-B" panose="02020700000000000000" pitchFamily="18" charset="-128"/>
              </a:rPr>
              <a:t>地元民</a:t>
            </a:r>
            <a:r>
              <a:rPr lang="ja-JP" altLang="en-US" sz="4000" dirty="0">
                <a:solidFill>
                  <a:srgbClr val="FF6600"/>
                </a:solidFill>
                <a:latin typeface="UD デジタル 教科書体 NK-B" panose="02020700000000000000" pitchFamily="18" charset="-128"/>
                <a:ea typeface="UD デジタル 教科書体 NK-B" panose="02020700000000000000" pitchFamily="18" charset="-128"/>
              </a:rPr>
              <a:t>や</a:t>
            </a:r>
            <a:r>
              <a:rPr lang="ja-JP" altLang="en-US" sz="5400" u="sng" dirty="0">
                <a:solidFill>
                  <a:srgbClr val="FF6600"/>
                </a:solidFill>
                <a:latin typeface="UD デジタル 教科書体 NK-B" panose="02020700000000000000" pitchFamily="18" charset="-128"/>
                <a:ea typeface="UD デジタル 教科書体 NK-B" panose="02020700000000000000" pitchFamily="18" charset="-128"/>
              </a:rPr>
              <a:t>観光客</a:t>
            </a:r>
            <a:r>
              <a:rPr lang="ja-JP" altLang="en-US" sz="4000" u="sng" dirty="0">
                <a:solidFill>
                  <a:srgbClr val="FF6600"/>
                </a:solidFill>
                <a:latin typeface="UD デジタル 教科書体 NK-B" panose="02020700000000000000" pitchFamily="18" charset="-128"/>
                <a:ea typeface="UD デジタル 教科書体 NK-B" panose="02020700000000000000" pitchFamily="18" charset="-128"/>
              </a:rPr>
              <a:t>の</a:t>
            </a:r>
            <a:r>
              <a:rPr lang="ja-JP" altLang="en-US" sz="5400" u="sng" dirty="0">
                <a:solidFill>
                  <a:srgbClr val="FF6600"/>
                </a:solidFill>
                <a:latin typeface="UD デジタル 教科書体 NK-B" panose="02020700000000000000" pitchFamily="18" charset="-128"/>
                <a:ea typeface="UD デジタル 教科書体 NK-B" panose="02020700000000000000" pitchFamily="18" charset="-128"/>
              </a:rPr>
              <a:t>消費</a:t>
            </a:r>
            <a:r>
              <a:rPr lang="ja-JP" altLang="en-US" sz="4000" u="sng" dirty="0">
                <a:solidFill>
                  <a:srgbClr val="FF6600"/>
                </a:solidFill>
                <a:latin typeface="UD デジタル 教科書体 NK-B" panose="02020700000000000000" pitchFamily="18" charset="-128"/>
                <a:ea typeface="UD デジタル 教科書体 NK-B" panose="02020700000000000000" pitchFamily="18" charset="-128"/>
              </a:rPr>
              <a:t>が　　</a:t>
            </a:r>
            <a:r>
              <a:rPr lang="ja-JP" altLang="en-US" dirty="0">
                <a:solidFill>
                  <a:srgbClr val="FF6600"/>
                </a:solidFill>
                <a:latin typeface="UD デジタル 教科書体 NK-B" panose="02020700000000000000" pitchFamily="18" charset="-128"/>
                <a:ea typeface="UD デジタル 教科書体 NK-B" panose="02020700000000000000" pitchFamily="18" charset="-128"/>
              </a:rPr>
              <a:t>都会に戻り</a:t>
            </a:r>
            <a:r>
              <a:rPr lang="ja-JP" altLang="en-US" sz="5400" u="sng" dirty="0">
                <a:solidFill>
                  <a:srgbClr val="FF6600"/>
                </a:solidFill>
                <a:latin typeface="UD デジタル 教科書体 NK-B" panose="02020700000000000000" pitchFamily="18" charset="-128"/>
                <a:ea typeface="UD デジタル 教科書体 NK-B" panose="02020700000000000000" pitchFamily="18" charset="-128"/>
              </a:rPr>
              <a:t>地域内で循環しない</a:t>
            </a:r>
            <a:endParaRPr lang="en-US" altLang="ja-JP" sz="5400" u="sng" dirty="0">
              <a:solidFill>
                <a:srgbClr val="FF66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33688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0756" name="Text Box 4">
            <a:extLst>
              <a:ext uri="{FF2B5EF4-FFF2-40B4-BE49-F238E27FC236}">
                <a16:creationId xmlns:a16="http://schemas.microsoft.com/office/drawing/2014/main" id="{2544CBC4-6347-4834-A344-43055CEA4BBA}"/>
              </a:ext>
            </a:extLst>
          </p:cNvPr>
          <p:cNvSpPr txBox="1">
            <a:spLocks noChangeArrowheads="1"/>
          </p:cNvSpPr>
          <p:nvPr/>
        </p:nvSpPr>
        <p:spPr bwMode="auto">
          <a:xfrm>
            <a:off x="152400" y="5854700"/>
            <a:ext cx="175260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知名度ＵＰ</a:t>
            </a: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話題性ＵＰ</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57" name="Text Box 5">
            <a:extLst>
              <a:ext uri="{FF2B5EF4-FFF2-40B4-BE49-F238E27FC236}">
                <a16:creationId xmlns:a16="http://schemas.microsoft.com/office/drawing/2014/main" id="{902ECBA1-3C8E-4196-B0CE-30F3815D688B}"/>
              </a:ext>
            </a:extLst>
          </p:cNvPr>
          <p:cNvSpPr txBox="1">
            <a:spLocks noChangeArrowheads="1"/>
          </p:cNvSpPr>
          <p:nvPr/>
        </p:nvSpPr>
        <p:spPr bwMode="auto">
          <a:xfrm>
            <a:off x="2051050" y="5835650"/>
            <a:ext cx="2305050" cy="906463"/>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マスコミで紹介され</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イメージが良くなり</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政治家や有力者が喜ぶ</a:t>
            </a:r>
          </a:p>
        </p:txBody>
      </p:sp>
      <p:sp>
        <p:nvSpPr>
          <p:cNvPr id="141316" name="Rectangle 15">
            <a:extLst>
              <a:ext uri="{FF2B5EF4-FFF2-40B4-BE49-F238E27FC236}">
                <a16:creationId xmlns:a16="http://schemas.microsoft.com/office/drawing/2014/main" id="{957789E4-4E96-48DD-923C-CC16E5CBD358}"/>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地域の付加価値額増加の５段階</a:t>
            </a:r>
            <a:endParaRPr lang="ja-JP" altLang="en-US" dirty="0">
              <a:solidFill>
                <a:schemeClr val="tx2"/>
              </a:solidFill>
              <a:latin typeface="HG創英角ｺﾞｼｯｸUB" panose="020B0909000000000000" pitchFamily="49" charset="-128"/>
              <a:ea typeface="HG創英角ｺﾞｼｯｸUB" panose="020B0909000000000000" pitchFamily="49" charset="-128"/>
            </a:endParaRPr>
          </a:p>
        </p:txBody>
      </p:sp>
      <p:sp>
        <p:nvSpPr>
          <p:cNvPr id="3530768" name="Text Box 16">
            <a:extLst>
              <a:ext uri="{FF2B5EF4-FFF2-40B4-BE49-F238E27FC236}">
                <a16:creationId xmlns:a16="http://schemas.microsoft.com/office/drawing/2014/main" id="{AD1BA11A-85E8-46CB-BA59-413A18754D6B}"/>
              </a:ext>
            </a:extLst>
          </p:cNvPr>
          <p:cNvSpPr txBox="1">
            <a:spLocks noChangeArrowheads="1"/>
          </p:cNvSpPr>
          <p:nvPr/>
        </p:nvSpPr>
        <p:spPr bwMode="auto">
          <a:xfrm>
            <a:off x="179388" y="4802188"/>
            <a:ext cx="1752600" cy="955675"/>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客数増加</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69" name="Text Box 17">
            <a:extLst>
              <a:ext uri="{FF2B5EF4-FFF2-40B4-BE49-F238E27FC236}">
                <a16:creationId xmlns:a16="http://schemas.microsoft.com/office/drawing/2014/main" id="{139235DA-33CC-4C06-8C92-E2635C6EFCB5}"/>
              </a:ext>
            </a:extLst>
          </p:cNvPr>
          <p:cNvSpPr txBox="1">
            <a:spLocks noChangeArrowheads="1"/>
          </p:cNvSpPr>
          <p:nvPr/>
        </p:nvSpPr>
        <p:spPr bwMode="auto">
          <a:xfrm>
            <a:off x="179388" y="3784600"/>
            <a:ext cx="1752600" cy="923925"/>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売上増加</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70" name="Text Box 18">
            <a:extLst>
              <a:ext uri="{FF2B5EF4-FFF2-40B4-BE49-F238E27FC236}">
                <a16:creationId xmlns:a16="http://schemas.microsoft.com/office/drawing/2014/main" id="{668F0F48-242B-4B2C-8147-1C536EB07ECB}"/>
              </a:ext>
            </a:extLst>
          </p:cNvPr>
          <p:cNvSpPr txBox="1">
            <a:spLocks noChangeArrowheads="1"/>
          </p:cNvSpPr>
          <p:nvPr/>
        </p:nvSpPr>
        <p:spPr bwMode="auto">
          <a:xfrm>
            <a:off x="2008188" y="4797425"/>
            <a:ext cx="2351087" cy="944563"/>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a:solidFill>
                  <a:srgbClr val="663300"/>
                </a:solidFill>
                <a:latin typeface="Times New Roman" panose="02020603050405020304" pitchFamily="18" charset="0"/>
                <a:ea typeface="HG丸ｺﾞｼｯｸM-PRO" panose="020F0600000000000000" pitchFamily="50" charset="-128"/>
              </a:rPr>
              <a:t>いわゆる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入込客数</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が増え</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イベント屋やコンビニ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輸送機関が儲かる</a:t>
            </a:r>
          </a:p>
        </p:txBody>
      </p:sp>
      <p:sp>
        <p:nvSpPr>
          <p:cNvPr id="3530771" name="Text Box 19">
            <a:extLst>
              <a:ext uri="{FF2B5EF4-FFF2-40B4-BE49-F238E27FC236}">
                <a16:creationId xmlns:a16="http://schemas.microsoft.com/office/drawing/2014/main" id="{100A09F8-64AF-4216-9263-4E3CD4B49A38}"/>
              </a:ext>
            </a:extLst>
          </p:cNvPr>
          <p:cNvSpPr txBox="1">
            <a:spLocks noChangeArrowheads="1"/>
          </p:cNvSpPr>
          <p:nvPr/>
        </p:nvSpPr>
        <p:spPr bwMode="auto">
          <a:xfrm>
            <a:off x="2008188" y="3779838"/>
            <a:ext cx="2351087" cy="916598"/>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dirty="0">
                <a:solidFill>
                  <a:srgbClr val="333300"/>
                </a:solidFill>
                <a:latin typeface="Times New Roman" panose="02020603050405020304" pitchFamily="18" charset="0"/>
                <a:ea typeface="HG丸ｺﾞｼｯｸM-PRO" panose="020F0600000000000000" pitchFamily="50" charset="-128"/>
              </a:rPr>
              <a:t>安い大量生産品が大量に売れて</a:t>
            </a:r>
            <a:r>
              <a:rPr lang="en-US" altLang="ja-JP" sz="1600" b="1" dirty="0">
                <a:solidFill>
                  <a:srgbClr val="333300"/>
                </a:solidFill>
                <a:latin typeface="Times New Roman" panose="02020603050405020304" pitchFamily="18" charset="0"/>
                <a:ea typeface="HG丸ｺﾞｼｯｸM-PRO" panose="020F0600000000000000" pitchFamily="50" charset="-128"/>
              </a:rPr>
              <a:t>､</a:t>
            </a:r>
            <a:r>
              <a:rPr lang="ja-JP" altLang="en-US" sz="1600" b="1" dirty="0">
                <a:solidFill>
                  <a:srgbClr val="333300"/>
                </a:solidFill>
                <a:latin typeface="Times New Roman" panose="02020603050405020304" pitchFamily="18" charset="0"/>
                <a:ea typeface="HG丸ｺﾞｼｯｸM-PRO" panose="020F0600000000000000" pitchFamily="50" charset="-128"/>
              </a:rPr>
              <a:t>うまいことやった業者が儲かる</a:t>
            </a:r>
          </a:p>
        </p:txBody>
      </p:sp>
      <p:sp>
        <p:nvSpPr>
          <p:cNvPr id="3530772" name="AutoShape 20">
            <a:extLst>
              <a:ext uri="{FF2B5EF4-FFF2-40B4-BE49-F238E27FC236}">
                <a16:creationId xmlns:a16="http://schemas.microsoft.com/office/drawing/2014/main" id="{8E0DE433-37A1-4389-8E38-5EC82C0774FF}"/>
              </a:ext>
            </a:extLst>
          </p:cNvPr>
          <p:cNvSpPr>
            <a:spLocks noChangeArrowheads="1"/>
          </p:cNvSpPr>
          <p:nvPr/>
        </p:nvSpPr>
        <p:spPr bwMode="auto">
          <a:xfrm>
            <a:off x="865188" y="4560888"/>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6" name="AutoShape 24">
            <a:extLst>
              <a:ext uri="{FF2B5EF4-FFF2-40B4-BE49-F238E27FC236}">
                <a16:creationId xmlns:a16="http://schemas.microsoft.com/office/drawing/2014/main" id="{B13D481A-E910-4201-B1DD-49DD8221F14C}"/>
              </a:ext>
            </a:extLst>
          </p:cNvPr>
          <p:cNvSpPr>
            <a:spLocks noChangeArrowheads="1"/>
          </p:cNvSpPr>
          <p:nvPr/>
        </p:nvSpPr>
        <p:spPr bwMode="auto">
          <a:xfrm>
            <a:off x="838200" y="5568950"/>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8" name="AutoShape 26">
            <a:extLst>
              <a:ext uri="{FF2B5EF4-FFF2-40B4-BE49-F238E27FC236}">
                <a16:creationId xmlns:a16="http://schemas.microsoft.com/office/drawing/2014/main" id="{F2FC9B79-3BCE-4D66-8C8B-F217355DF33C}"/>
              </a:ext>
            </a:extLst>
          </p:cNvPr>
          <p:cNvSpPr>
            <a:spLocks noChangeArrowheads="1"/>
          </p:cNvSpPr>
          <p:nvPr/>
        </p:nvSpPr>
        <p:spPr bwMode="auto">
          <a:xfrm>
            <a:off x="4583113" y="908050"/>
            <a:ext cx="2116137"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ＳＣに喩えると</a:t>
            </a:r>
          </a:p>
        </p:txBody>
      </p:sp>
      <p:sp>
        <p:nvSpPr>
          <p:cNvPr id="3530779" name="Text Box 27">
            <a:extLst>
              <a:ext uri="{FF2B5EF4-FFF2-40B4-BE49-F238E27FC236}">
                <a16:creationId xmlns:a16="http://schemas.microsoft.com/office/drawing/2014/main" id="{F74C7413-7FCB-442F-A5DE-3DDCC00A4B9E}"/>
              </a:ext>
            </a:extLst>
          </p:cNvPr>
          <p:cNvSpPr txBox="1">
            <a:spLocks noChangeArrowheads="1"/>
          </p:cNvSpPr>
          <p:nvPr/>
        </p:nvSpPr>
        <p:spPr bwMode="auto">
          <a:xfrm>
            <a:off x="149225" y="2713038"/>
            <a:ext cx="1752600" cy="923925"/>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所得増加</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333300"/>
              </a:solidFill>
              <a:latin typeface="Times New Roman" panose="02020603050405020304" pitchFamily="18" charset="0"/>
              <a:ea typeface="HGP創英角ﾎﾟｯﾌﾟ体" panose="040B0A00000000000000" pitchFamily="50" charset="-128"/>
            </a:endParaRPr>
          </a:p>
        </p:txBody>
      </p:sp>
      <p:sp>
        <p:nvSpPr>
          <p:cNvPr id="3530780" name="Text Box 28">
            <a:extLst>
              <a:ext uri="{FF2B5EF4-FFF2-40B4-BE49-F238E27FC236}">
                <a16:creationId xmlns:a16="http://schemas.microsoft.com/office/drawing/2014/main" id="{FC96E30E-56DB-4ED5-A545-67ED3485E1B7}"/>
              </a:ext>
            </a:extLst>
          </p:cNvPr>
          <p:cNvSpPr txBox="1">
            <a:spLocks noChangeArrowheads="1"/>
          </p:cNvSpPr>
          <p:nvPr/>
        </p:nvSpPr>
        <p:spPr bwMode="auto">
          <a:xfrm>
            <a:off x="2047875" y="2749550"/>
            <a:ext cx="2305050" cy="88265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売上が原材料費や人件費に回ることで地域内の企業や住民が儲かる</a:t>
            </a:r>
          </a:p>
        </p:txBody>
      </p:sp>
      <p:sp>
        <p:nvSpPr>
          <p:cNvPr id="3530781" name="Text Box 29">
            <a:extLst>
              <a:ext uri="{FF2B5EF4-FFF2-40B4-BE49-F238E27FC236}">
                <a16:creationId xmlns:a16="http://schemas.microsoft.com/office/drawing/2014/main" id="{CEB4CBD2-EBB2-44E5-8F35-ABD222CCD6BA}"/>
              </a:ext>
            </a:extLst>
          </p:cNvPr>
          <p:cNvSpPr txBox="1">
            <a:spLocks noChangeArrowheads="1"/>
          </p:cNvSpPr>
          <p:nvPr/>
        </p:nvSpPr>
        <p:spPr bwMode="auto">
          <a:xfrm>
            <a:off x="176213" y="1539875"/>
            <a:ext cx="1752600" cy="95250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地域内経済</a:t>
            </a: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循環拡大</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82" name="Text Box 30">
            <a:extLst>
              <a:ext uri="{FF2B5EF4-FFF2-40B4-BE49-F238E27FC236}">
                <a16:creationId xmlns:a16="http://schemas.microsoft.com/office/drawing/2014/main" id="{7EF7A4BA-1153-490E-9B0A-9355AC902123}"/>
              </a:ext>
            </a:extLst>
          </p:cNvPr>
          <p:cNvSpPr txBox="1">
            <a:spLocks noChangeArrowheads="1"/>
          </p:cNvSpPr>
          <p:nvPr/>
        </p:nvSpPr>
        <p:spPr bwMode="auto">
          <a:xfrm>
            <a:off x="2005013" y="1535113"/>
            <a:ext cx="2351087" cy="992579"/>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500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①  所得が地域内で使われてもう一回りする</a:t>
            </a:r>
            <a:endParaRPr lang="en-US" altLang="ja-JP" sz="1600" b="1" dirty="0">
              <a:solidFill>
                <a:srgbClr val="663300"/>
              </a:solidFill>
              <a:latin typeface="Times New Roman" panose="02020603050405020304" pitchFamily="18" charset="0"/>
              <a:ea typeface="HG丸ｺﾞｼｯｸM-PRO" panose="020F0600000000000000" pitchFamily="50" charset="-128"/>
            </a:endParaRPr>
          </a:p>
          <a:p>
            <a:pPr algn="ctr" eaLnBrk="1" hangingPunct="1">
              <a:lnSpc>
                <a:spcPct val="90000"/>
              </a:lnSpc>
              <a:spcBef>
                <a:spcPts val="3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② 地域企業が栄え地域内の決裁権限が増える</a:t>
            </a:r>
          </a:p>
        </p:txBody>
      </p:sp>
      <p:sp>
        <p:nvSpPr>
          <p:cNvPr id="3530783" name="AutoShape 31">
            <a:extLst>
              <a:ext uri="{FF2B5EF4-FFF2-40B4-BE49-F238E27FC236}">
                <a16:creationId xmlns:a16="http://schemas.microsoft.com/office/drawing/2014/main" id="{9FB4DD25-6D6E-45B2-BFD8-C0450ABBFA6B}"/>
              </a:ext>
            </a:extLst>
          </p:cNvPr>
          <p:cNvSpPr>
            <a:spLocks noChangeArrowheads="1"/>
          </p:cNvSpPr>
          <p:nvPr/>
        </p:nvSpPr>
        <p:spPr bwMode="auto">
          <a:xfrm>
            <a:off x="835025" y="34798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84" name="AutoShape 32">
            <a:extLst>
              <a:ext uri="{FF2B5EF4-FFF2-40B4-BE49-F238E27FC236}">
                <a16:creationId xmlns:a16="http://schemas.microsoft.com/office/drawing/2014/main" id="{9B6701D1-594C-4C65-8E86-D039D55AC8B1}"/>
              </a:ext>
            </a:extLst>
          </p:cNvPr>
          <p:cNvSpPr>
            <a:spLocks noChangeArrowheads="1"/>
          </p:cNvSpPr>
          <p:nvPr/>
        </p:nvSpPr>
        <p:spPr bwMode="auto">
          <a:xfrm>
            <a:off x="827088" y="2354263"/>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08" name="Text Box 56">
            <a:extLst>
              <a:ext uri="{FF2B5EF4-FFF2-40B4-BE49-F238E27FC236}">
                <a16:creationId xmlns:a16="http://schemas.microsoft.com/office/drawing/2014/main" id="{DDB3CB42-EFFB-4B96-841E-C93CEA8F8950}"/>
              </a:ext>
            </a:extLst>
          </p:cNvPr>
          <p:cNvSpPr txBox="1">
            <a:spLocks noChangeArrowheads="1"/>
          </p:cNvSpPr>
          <p:nvPr/>
        </p:nvSpPr>
        <p:spPr bwMode="auto">
          <a:xfrm>
            <a:off x="4592638"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皆に名前が　　知られている！</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09" name="Text Box 57">
            <a:extLst>
              <a:ext uri="{FF2B5EF4-FFF2-40B4-BE49-F238E27FC236}">
                <a16:creationId xmlns:a16="http://schemas.microsoft.com/office/drawing/2014/main" id="{A5CE8EDB-744C-44A4-B580-410FFF2F6C57}"/>
              </a:ext>
            </a:extLst>
          </p:cNvPr>
          <p:cNvSpPr txBox="1">
            <a:spLocks noChangeArrowheads="1"/>
          </p:cNvSpPr>
          <p:nvPr/>
        </p:nvSpPr>
        <p:spPr bwMode="auto">
          <a:xfrm>
            <a:off x="4619625" y="4797425"/>
            <a:ext cx="2112963" cy="952500"/>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駐車場が埋まり来店者が多い！</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0" name="Text Box 58">
            <a:extLst>
              <a:ext uri="{FF2B5EF4-FFF2-40B4-BE49-F238E27FC236}">
                <a16:creationId xmlns:a16="http://schemas.microsoft.com/office/drawing/2014/main" id="{79398FA3-D406-4D6D-AF59-B85B5A6C899E}"/>
              </a:ext>
            </a:extLst>
          </p:cNvPr>
          <p:cNvSpPr txBox="1">
            <a:spLocks noChangeArrowheads="1"/>
          </p:cNvSpPr>
          <p:nvPr/>
        </p:nvSpPr>
        <p:spPr bwMode="auto">
          <a:xfrm>
            <a:off x="4619625" y="3779838"/>
            <a:ext cx="2112963" cy="9223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客数ではなく　売上が大きい！</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1" name="AutoShape 59">
            <a:extLst>
              <a:ext uri="{FF2B5EF4-FFF2-40B4-BE49-F238E27FC236}">
                <a16:creationId xmlns:a16="http://schemas.microsoft.com/office/drawing/2014/main" id="{9D27F789-6844-4DE1-9077-EB762F99CEE5}"/>
              </a:ext>
            </a:extLst>
          </p:cNvPr>
          <p:cNvSpPr>
            <a:spLocks noChangeArrowheads="1"/>
          </p:cNvSpPr>
          <p:nvPr/>
        </p:nvSpPr>
        <p:spPr bwMode="auto">
          <a:xfrm>
            <a:off x="5473700"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2" name="AutoShape 60">
            <a:extLst>
              <a:ext uri="{FF2B5EF4-FFF2-40B4-BE49-F238E27FC236}">
                <a16:creationId xmlns:a16="http://schemas.microsoft.com/office/drawing/2014/main" id="{02819FAF-C140-404C-89D6-E66F41242542}"/>
              </a:ext>
            </a:extLst>
          </p:cNvPr>
          <p:cNvSpPr>
            <a:spLocks noChangeArrowheads="1"/>
          </p:cNvSpPr>
          <p:nvPr/>
        </p:nvSpPr>
        <p:spPr bwMode="auto">
          <a:xfrm>
            <a:off x="5446713"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3" name="Text Box 61">
            <a:extLst>
              <a:ext uri="{FF2B5EF4-FFF2-40B4-BE49-F238E27FC236}">
                <a16:creationId xmlns:a16="http://schemas.microsoft.com/office/drawing/2014/main" id="{F7F1D086-9569-4811-B888-AAFC507A2B98}"/>
              </a:ext>
            </a:extLst>
          </p:cNvPr>
          <p:cNvSpPr txBox="1">
            <a:spLocks noChangeArrowheads="1"/>
          </p:cNvSpPr>
          <p:nvPr/>
        </p:nvSpPr>
        <p:spPr bwMode="auto">
          <a:xfrm>
            <a:off x="4589463" y="2708275"/>
            <a:ext cx="2143125" cy="922338"/>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きちんと黒字が出ている！</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4" name="Text Box 62">
            <a:extLst>
              <a:ext uri="{FF2B5EF4-FFF2-40B4-BE49-F238E27FC236}">
                <a16:creationId xmlns:a16="http://schemas.microsoft.com/office/drawing/2014/main" id="{C33A0F63-53DA-42EF-ADA5-EA466ED51FB9}"/>
              </a:ext>
            </a:extLst>
          </p:cNvPr>
          <p:cNvSpPr txBox="1">
            <a:spLocks noChangeArrowheads="1"/>
          </p:cNvSpPr>
          <p:nvPr/>
        </p:nvSpPr>
        <p:spPr bwMode="auto">
          <a:xfrm>
            <a:off x="4616450" y="1535113"/>
            <a:ext cx="2116138" cy="954087"/>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納入業者を支え雇用増･税収増</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5" name="AutoShape 63">
            <a:extLst>
              <a:ext uri="{FF2B5EF4-FFF2-40B4-BE49-F238E27FC236}">
                <a16:creationId xmlns:a16="http://schemas.microsoft.com/office/drawing/2014/main" id="{9AA4030E-EC6E-4154-93FB-F5E370409B3F}"/>
              </a:ext>
            </a:extLst>
          </p:cNvPr>
          <p:cNvSpPr>
            <a:spLocks noChangeArrowheads="1"/>
          </p:cNvSpPr>
          <p:nvPr/>
        </p:nvSpPr>
        <p:spPr bwMode="auto">
          <a:xfrm>
            <a:off x="5443538"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6" name="AutoShape 64">
            <a:extLst>
              <a:ext uri="{FF2B5EF4-FFF2-40B4-BE49-F238E27FC236}">
                <a16:creationId xmlns:a16="http://schemas.microsoft.com/office/drawing/2014/main" id="{0B68153E-AEE4-4BE8-852B-935F37B468DA}"/>
              </a:ext>
            </a:extLst>
          </p:cNvPr>
          <p:cNvSpPr>
            <a:spLocks noChangeArrowheads="1"/>
          </p:cNvSpPr>
          <p:nvPr/>
        </p:nvSpPr>
        <p:spPr bwMode="auto">
          <a:xfrm>
            <a:off x="5435600"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7" name="AutoShape 65">
            <a:extLst>
              <a:ext uri="{FF2B5EF4-FFF2-40B4-BE49-F238E27FC236}">
                <a16:creationId xmlns:a16="http://schemas.microsoft.com/office/drawing/2014/main" id="{269AE9F0-2CE4-4CA9-979B-528574A16C2F}"/>
              </a:ext>
            </a:extLst>
          </p:cNvPr>
          <p:cNvSpPr>
            <a:spLocks noChangeArrowheads="1"/>
          </p:cNvSpPr>
          <p:nvPr/>
        </p:nvSpPr>
        <p:spPr bwMode="auto">
          <a:xfrm>
            <a:off x="6888163" y="908050"/>
            <a:ext cx="2112962"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観光地の例</a:t>
            </a:r>
          </a:p>
        </p:txBody>
      </p:sp>
      <p:sp>
        <p:nvSpPr>
          <p:cNvPr id="3530818" name="Text Box 66">
            <a:extLst>
              <a:ext uri="{FF2B5EF4-FFF2-40B4-BE49-F238E27FC236}">
                <a16:creationId xmlns:a16="http://schemas.microsoft.com/office/drawing/2014/main" id="{61FD0EC5-789A-4D5D-A201-92E193516310}"/>
              </a:ext>
            </a:extLst>
          </p:cNvPr>
          <p:cNvSpPr txBox="1">
            <a:spLocks noChangeArrowheads="1"/>
          </p:cNvSpPr>
          <p:nvPr/>
        </p:nvSpPr>
        <p:spPr bwMode="auto">
          <a:xfrm>
            <a:off x="6896100"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琵琶湖</a:t>
            </a:r>
            <a:endParaRPr lang="en-US" altLang="ja-JP" sz="2400" b="1">
              <a:solidFill>
                <a:srgbClr val="339966"/>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関が原古戦場</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9" name="Text Box 67">
            <a:extLst>
              <a:ext uri="{FF2B5EF4-FFF2-40B4-BE49-F238E27FC236}">
                <a16:creationId xmlns:a16="http://schemas.microsoft.com/office/drawing/2014/main" id="{157D42D4-7EAE-452D-82F4-FB094D288067}"/>
              </a:ext>
            </a:extLst>
          </p:cNvPr>
          <p:cNvSpPr txBox="1">
            <a:spLocks noChangeArrowheads="1"/>
          </p:cNvSpPr>
          <p:nvPr/>
        </p:nvSpPr>
        <p:spPr bwMode="auto">
          <a:xfrm>
            <a:off x="6923088" y="4797425"/>
            <a:ext cx="2112962" cy="954107"/>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Ｂ級グルメや</a:t>
            </a: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ゆるキャラ</a:t>
            </a:r>
            <a:endParaRPr lang="ja-JP" altLang="en-US" sz="1800" b="1" dirty="0">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0" name="Text Box 68">
            <a:extLst>
              <a:ext uri="{FF2B5EF4-FFF2-40B4-BE49-F238E27FC236}">
                <a16:creationId xmlns:a16="http://schemas.microsoft.com/office/drawing/2014/main" id="{46A42BA3-0083-447D-8B89-82AE869DBE3C}"/>
              </a:ext>
            </a:extLst>
          </p:cNvPr>
          <p:cNvSpPr txBox="1">
            <a:spLocks noChangeArrowheads="1"/>
          </p:cNvSpPr>
          <p:nvPr/>
        </p:nvSpPr>
        <p:spPr bwMode="auto">
          <a:xfrm>
            <a:off x="6923088" y="3779838"/>
            <a:ext cx="2112962" cy="923330"/>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大阪のタコ焼き</a:t>
            </a:r>
            <a:endParaRPr lang="en-US" altLang="ja-JP" sz="2400" b="1" dirty="0">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京都駅のお菓子</a:t>
            </a: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1" name="AutoShape 69">
            <a:extLst>
              <a:ext uri="{FF2B5EF4-FFF2-40B4-BE49-F238E27FC236}">
                <a16:creationId xmlns:a16="http://schemas.microsoft.com/office/drawing/2014/main" id="{745197B8-C8D8-4792-8C21-C842388D1ADD}"/>
              </a:ext>
            </a:extLst>
          </p:cNvPr>
          <p:cNvSpPr>
            <a:spLocks noChangeArrowheads="1"/>
          </p:cNvSpPr>
          <p:nvPr/>
        </p:nvSpPr>
        <p:spPr bwMode="auto">
          <a:xfrm>
            <a:off x="7777163"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2" name="AutoShape 70">
            <a:extLst>
              <a:ext uri="{FF2B5EF4-FFF2-40B4-BE49-F238E27FC236}">
                <a16:creationId xmlns:a16="http://schemas.microsoft.com/office/drawing/2014/main" id="{F719AA00-9CFA-4693-A172-EDAC8FBF0178}"/>
              </a:ext>
            </a:extLst>
          </p:cNvPr>
          <p:cNvSpPr>
            <a:spLocks noChangeArrowheads="1"/>
          </p:cNvSpPr>
          <p:nvPr/>
        </p:nvSpPr>
        <p:spPr bwMode="auto">
          <a:xfrm>
            <a:off x="7750175"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endParaRPr lang="ja-JP" altLang="ja-JP" sz="1600" b="1">
              <a:solidFill>
                <a:srgbClr val="003300"/>
              </a:solidFill>
              <a:ea typeface="HGP創英角ｺﾞｼｯｸUB" panose="020B0900000000000000" pitchFamily="50" charset="-128"/>
            </a:endParaRPr>
          </a:p>
        </p:txBody>
      </p:sp>
      <p:sp>
        <p:nvSpPr>
          <p:cNvPr id="3530823" name="Text Box 71">
            <a:extLst>
              <a:ext uri="{FF2B5EF4-FFF2-40B4-BE49-F238E27FC236}">
                <a16:creationId xmlns:a16="http://schemas.microsoft.com/office/drawing/2014/main" id="{4AF61FB4-9A68-42A8-B1C3-3A295EA8C0FC}"/>
              </a:ext>
            </a:extLst>
          </p:cNvPr>
          <p:cNvSpPr txBox="1">
            <a:spLocks noChangeArrowheads="1"/>
          </p:cNvSpPr>
          <p:nvPr/>
        </p:nvSpPr>
        <p:spPr bwMode="auto">
          <a:xfrm>
            <a:off x="6892925" y="2662238"/>
            <a:ext cx="2143125" cy="984250"/>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北海道猿払村</a:t>
            </a:r>
            <a:endParaRPr lang="en-US" altLang="ja-JP" sz="24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徳島県上勝町</a:t>
            </a: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p:txBody>
      </p:sp>
      <p:sp>
        <p:nvSpPr>
          <p:cNvPr id="3530824" name="Text Box 72">
            <a:extLst>
              <a:ext uri="{FF2B5EF4-FFF2-40B4-BE49-F238E27FC236}">
                <a16:creationId xmlns:a16="http://schemas.microsoft.com/office/drawing/2014/main" id="{38D1BDC3-DFD4-404B-9185-2F37D26E39F6}"/>
              </a:ext>
            </a:extLst>
          </p:cNvPr>
          <p:cNvSpPr txBox="1">
            <a:spLocks noChangeArrowheads="1"/>
          </p:cNvSpPr>
          <p:nvPr/>
        </p:nvSpPr>
        <p:spPr bwMode="auto">
          <a:xfrm>
            <a:off x="6919913" y="1535113"/>
            <a:ext cx="2116137" cy="92333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北海道ニセコ町</a:t>
            </a: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沖縄県竹富町</a:t>
            </a: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p:txBody>
      </p:sp>
      <p:sp>
        <p:nvSpPr>
          <p:cNvPr id="3530825" name="AutoShape 73">
            <a:extLst>
              <a:ext uri="{FF2B5EF4-FFF2-40B4-BE49-F238E27FC236}">
                <a16:creationId xmlns:a16="http://schemas.microsoft.com/office/drawing/2014/main" id="{51DF2227-09C4-4596-A24D-A7204629D1E6}"/>
              </a:ext>
            </a:extLst>
          </p:cNvPr>
          <p:cNvSpPr>
            <a:spLocks noChangeArrowheads="1"/>
          </p:cNvSpPr>
          <p:nvPr/>
        </p:nvSpPr>
        <p:spPr bwMode="auto">
          <a:xfrm>
            <a:off x="7747000"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6" name="AutoShape 74">
            <a:extLst>
              <a:ext uri="{FF2B5EF4-FFF2-40B4-BE49-F238E27FC236}">
                <a16:creationId xmlns:a16="http://schemas.microsoft.com/office/drawing/2014/main" id="{5560495B-052E-4681-A4A3-D51B799AE877}"/>
              </a:ext>
            </a:extLst>
          </p:cNvPr>
          <p:cNvSpPr>
            <a:spLocks noChangeArrowheads="1"/>
          </p:cNvSpPr>
          <p:nvPr/>
        </p:nvSpPr>
        <p:spPr bwMode="auto">
          <a:xfrm>
            <a:off x="7739063"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7" name="AutoShape 75">
            <a:extLst>
              <a:ext uri="{FF2B5EF4-FFF2-40B4-BE49-F238E27FC236}">
                <a16:creationId xmlns:a16="http://schemas.microsoft.com/office/drawing/2014/main" id="{09FF6932-2A14-4170-98BC-51C5502C8E16}"/>
              </a:ext>
            </a:extLst>
          </p:cNvPr>
          <p:cNvSpPr>
            <a:spLocks noChangeArrowheads="1"/>
          </p:cNvSpPr>
          <p:nvPr/>
        </p:nvSpPr>
        <p:spPr bwMode="auto">
          <a:xfrm>
            <a:off x="179388" y="912813"/>
            <a:ext cx="4148137" cy="498475"/>
          </a:xfrm>
          <a:prstGeom prst="wedgeRoundRectCallout">
            <a:avLst>
              <a:gd name="adj1" fmla="val -20838"/>
              <a:gd name="adj2" fmla="val 79361"/>
              <a:gd name="adj3" fmla="val 16667"/>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solidFill>
                  <a:srgbClr val="663300"/>
                </a:solidFill>
                <a:latin typeface="Times New Roman" panose="02020603050405020304" pitchFamily="18" charset="0"/>
                <a:ea typeface="HGP創英角ｺﾞｼｯｸUB" panose="020B0900000000000000" pitchFamily="50" charset="-128"/>
              </a:rPr>
              <a:t>ここまで来ないと意味がない</a:t>
            </a:r>
            <a:r>
              <a:rPr lang="en-US" altLang="ja-JP" sz="2400" b="1" dirty="0">
                <a:solidFill>
                  <a:srgbClr val="663300"/>
                </a:solidFill>
                <a:latin typeface="Times New Roman" panose="02020603050405020304" pitchFamily="18" charset="0"/>
                <a:ea typeface="HGP創英角ｺﾞｼｯｸUB" panose="020B0900000000000000" pitchFamily="50" charset="-128"/>
              </a:rPr>
              <a:t>!</a:t>
            </a:r>
          </a:p>
        </p:txBody>
      </p:sp>
    </p:spTree>
    <p:extLst>
      <p:ext uri="{BB962C8B-B14F-4D97-AF65-F5344CB8AC3E}">
        <p14:creationId xmlns:p14="http://schemas.microsoft.com/office/powerpoint/2010/main" val="42625071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30756"/>
                                        </p:tgtEl>
                                        <p:attrNameLst>
                                          <p:attrName>style.visibility</p:attrName>
                                        </p:attrNameLst>
                                      </p:cBhvr>
                                      <p:to>
                                        <p:strVal val="visible"/>
                                      </p:to>
                                    </p:set>
                                    <p:anim calcmode="lin" valueType="num">
                                      <p:cBhvr>
                                        <p:cTn id="7" dur="500" fill="hold"/>
                                        <p:tgtEl>
                                          <p:spTgt spid="3530756"/>
                                        </p:tgtEl>
                                        <p:attrNameLst>
                                          <p:attrName>ppt_w</p:attrName>
                                        </p:attrNameLst>
                                      </p:cBhvr>
                                      <p:tavLst>
                                        <p:tav tm="0">
                                          <p:val>
                                            <p:strVal val="4*#ppt_w"/>
                                          </p:val>
                                        </p:tav>
                                        <p:tav tm="100000">
                                          <p:val>
                                            <p:strVal val="#ppt_w"/>
                                          </p:val>
                                        </p:tav>
                                      </p:tavLst>
                                    </p:anim>
                                    <p:anim calcmode="lin" valueType="num">
                                      <p:cBhvr>
                                        <p:cTn id="8" dur="500" fill="hold"/>
                                        <p:tgtEl>
                                          <p:spTgt spid="3530756"/>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3530757"/>
                                        </p:tgtEl>
                                        <p:attrNameLst>
                                          <p:attrName>style.visibility</p:attrName>
                                        </p:attrNameLst>
                                      </p:cBhvr>
                                      <p:to>
                                        <p:strVal val="visible"/>
                                      </p:to>
                                    </p:set>
                                    <p:animEffect transition="in" filter="strips(downRight)">
                                      <p:cBhvr>
                                        <p:cTn id="12" dur="500"/>
                                        <p:tgtEl>
                                          <p:spTgt spid="3530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3530776"/>
                                        </p:tgtEl>
                                        <p:attrNameLst>
                                          <p:attrName>style.visibility</p:attrName>
                                        </p:attrNameLst>
                                      </p:cBhvr>
                                      <p:to>
                                        <p:strVal val="visible"/>
                                      </p:to>
                                    </p:set>
                                    <p:anim calcmode="lin" valueType="num">
                                      <p:cBhvr>
                                        <p:cTn id="17" dur="500" fill="hold"/>
                                        <p:tgtEl>
                                          <p:spTgt spid="3530776"/>
                                        </p:tgtEl>
                                        <p:attrNameLst>
                                          <p:attrName>ppt_x</p:attrName>
                                        </p:attrNameLst>
                                      </p:cBhvr>
                                      <p:tavLst>
                                        <p:tav tm="0">
                                          <p:val>
                                            <p:strVal val="#ppt_x"/>
                                          </p:val>
                                        </p:tav>
                                        <p:tav tm="100000">
                                          <p:val>
                                            <p:strVal val="#ppt_x"/>
                                          </p:val>
                                        </p:tav>
                                      </p:tavLst>
                                    </p:anim>
                                    <p:anim calcmode="lin" valueType="num">
                                      <p:cBhvr>
                                        <p:cTn id="18" dur="500" fill="hold"/>
                                        <p:tgtEl>
                                          <p:spTgt spid="3530776"/>
                                        </p:tgtEl>
                                        <p:attrNameLst>
                                          <p:attrName>ppt_y</p:attrName>
                                        </p:attrNameLst>
                                      </p:cBhvr>
                                      <p:tavLst>
                                        <p:tav tm="0">
                                          <p:val>
                                            <p:strVal val="#ppt_y+#ppt_h/2"/>
                                          </p:val>
                                        </p:tav>
                                        <p:tav tm="100000">
                                          <p:val>
                                            <p:strVal val="#ppt_y"/>
                                          </p:val>
                                        </p:tav>
                                      </p:tavLst>
                                    </p:anim>
                                    <p:anim calcmode="lin" valueType="num">
                                      <p:cBhvr>
                                        <p:cTn id="19" dur="500" fill="hold"/>
                                        <p:tgtEl>
                                          <p:spTgt spid="3530776"/>
                                        </p:tgtEl>
                                        <p:attrNameLst>
                                          <p:attrName>ppt_w</p:attrName>
                                        </p:attrNameLst>
                                      </p:cBhvr>
                                      <p:tavLst>
                                        <p:tav tm="0">
                                          <p:val>
                                            <p:strVal val="#ppt_w"/>
                                          </p:val>
                                        </p:tav>
                                        <p:tav tm="100000">
                                          <p:val>
                                            <p:strVal val="#ppt_w"/>
                                          </p:val>
                                        </p:tav>
                                      </p:tavLst>
                                    </p:anim>
                                    <p:anim calcmode="lin" valueType="num">
                                      <p:cBhvr>
                                        <p:cTn id="20" dur="500" fill="hold"/>
                                        <p:tgtEl>
                                          <p:spTgt spid="35307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3530768"/>
                                        </p:tgtEl>
                                        <p:attrNameLst>
                                          <p:attrName>style.visibility</p:attrName>
                                        </p:attrNameLst>
                                      </p:cBhvr>
                                      <p:to>
                                        <p:strVal val="visible"/>
                                      </p:to>
                                    </p:set>
                                    <p:anim calcmode="lin" valueType="num">
                                      <p:cBhvr>
                                        <p:cTn id="24" dur="500" fill="hold"/>
                                        <p:tgtEl>
                                          <p:spTgt spid="3530768"/>
                                        </p:tgtEl>
                                        <p:attrNameLst>
                                          <p:attrName>ppt_w</p:attrName>
                                        </p:attrNameLst>
                                      </p:cBhvr>
                                      <p:tavLst>
                                        <p:tav tm="0">
                                          <p:val>
                                            <p:strVal val="4*#ppt_w"/>
                                          </p:val>
                                        </p:tav>
                                        <p:tav tm="100000">
                                          <p:val>
                                            <p:strVal val="#ppt_w"/>
                                          </p:val>
                                        </p:tav>
                                      </p:tavLst>
                                    </p:anim>
                                    <p:anim calcmode="lin" valueType="num">
                                      <p:cBhvr>
                                        <p:cTn id="25" dur="500" fill="hold"/>
                                        <p:tgtEl>
                                          <p:spTgt spid="3530768"/>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3530770"/>
                                        </p:tgtEl>
                                        <p:attrNameLst>
                                          <p:attrName>style.visibility</p:attrName>
                                        </p:attrNameLst>
                                      </p:cBhvr>
                                      <p:to>
                                        <p:strVal val="visible"/>
                                      </p:to>
                                    </p:set>
                                    <p:animEffect transition="in" filter="strips(downRight)">
                                      <p:cBhvr>
                                        <p:cTn id="29" dur="500"/>
                                        <p:tgtEl>
                                          <p:spTgt spid="35307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4" fill="hold" nodeType="clickEffect">
                                  <p:stCondLst>
                                    <p:cond delay="0"/>
                                  </p:stCondLst>
                                  <p:childTnLst>
                                    <p:set>
                                      <p:cBhvr>
                                        <p:cTn id="33" dur="1" fill="hold">
                                          <p:stCondLst>
                                            <p:cond delay="0"/>
                                          </p:stCondLst>
                                        </p:cTn>
                                        <p:tgtEl>
                                          <p:spTgt spid="3530772"/>
                                        </p:tgtEl>
                                        <p:attrNameLst>
                                          <p:attrName>style.visibility</p:attrName>
                                        </p:attrNameLst>
                                      </p:cBhvr>
                                      <p:to>
                                        <p:strVal val="visible"/>
                                      </p:to>
                                    </p:set>
                                    <p:anim calcmode="lin" valueType="num">
                                      <p:cBhvr>
                                        <p:cTn id="34" dur="500" fill="hold"/>
                                        <p:tgtEl>
                                          <p:spTgt spid="3530772"/>
                                        </p:tgtEl>
                                        <p:attrNameLst>
                                          <p:attrName>ppt_x</p:attrName>
                                        </p:attrNameLst>
                                      </p:cBhvr>
                                      <p:tavLst>
                                        <p:tav tm="0">
                                          <p:val>
                                            <p:strVal val="#ppt_x"/>
                                          </p:val>
                                        </p:tav>
                                        <p:tav tm="100000">
                                          <p:val>
                                            <p:strVal val="#ppt_x"/>
                                          </p:val>
                                        </p:tav>
                                      </p:tavLst>
                                    </p:anim>
                                    <p:anim calcmode="lin" valueType="num">
                                      <p:cBhvr>
                                        <p:cTn id="35" dur="500" fill="hold"/>
                                        <p:tgtEl>
                                          <p:spTgt spid="3530772"/>
                                        </p:tgtEl>
                                        <p:attrNameLst>
                                          <p:attrName>ppt_y</p:attrName>
                                        </p:attrNameLst>
                                      </p:cBhvr>
                                      <p:tavLst>
                                        <p:tav tm="0">
                                          <p:val>
                                            <p:strVal val="#ppt_y+#ppt_h/2"/>
                                          </p:val>
                                        </p:tav>
                                        <p:tav tm="100000">
                                          <p:val>
                                            <p:strVal val="#ppt_y"/>
                                          </p:val>
                                        </p:tav>
                                      </p:tavLst>
                                    </p:anim>
                                    <p:anim calcmode="lin" valueType="num">
                                      <p:cBhvr>
                                        <p:cTn id="36" dur="500" fill="hold"/>
                                        <p:tgtEl>
                                          <p:spTgt spid="3530772"/>
                                        </p:tgtEl>
                                        <p:attrNameLst>
                                          <p:attrName>ppt_w</p:attrName>
                                        </p:attrNameLst>
                                      </p:cBhvr>
                                      <p:tavLst>
                                        <p:tav tm="0">
                                          <p:val>
                                            <p:strVal val="#ppt_w"/>
                                          </p:val>
                                        </p:tav>
                                        <p:tav tm="100000">
                                          <p:val>
                                            <p:strVal val="#ppt_w"/>
                                          </p:val>
                                        </p:tav>
                                      </p:tavLst>
                                    </p:anim>
                                    <p:anim calcmode="lin" valueType="num">
                                      <p:cBhvr>
                                        <p:cTn id="37" dur="500" fill="hold"/>
                                        <p:tgtEl>
                                          <p:spTgt spid="353077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23" presetClass="entr" presetSubtype="32" fill="hold" grpId="0" nodeType="afterEffect">
                                  <p:stCondLst>
                                    <p:cond delay="0"/>
                                  </p:stCondLst>
                                  <p:childTnLst>
                                    <p:set>
                                      <p:cBhvr>
                                        <p:cTn id="40" dur="1" fill="hold">
                                          <p:stCondLst>
                                            <p:cond delay="0"/>
                                          </p:stCondLst>
                                        </p:cTn>
                                        <p:tgtEl>
                                          <p:spTgt spid="3530769"/>
                                        </p:tgtEl>
                                        <p:attrNameLst>
                                          <p:attrName>style.visibility</p:attrName>
                                        </p:attrNameLst>
                                      </p:cBhvr>
                                      <p:to>
                                        <p:strVal val="visible"/>
                                      </p:to>
                                    </p:set>
                                    <p:anim calcmode="lin" valueType="num">
                                      <p:cBhvr>
                                        <p:cTn id="41" dur="500" fill="hold"/>
                                        <p:tgtEl>
                                          <p:spTgt spid="3530769"/>
                                        </p:tgtEl>
                                        <p:attrNameLst>
                                          <p:attrName>ppt_w</p:attrName>
                                        </p:attrNameLst>
                                      </p:cBhvr>
                                      <p:tavLst>
                                        <p:tav tm="0">
                                          <p:val>
                                            <p:strVal val="4*#ppt_w"/>
                                          </p:val>
                                        </p:tav>
                                        <p:tav tm="100000">
                                          <p:val>
                                            <p:strVal val="#ppt_w"/>
                                          </p:val>
                                        </p:tav>
                                      </p:tavLst>
                                    </p:anim>
                                    <p:anim calcmode="lin" valueType="num">
                                      <p:cBhvr>
                                        <p:cTn id="42" dur="500" fill="hold"/>
                                        <p:tgtEl>
                                          <p:spTgt spid="3530769"/>
                                        </p:tgtEl>
                                        <p:attrNameLst>
                                          <p:attrName>ppt_h</p:attrName>
                                        </p:attrNameLst>
                                      </p:cBhvr>
                                      <p:tavLst>
                                        <p:tav tm="0">
                                          <p:val>
                                            <p:strVal val="4*#ppt_h"/>
                                          </p:val>
                                        </p:tav>
                                        <p:tav tm="100000">
                                          <p:val>
                                            <p:strVal val="#ppt_h"/>
                                          </p:val>
                                        </p:tav>
                                      </p:tavLst>
                                    </p:anim>
                                  </p:childTnLst>
                                </p:cTn>
                              </p:par>
                            </p:childTnLst>
                          </p:cTn>
                        </p:par>
                        <p:par>
                          <p:cTn id="43" fill="hold" nodeType="afterGroup">
                            <p:stCondLst>
                              <p:cond delay="1000"/>
                            </p:stCondLst>
                            <p:childTnLst>
                              <p:par>
                                <p:cTn id="44" presetID="18" presetClass="entr" presetSubtype="6" fill="hold" grpId="0" nodeType="afterEffect">
                                  <p:stCondLst>
                                    <p:cond delay="0"/>
                                  </p:stCondLst>
                                  <p:childTnLst>
                                    <p:set>
                                      <p:cBhvr>
                                        <p:cTn id="45" dur="1" fill="hold">
                                          <p:stCondLst>
                                            <p:cond delay="0"/>
                                          </p:stCondLst>
                                        </p:cTn>
                                        <p:tgtEl>
                                          <p:spTgt spid="3530771"/>
                                        </p:tgtEl>
                                        <p:attrNameLst>
                                          <p:attrName>style.visibility</p:attrName>
                                        </p:attrNameLst>
                                      </p:cBhvr>
                                      <p:to>
                                        <p:strVal val="visible"/>
                                      </p:to>
                                    </p:set>
                                    <p:animEffect transition="in" filter="strips(downRight)">
                                      <p:cBhvr>
                                        <p:cTn id="46" dur="500"/>
                                        <p:tgtEl>
                                          <p:spTgt spid="353077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3530783"/>
                                        </p:tgtEl>
                                        <p:attrNameLst>
                                          <p:attrName>style.visibility</p:attrName>
                                        </p:attrNameLst>
                                      </p:cBhvr>
                                      <p:to>
                                        <p:strVal val="visible"/>
                                      </p:to>
                                    </p:set>
                                    <p:anim calcmode="lin" valueType="num">
                                      <p:cBhvr>
                                        <p:cTn id="51" dur="500" fill="hold"/>
                                        <p:tgtEl>
                                          <p:spTgt spid="3530783"/>
                                        </p:tgtEl>
                                        <p:attrNameLst>
                                          <p:attrName>ppt_x</p:attrName>
                                        </p:attrNameLst>
                                      </p:cBhvr>
                                      <p:tavLst>
                                        <p:tav tm="0">
                                          <p:val>
                                            <p:strVal val="#ppt_x"/>
                                          </p:val>
                                        </p:tav>
                                        <p:tav tm="100000">
                                          <p:val>
                                            <p:strVal val="#ppt_x"/>
                                          </p:val>
                                        </p:tav>
                                      </p:tavLst>
                                    </p:anim>
                                    <p:anim calcmode="lin" valueType="num">
                                      <p:cBhvr>
                                        <p:cTn id="52" dur="500" fill="hold"/>
                                        <p:tgtEl>
                                          <p:spTgt spid="3530783"/>
                                        </p:tgtEl>
                                        <p:attrNameLst>
                                          <p:attrName>ppt_y</p:attrName>
                                        </p:attrNameLst>
                                      </p:cBhvr>
                                      <p:tavLst>
                                        <p:tav tm="0">
                                          <p:val>
                                            <p:strVal val="#ppt_y+#ppt_h/2"/>
                                          </p:val>
                                        </p:tav>
                                        <p:tav tm="100000">
                                          <p:val>
                                            <p:strVal val="#ppt_y"/>
                                          </p:val>
                                        </p:tav>
                                      </p:tavLst>
                                    </p:anim>
                                    <p:anim calcmode="lin" valueType="num">
                                      <p:cBhvr>
                                        <p:cTn id="53" dur="500" fill="hold"/>
                                        <p:tgtEl>
                                          <p:spTgt spid="3530783"/>
                                        </p:tgtEl>
                                        <p:attrNameLst>
                                          <p:attrName>ppt_w</p:attrName>
                                        </p:attrNameLst>
                                      </p:cBhvr>
                                      <p:tavLst>
                                        <p:tav tm="0">
                                          <p:val>
                                            <p:strVal val="#ppt_w"/>
                                          </p:val>
                                        </p:tav>
                                        <p:tav tm="100000">
                                          <p:val>
                                            <p:strVal val="#ppt_w"/>
                                          </p:val>
                                        </p:tav>
                                      </p:tavLst>
                                    </p:anim>
                                    <p:anim calcmode="lin" valueType="num">
                                      <p:cBhvr>
                                        <p:cTn id="54" dur="500" fill="hold"/>
                                        <p:tgtEl>
                                          <p:spTgt spid="353078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23" presetClass="entr" presetSubtype="32" fill="hold" grpId="0" nodeType="afterEffect">
                                  <p:stCondLst>
                                    <p:cond delay="0"/>
                                  </p:stCondLst>
                                  <p:childTnLst>
                                    <p:set>
                                      <p:cBhvr>
                                        <p:cTn id="57" dur="1" fill="hold">
                                          <p:stCondLst>
                                            <p:cond delay="0"/>
                                          </p:stCondLst>
                                        </p:cTn>
                                        <p:tgtEl>
                                          <p:spTgt spid="3530779"/>
                                        </p:tgtEl>
                                        <p:attrNameLst>
                                          <p:attrName>style.visibility</p:attrName>
                                        </p:attrNameLst>
                                      </p:cBhvr>
                                      <p:to>
                                        <p:strVal val="visible"/>
                                      </p:to>
                                    </p:set>
                                    <p:anim calcmode="lin" valueType="num">
                                      <p:cBhvr>
                                        <p:cTn id="58" dur="500" fill="hold"/>
                                        <p:tgtEl>
                                          <p:spTgt spid="3530779"/>
                                        </p:tgtEl>
                                        <p:attrNameLst>
                                          <p:attrName>ppt_w</p:attrName>
                                        </p:attrNameLst>
                                      </p:cBhvr>
                                      <p:tavLst>
                                        <p:tav tm="0">
                                          <p:val>
                                            <p:strVal val="4*#ppt_w"/>
                                          </p:val>
                                        </p:tav>
                                        <p:tav tm="100000">
                                          <p:val>
                                            <p:strVal val="#ppt_w"/>
                                          </p:val>
                                        </p:tav>
                                      </p:tavLst>
                                    </p:anim>
                                    <p:anim calcmode="lin" valueType="num">
                                      <p:cBhvr>
                                        <p:cTn id="59" dur="500" fill="hold"/>
                                        <p:tgtEl>
                                          <p:spTgt spid="3530779"/>
                                        </p:tgtEl>
                                        <p:attrNameLst>
                                          <p:attrName>ppt_h</p:attrName>
                                        </p:attrNameLst>
                                      </p:cBhvr>
                                      <p:tavLst>
                                        <p:tav tm="0">
                                          <p:val>
                                            <p:strVal val="4*#ppt_h"/>
                                          </p:val>
                                        </p:tav>
                                        <p:tav tm="100000">
                                          <p:val>
                                            <p:strVal val="#ppt_h"/>
                                          </p:val>
                                        </p:tav>
                                      </p:tavLst>
                                    </p:anim>
                                  </p:childTnLst>
                                </p:cTn>
                              </p:par>
                            </p:childTnLst>
                          </p:cTn>
                        </p:par>
                        <p:par>
                          <p:cTn id="60" fill="hold" nodeType="afterGroup">
                            <p:stCondLst>
                              <p:cond delay="1000"/>
                            </p:stCondLst>
                            <p:childTnLst>
                              <p:par>
                                <p:cTn id="61" presetID="18" presetClass="entr" presetSubtype="6" fill="hold" grpId="0" nodeType="afterEffect">
                                  <p:stCondLst>
                                    <p:cond delay="0"/>
                                  </p:stCondLst>
                                  <p:childTnLst>
                                    <p:set>
                                      <p:cBhvr>
                                        <p:cTn id="62" dur="1" fill="hold">
                                          <p:stCondLst>
                                            <p:cond delay="0"/>
                                          </p:stCondLst>
                                        </p:cTn>
                                        <p:tgtEl>
                                          <p:spTgt spid="3530780"/>
                                        </p:tgtEl>
                                        <p:attrNameLst>
                                          <p:attrName>style.visibility</p:attrName>
                                        </p:attrNameLst>
                                      </p:cBhvr>
                                      <p:to>
                                        <p:strVal val="visible"/>
                                      </p:to>
                                    </p:set>
                                    <p:animEffect transition="in" filter="strips(downRight)">
                                      <p:cBhvr>
                                        <p:cTn id="63" dur="500"/>
                                        <p:tgtEl>
                                          <p:spTgt spid="353078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nodeType="clickEffect">
                                  <p:stCondLst>
                                    <p:cond delay="0"/>
                                  </p:stCondLst>
                                  <p:childTnLst>
                                    <p:set>
                                      <p:cBhvr>
                                        <p:cTn id="67" dur="1" fill="hold">
                                          <p:stCondLst>
                                            <p:cond delay="0"/>
                                          </p:stCondLst>
                                        </p:cTn>
                                        <p:tgtEl>
                                          <p:spTgt spid="3530784"/>
                                        </p:tgtEl>
                                        <p:attrNameLst>
                                          <p:attrName>style.visibility</p:attrName>
                                        </p:attrNameLst>
                                      </p:cBhvr>
                                      <p:to>
                                        <p:strVal val="visible"/>
                                      </p:to>
                                    </p:set>
                                    <p:anim calcmode="lin" valueType="num">
                                      <p:cBhvr>
                                        <p:cTn id="68" dur="500" fill="hold"/>
                                        <p:tgtEl>
                                          <p:spTgt spid="3530784"/>
                                        </p:tgtEl>
                                        <p:attrNameLst>
                                          <p:attrName>ppt_x</p:attrName>
                                        </p:attrNameLst>
                                      </p:cBhvr>
                                      <p:tavLst>
                                        <p:tav tm="0">
                                          <p:val>
                                            <p:strVal val="#ppt_x"/>
                                          </p:val>
                                        </p:tav>
                                        <p:tav tm="100000">
                                          <p:val>
                                            <p:strVal val="#ppt_x"/>
                                          </p:val>
                                        </p:tav>
                                      </p:tavLst>
                                    </p:anim>
                                    <p:anim calcmode="lin" valueType="num">
                                      <p:cBhvr>
                                        <p:cTn id="69" dur="500" fill="hold"/>
                                        <p:tgtEl>
                                          <p:spTgt spid="3530784"/>
                                        </p:tgtEl>
                                        <p:attrNameLst>
                                          <p:attrName>ppt_y</p:attrName>
                                        </p:attrNameLst>
                                      </p:cBhvr>
                                      <p:tavLst>
                                        <p:tav tm="0">
                                          <p:val>
                                            <p:strVal val="#ppt_y+#ppt_h/2"/>
                                          </p:val>
                                        </p:tav>
                                        <p:tav tm="100000">
                                          <p:val>
                                            <p:strVal val="#ppt_y"/>
                                          </p:val>
                                        </p:tav>
                                      </p:tavLst>
                                    </p:anim>
                                    <p:anim calcmode="lin" valueType="num">
                                      <p:cBhvr>
                                        <p:cTn id="70" dur="500" fill="hold"/>
                                        <p:tgtEl>
                                          <p:spTgt spid="3530784"/>
                                        </p:tgtEl>
                                        <p:attrNameLst>
                                          <p:attrName>ppt_w</p:attrName>
                                        </p:attrNameLst>
                                      </p:cBhvr>
                                      <p:tavLst>
                                        <p:tav tm="0">
                                          <p:val>
                                            <p:strVal val="#ppt_w"/>
                                          </p:val>
                                        </p:tav>
                                        <p:tav tm="100000">
                                          <p:val>
                                            <p:strVal val="#ppt_w"/>
                                          </p:val>
                                        </p:tav>
                                      </p:tavLst>
                                    </p:anim>
                                    <p:anim calcmode="lin" valueType="num">
                                      <p:cBhvr>
                                        <p:cTn id="71" dur="500" fill="hold"/>
                                        <p:tgtEl>
                                          <p:spTgt spid="3530784"/>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3530781"/>
                                        </p:tgtEl>
                                        <p:attrNameLst>
                                          <p:attrName>style.visibility</p:attrName>
                                        </p:attrNameLst>
                                      </p:cBhvr>
                                      <p:to>
                                        <p:strVal val="visible"/>
                                      </p:to>
                                    </p:set>
                                    <p:anim calcmode="lin" valueType="num">
                                      <p:cBhvr>
                                        <p:cTn id="75" dur="500" fill="hold"/>
                                        <p:tgtEl>
                                          <p:spTgt spid="3530781"/>
                                        </p:tgtEl>
                                        <p:attrNameLst>
                                          <p:attrName>ppt_w</p:attrName>
                                        </p:attrNameLst>
                                      </p:cBhvr>
                                      <p:tavLst>
                                        <p:tav tm="0">
                                          <p:val>
                                            <p:strVal val="4*#ppt_w"/>
                                          </p:val>
                                        </p:tav>
                                        <p:tav tm="100000">
                                          <p:val>
                                            <p:strVal val="#ppt_w"/>
                                          </p:val>
                                        </p:tav>
                                      </p:tavLst>
                                    </p:anim>
                                    <p:anim calcmode="lin" valueType="num">
                                      <p:cBhvr>
                                        <p:cTn id="76" dur="500" fill="hold"/>
                                        <p:tgtEl>
                                          <p:spTgt spid="3530781"/>
                                        </p:tgtEl>
                                        <p:attrNameLst>
                                          <p:attrName>ppt_h</p:attrName>
                                        </p:attrNameLst>
                                      </p:cBhvr>
                                      <p:tavLst>
                                        <p:tav tm="0">
                                          <p:val>
                                            <p:strVal val="4*#ppt_h"/>
                                          </p:val>
                                        </p:tav>
                                        <p:tav tm="100000">
                                          <p:val>
                                            <p:strVal val="#ppt_h"/>
                                          </p:val>
                                        </p:tav>
                                      </p:tavLst>
                                    </p:anim>
                                  </p:childTnLst>
                                </p:cTn>
                              </p:par>
                            </p:childTnLst>
                          </p:cTn>
                        </p:par>
                        <p:par>
                          <p:cTn id="77" fill="hold" nodeType="afterGroup">
                            <p:stCondLst>
                              <p:cond delay="1000"/>
                            </p:stCondLst>
                            <p:childTnLst>
                              <p:par>
                                <p:cTn id="78" presetID="18" presetClass="entr" presetSubtype="6" fill="hold" grpId="0" nodeType="afterEffect">
                                  <p:stCondLst>
                                    <p:cond delay="0"/>
                                  </p:stCondLst>
                                  <p:childTnLst>
                                    <p:set>
                                      <p:cBhvr>
                                        <p:cTn id="79" dur="1" fill="hold">
                                          <p:stCondLst>
                                            <p:cond delay="0"/>
                                          </p:stCondLst>
                                        </p:cTn>
                                        <p:tgtEl>
                                          <p:spTgt spid="3530782"/>
                                        </p:tgtEl>
                                        <p:attrNameLst>
                                          <p:attrName>style.visibility</p:attrName>
                                        </p:attrNameLst>
                                      </p:cBhvr>
                                      <p:to>
                                        <p:strVal val="visible"/>
                                      </p:to>
                                    </p:set>
                                    <p:animEffect transition="in" filter="strips(downRight)">
                                      <p:cBhvr>
                                        <p:cTn id="80" dur="500"/>
                                        <p:tgtEl>
                                          <p:spTgt spid="353078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530827"/>
                                        </p:tgtEl>
                                        <p:attrNameLst>
                                          <p:attrName>style.visibility</p:attrName>
                                        </p:attrNameLst>
                                      </p:cBhvr>
                                      <p:to>
                                        <p:strVal val="visible"/>
                                      </p:to>
                                    </p:set>
                                    <p:set>
                                      <p:cBhvr>
                                        <p:cTn id="85" dur="228" fill="hold">
                                          <p:stCondLst>
                                            <p:cond delay="0"/>
                                          </p:stCondLst>
                                        </p:cTn>
                                        <p:tgtEl>
                                          <p:spTgt spid="3530827"/>
                                        </p:tgtEl>
                                        <p:attrNameLst>
                                          <p:attrName>style.rotation</p:attrName>
                                        </p:attrNameLst>
                                      </p:cBhvr>
                                      <p:to>
                                        <p:strVal val="-45.0"/>
                                      </p:to>
                                    </p:set>
                                    <p:anim calcmode="lin" valueType="num">
                                      <p:cBhvr>
                                        <p:cTn id="86" dur="228" fill="hold">
                                          <p:stCondLst>
                                            <p:cond delay="228"/>
                                          </p:stCondLst>
                                        </p:cTn>
                                        <p:tgtEl>
                                          <p:spTgt spid="3530827"/>
                                        </p:tgtEl>
                                        <p:attrNameLst>
                                          <p:attrName>style.rotation</p:attrName>
                                        </p:attrNameLst>
                                      </p:cBhvr>
                                      <p:tavLst>
                                        <p:tav tm="0">
                                          <p:val>
                                            <p:fltVal val="-45"/>
                                          </p:val>
                                        </p:tav>
                                        <p:tav tm="69900">
                                          <p:val>
                                            <p:fltVal val="45"/>
                                          </p:val>
                                        </p:tav>
                                        <p:tav tm="100000">
                                          <p:val>
                                            <p:fltVal val="0"/>
                                          </p:val>
                                        </p:tav>
                                      </p:tavLst>
                                    </p:anim>
                                    <p:anim calcmode="lin" valueType="num">
                                      <p:cBhvr>
                                        <p:cTn id="87" dur="228" fill="hold">
                                          <p:stCondLst>
                                            <p:cond delay="0"/>
                                          </p:stCondLst>
                                        </p:cTn>
                                        <p:tgtEl>
                                          <p:spTgt spid="3530827"/>
                                        </p:tgtEl>
                                        <p:attrNameLst>
                                          <p:attrName>ppt_y</p:attrName>
                                        </p:attrNameLst>
                                      </p:cBhvr>
                                      <p:tavLst>
                                        <p:tav tm="0">
                                          <p:val>
                                            <p:strVal val="#ppt_y-1"/>
                                          </p:val>
                                        </p:tav>
                                        <p:tav tm="100000">
                                          <p:val>
                                            <p:strVal val="#ppt_y-(0.354*#ppt_w-0.172*#ppt_h)"/>
                                          </p:val>
                                        </p:tav>
                                      </p:tavLst>
                                    </p:anim>
                                    <p:anim calcmode="lin" valueType="num">
                                      <p:cBhvr>
                                        <p:cTn id="88" dur="78" decel="50000" autoRev="1" fill="hold">
                                          <p:stCondLst>
                                            <p:cond delay="228"/>
                                          </p:stCondLst>
                                        </p:cTn>
                                        <p:tgtEl>
                                          <p:spTgt spid="3530827"/>
                                        </p:tgtEl>
                                        <p:attrNameLst>
                                          <p:attrName>ppt_y</p:attrName>
                                        </p:attrNameLst>
                                      </p:cBhvr>
                                      <p:tavLst>
                                        <p:tav tm="0">
                                          <p:val>
                                            <p:strVal val="#ppt_y-(0.354*#ppt_w-0.172*#ppt_h)"/>
                                          </p:val>
                                        </p:tav>
                                        <p:tav tm="100000">
                                          <p:val>
                                            <p:strVal val="#ppt_y-(0.354*#ppt_w-0.172*#ppt_h)-#ppt_h/2"/>
                                          </p:val>
                                        </p:tav>
                                      </p:tavLst>
                                    </p:anim>
                                    <p:anim calcmode="lin" valueType="num">
                                      <p:cBhvr>
                                        <p:cTn id="89" dur="68" fill="hold">
                                          <p:stCondLst>
                                            <p:cond delay="432"/>
                                          </p:stCondLst>
                                        </p:cTn>
                                        <p:tgtEl>
                                          <p:spTgt spid="3530827"/>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3530778"/>
                                        </p:tgtEl>
                                        <p:attrNameLst>
                                          <p:attrName>style.visibility</p:attrName>
                                        </p:attrNameLst>
                                      </p:cBhvr>
                                      <p:to>
                                        <p:strVal val="visible"/>
                                      </p:to>
                                    </p:set>
                                    <p:anim calcmode="lin" valueType="num">
                                      <p:cBhvr additive="base">
                                        <p:cTn id="94" dur="500" fill="hold"/>
                                        <p:tgtEl>
                                          <p:spTgt spid="3530778"/>
                                        </p:tgtEl>
                                        <p:attrNameLst>
                                          <p:attrName>ppt_x</p:attrName>
                                        </p:attrNameLst>
                                      </p:cBhvr>
                                      <p:tavLst>
                                        <p:tav tm="0">
                                          <p:val>
                                            <p:strVal val="#ppt_x"/>
                                          </p:val>
                                        </p:tav>
                                        <p:tav tm="100000">
                                          <p:val>
                                            <p:strVal val="#ppt_x"/>
                                          </p:val>
                                        </p:tav>
                                      </p:tavLst>
                                    </p:anim>
                                    <p:anim calcmode="lin" valueType="num">
                                      <p:cBhvr additive="base">
                                        <p:cTn id="95" dur="500" fill="hold"/>
                                        <p:tgtEl>
                                          <p:spTgt spid="3530778"/>
                                        </p:tgtEl>
                                        <p:attrNameLst>
                                          <p:attrName>ppt_y</p:attrName>
                                        </p:attrNameLst>
                                      </p:cBhvr>
                                      <p:tavLst>
                                        <p:tav tm="0">
                                          <p:val>
                                            <p:strVal val="0-#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32" fill="hold" grpId="0" nodeType="clickEffect">
                                  <p:stCondLst>
                                    <p:cond delay="0"/>
                                  </p:stCondLst>
                                  <p:childTnLst>
                                    <p:set>
                                      <p:cBhvr>
                                        <p:cTn id="99" dur="1" fill="hold">
                                          <p:stCondLst>
                                            <p:cond delay="0"/>
                                          </p:stCondLst>
                                        </p:cTn>
                                        <p:tgtEl>
                                          <p:spTgt spid="3530808"/>
                                        </p:tgtEl>
                                        <p:attrNameLst>
                                          <p:attrName>style.visibility</p:attrName>
                                        </p:attrNameLst>
                                      </p:cBhvr>
                                      <p:to>
                                        <p:strVal val="visible"/>
                                      </p:to>
                                    </p:set>
                                    <p:anim calcmode="lin" valueType="num">
                                      <p:cBhvr>
                                        <p:cTn id="100" dur="500" fill="hold"/>
                                        <p:tgtEl>
                                          <p:spTgt spid="3530808"/>
                                        </p:tgtEl>
                                        <p:attrNameLst>
                                          <p:attrName>ppt_w</p:attrName>
                                        </p:attrNameLst>
                                      </p:cBhvr>
                                      <p:tavLst>
                                        <p:tav tm="0">
                                          <p:val>
                                            <p:strVal val="4*#ppt_w"/>
                                          </p:val>
                                        </p:tav>
                                        <p:tav tm="100000">
                                          <p:val>
                                            <p:strVal val="#ppt_w"/>
                                          </p:val>
                                        </p:tav>
                                      </p:tavLst>
                                    </p:anim>
                                    <p:anim calcmode="lin" valueType="num">
                                      <p:cBhvr>
                                        <p:cTn id="101" dur="500" fill="hold"/>
                                        <p:tgtEl>
                                          <p:spTgt spid="3530808"/>
                                        </p:tgtEl>
                                        <p:attrNameLst>
                                          <p:attrName>ppt_h</p:attrName>
                                        </p:attrNameLst>
                                      </p:cBhvr>
                                      <p:tavLst>
                                        <p:tav tm="0">
                                          <p:val>
                                            <p:strVal val="4*#ppt_h"/>
                                          </p:val>
                                        </p:tav>
                                        <p:tav tm="100000">
                                          <p:val>
                                            <p:strVal val="#ppt_h"/>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7" presetClass="entr" presetSubtype="4" fill="hold" nodeType="clickEffect">
                                  <p:stCondLst>
                                    <p:cond delay="0"/>
                                  </p:stCondLst>
                                  <p:childTnLst>
                                    <p:set>
                                      <p:cBhvr>
                                        <p:cTn id="105" dur="1" fill="hold">
                                          <p:stCondLst>
                                            <p:cond delay="0"/>
                                          </p:stCondLst>
                                        </p:cTn>
                                        <p:tgtEl>
                                          <p:spTgt spid="3530812"/>
                                        </p:tgtEl>
                                        <p:attrNameLst>
                                          <p:attrName>style.visibility</p:attrName>
                                        </p:attrNameLst>
                                      </p:cBhvr>
                                      <p:to>
                                        <p:strVal val="visible"/>
                                      </p:to>
                                    </p:set>
                                    <p:anim calcmode="lin" valueType="num">
                                      <p:cBhvr>
                                        <p:cTn id="106" dur="500" fill="hold"/>
                                        <p:tgtEl>
                                          <p:spTgt spid="3530812"/>
                                        </p:tgtEl>
                                        <p:attrNameLst>
                                          <p:attrName>ppt_x</p:attrName>
                                        </p:attrNameLst>
                                      </p:cBhvr>
                                      <p:tavLst>
                                        <p:tav tm="0">
                                          <p:val>
                                            <p:strVal val="#ppt_x"/>
                                          </p:val>
                                        </p:tav>
                                        <p:tav tm="100000">
                                          <p:val>
                                            <p:strVal val="#ppt_x"/>
                                          </p:val>
                                        </p:tav>
                                      </p:tavLst>
                                    </p:anim>
                                    <p:anim calcmode="lin" valueType="num">
                                      <p:cBhvr>
                                        <p:cTn id="107" dur="500" fill="hold"/>
                                        <p:tgtEl>
                                          <p:spTgt spid="3530812"/>
                                        </p:tgtEl>
                                        <p:attrNameLst>
                                          <p:attrName>ppt_y</p:attrName>
                                        </p:attrNameLst>
                                      </p:cBhvr>
                                      <p:tavLst>
                                        <p:tav tm="0">
                                          <p:val>
                                            <p:strVal val="#ppt_y+#ppt_h/2"/>
                                          </p:val>
                                        </p:tav>
                                        <p:tav tm="100000">
                                          <p:val>
                                            <p:strVal val="#ppt_y"/>
                                          </p:val>
                                        </p:tav>
                                      </p:tavLst>
                                    </p:anim>
                                    <p:anim calcmode="lin" valueType="num">
                                      <p:cBhvr>
                                        <p:cTn id="108" dur="500" fill="hold"/>
                                        <p:tgtEl>
                                          <p:spTgt spid="3530812"/>
                                        </p:tgtEl>
                                        <p:attrNameLst>
                                          <p:attrName>ppt_w</p:attrName>
                                        </p:attrNameLst>
                                      </p:cBhvr>
                                      <p:tavLst>
                                        <p:tav tm="0">
                                          <p:val>
                                            <p:strVal val="#ppt_w"/>
                                          </p:val>
                                        </p:tav>
                                        <p:tav tm="100000">
                                          <p:val>
                                            <p:strVal val="#ppt_w"/>
                                          </p:val>
                                        </p:tav>
                                      </p:tavLst>
                                    </p:anim>
                                    <p:anim calcmode="lin" valueType="num">
                                      <p:cBhvr>
                                        <p:cTn id="109" dur="500" fill="hold"/>
                                        <p:tgtEl>
                                          <p:spTgt spid="3530812"/>
                                        </p:tgtEl>
                                        <p:attrNameLst>
                                          <p:attrName>ppt_h</p:attrName>
                                        </p:attrNameLst>
                                      </p:cBhvr>
                                      <p:tavLst>
                                        <p:tav tm="0">
                                          <p:val>
                                            <p:fltVal val="0"/>
                                          </p:val>
                                        </p:tav>
                                        <p:tav tm="100000">
                                          <p:val>
                                            <p:strVal val="#ppt_h"/>
                                          </p:val>
                                        </p:tav>
                                      </p:tavLst>
                                    </p:anim>
                                  </p:childTnLst>
                                </p:cTn>
                              </p:par>
                            </p:childTnLst>
                          </p:cTn>
                        </p:par>
                        <p:par>
                          <p:cTn id="110" fill="hold" nodeType="afterGroup">
                            <p:stCondLst>
                              <p:cond delay="500"/>
                            </p:stCondLst>
                            <p:childTnLst>
                              <p:par>
                                <p:cTn id="111" presetID="23" presetClass="entr" presetSubtype="32" fill="hold" grpId="0" nodeType="afterEffect">
                                  <p:stCondLst>
                                    <p:cond delay="0"/>
                                  </p:stCondLst>
                                  <p:childTnLst>
                                    <p:set>
                                      <p:cBhvr>
                                        <p:cTn id="112" dur="1" fill="hold">
                                          <p:stCondLst>
                                            <p:cond delay="0"/>
                                          </p:stCondLst>
                                        </p:cTn>
                                        <p:tgtEl>
                                          <p:spTgt spid="3530809"/>
                                        </p:tgtEl>
                                        <p:attrNameLst>
                                          <p:attrName>style.visibility</p:attrName>
                                        </p:attrNameLst>
                                      </p:cBhvr>
                                      <p:to>
                                        <p:strVal val="visible"/>
                                      </p:to>
                                    </p:set>
                                    <p:anim calcmode="lin" valueType="num">
                                      <p:cBhvr>
                                        <p:cTn id="113" dur="500" fill="hold"/>
                                        <p:tgtEl>
                                          <p:spTgt spid="3530809"/>
                                        </p:tgtEl>
                                        <p:attrNameLst>
                                          <p:attrName>ppt_w</p:attrName>
                                        </p:attrNameLst>
                                      </p:cBhvr>
                                      <p:tavLst>
                                        <p:tav tm="0">
                                          <p:val>
                                            <p:strVal val="4*#ppt_w"/>
                                          </p:val>
                                        </p:tav>
                                        <p:tav tm="100000">
                                          <p:val>
                                            <p:strVal val="#ppt_w"/>
                                          </p:val>
                                        </p:tav>
                                      </p:tavLst>
                                    </p:anim>
                                    <p:anim calcmode="lin" valueType="num">
                                      <p:cBhvr>
                                        <p:cTn id="114" dur="500" fill="hold"/>
                                        <p:tgtEl>
                                          <p:spTgt spid="3530809"/>
                                        </p:tgtEl>
                                        <p:attrNameLst>
                                          <p:attrName>ppt_h</p:attrName>
                                        </p:attrNameLst>
                                      </p:cBhvr>
                                      <p:tavLst>
                                        <p:tav tm="0">
                                          <p:val>
                                            <p:strVal val="4*#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7" presetClass="entr" presetSubtype="4" fill="hold" nodeType="clickEffect">
                                  <p:stCondLst>
                                    <p:cond delay="0"/>
                                  </p:stCondLst>
                                  <p:childTnLst>
                                    <p:set>
                                      <p:cBhvr>
                                        <p:cTn id="118" dur="1" fill="hold">
                                          <p:stCondLst>
                                            <p:cond delay="0"/>
                                          </p:stCondLst>
                                        </p:cTn>
                                        <p:tgtEl>
                                          <p:spTgt spid="3530811"/>
                                        </p:tgtEl>
                                        <p:attrNameLst>
                                          <p:attrName>style.visibility</p:attrName>
                                        </p:attrNameLst>
                                      </p:cBhvr>
                                      <p:to>
                                        <p:strVal val="visible"/>
                                      </p:to>
                                    </p:set>
                                    <p:anim calcmode="lin" valueType="num">
                                      <p:cBhvr>
                                        <p:cTn id="119" dur="500" fill="hold"/>
                                        <p:tgtEl>
                                          <p:spTgt spid="3530811"/>
                                        </p:tgtEl>
                                        <p:attrNameLst>
                                          <p:attrName>ppt_x</p:attrName>
                                        </p:attrNameLst>
                                      </p:cBhvr>
                                      <p:tavLst>
                                        <p:tav tm="0">
                                          <p:val>
                                            <p:strVal val="#ppt_x"/>
                                          </p:val>
                                        </p:tav>
                                        <p:tav tm="100000">
                                          <p:val>
                                            <p:strVal val="#ppt_x"/>
                                          </p:val>
                                        </p:tav>
                                      </p:tavLst>
                                    </p:anim>
                                    <p:anim calcmode="lin" valueType="num">
                                      <p:cBhvr>
                                        <p:cTn id="120" dur="500" fill="hold"/>
                                        <p:tgtEl>
                                          <p:spTgt spid="3530811"/>
                                        </p:tgtEl>
                                        <p:attrNameLst>
                                          <p:attrName>ppt_y</p:attrName>
                                        </p:attrNameLst>
                                      </p:cBhvr>
                                      <p:tavLst>
                                        <p:tav tm="0">
                                          <p:val>
                                            <p:strVal val="#ppt_y+#ppt_h/2"/>
                                          </p:val>
                                        </p:tav>
                                        <p:tav tm="100000">
                                          <p:val>
                                            <p:strVal val="#ppt_y"/>
                                          </p:val>
                                        </p:tav>
                                      </p:tavLst>
                                    </p:anim>
                                    <p:anim calcmode="lin" valueType="num">
                                      <p:cBhvr>
                                        <p:cTn id="121" dur="500" fill="hold"/>
                                        <p:tgtEl>
                                          <p:spTgt spid="3530811"/>
                                        </p:tgtEl>
                                        <p:attrNameLst>
                                          <p:attrName>ppt_w</p:attrName>
                                        </p:attrNameLst>
                                      </p:cBhvr>
                                      <p:tavLst>
                                        <p:tav tm="0">
                                          <p:val>
                                            <p:strVal val="#ppt_w"/>
                                          </p:val>
                                        </p:tav>
                                        <p:tav tm="100000">
                                          <p:val>
                                            <p:strVal val="#ppt_w"/>
                                          </p:val>
                                        </p:tav>
                                      </p:tavLst>
                                    </p:anim>
                                    <p:anim calcmode="lin" valueType="num">
                                      <p:cBhvr>
                                        <p:cTn id="122" dur="500" fill="hold"/>
                                        <p:tgtEl>
                                          <p:spTgt spid="3530811"/>
                                        </p:tgtEl>
                                        <p:attrNameLst>
                                          <p:attrName>ppt_h</p:attrName>
                                        </p:attrNameLst>
                                      </p:cBhvr>
                                      <p:tavLst>
                                        <p:tav tm="0">
                                          <p:val>
                                            <p:fltVal val="0"/>
                                          </p:val>
                                        </p:tav>
                                        <p:tav tm="100000">
                                          <p:val>
                                            <p:strVal val="#ppt_h"/>
                                          </p:val>
                                        </p:tav>
                                      </p:tavLst>
                                    </p:anim>
                                  </p:childTnLst>
                                </p:cTn>
                              </p:par>
                            </p:childTnLst>
                          </p:cTn>
                        </p:par>
                        <p:par>
                          <p:cTn id="123" fill="hold" nodeType="afterGroup">
                            <p:stCondLst>
                              <p:cond delay="500"/>
                            </p:stCondLst>
                            <p:childTnLst>
                              <p:par>
                                <p:cTn id="124" presetID="23" presetClass="entr" presetSubtype="32" fill="hold" grpId="0" nodeType="afterEffect">
                                  <p:stCondLst>
                                    <p:cond delay="0"/>
                                  </p:stCondLst>
                                  <p:childTnLst>
                                    <p:set>
                                      <p:cBhvr>
                                        <p:cTn id="125" dur="1" fill="hold">
                                          <p:stCondLst>
                                            <p:cond delay="0"/>
                                          </p:stCondLst>
                                        </p:cTn>
                                        <p:tgtEl>
                                          <p:spTgt spid="3530810"/>
                                        </p:tgtEl>
                                        <p:attrNameLst>
                                          <p:attrName>style.visibility</p:attrName>
                                        </p:attrNameLst>
                                      </p:cBhvr>
                                      <p:to>
                                        <p:strVal val="visible"/>
                                      </p:to>
                                    </p:set>
                                    <p:anim calcmode="lin" valueType="num">
                                      <p:cBhvr>
                                        <p:cTn id="126" dur="500" fill="hold"/>
                                        <p:tgtEl>
                                          <p:spTgt spid="3530810"/>
                                        </p:tgtEl>
                                        <p:attrNameLst>
                                          <p:attrName>ppt_w</p:attrName>
                                        </p:attrNameLst>
                                      </p:cBhvr>
                                      <p:tavLst>
                                        <p:tav tm="0">
                                          <p:val>
                                            <p:strVal val="4*#ppt_w"/>
                                          </p:val>
                                        </p:tav>
                                        <p:tav tm="100000">
                                          <p:val>
                                            <p:strVal val="#ppt_w"/>
                                          </p:val>
                                        </p:tav>
                                      </p:tavLst>
                                    </p:anim>
                                    <p:anim calcmode="lin" valueType="num">
                                      <p:cBhvr>
                                        <p:cTn id="127" dur="500" fill="hold"/>
                                        <p:tgtEl>
                                          <p:spTgt spid="3530810"/>
                                        </p:tgtEl>
                                        <p:attrNameLst>
                                          <p:attrName>ppt_h</p:attrName>
                                        </p:attrNameLst>
                                      </p:cBhvr>
                                      <p:tavLst>
                                        <p:tav tm="0">
                                          <p:val>
                                            <p:strVal val="4*#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7" presetClass="entr" presetSubtype="4" fill="hold" nodeType="clickEffect">
                                  <p:stCondLst>
                                    <p:cond delay="0"/>
                                  </p:stCondLst>
                                  <p:childTnLst>
                                    <p:set>
                                      <p:cBhvr>
                                        <p:cTn id="131" dur="1" fill="hold">
                                          <p:stCondLst>
                                            <p:cond delay="0"/>
                                          </p:stCondLst>
                                        </p:cTn>
                                        <p:tgtEl>
                                          <p:spTgt spid="3530815"/>
                                        </p:tgtEl>
                                        <p:attrNameLst>
                                          <p:attrName>style.visibility</p:attrName>
                                        </p:attrNameLst>
                                      </p:cBhvr>
                                      <p:to>
                                        <p:strVal val="visible"/>
                                      </p:to>
                                    </p:set>
                                    <p:anim calcmode="lin" valueType="num">
                                      <p:cBhvr>
                                        <p:cTn id="132" dur="500" fill="hold"/>
                                        <p:tgtEl>
                                          <p:spTgt spid="3530815"/>
                                        </p:tgtEl>
                                        <p:attrNameLst>
                                          <p:attrName>ppt_x</p:attrName>
                                        </p:attrNameLst>
                                      </p:cBhvr>
                                      <p:tavLst>
                                        <p:tav tm="0">
                                          <p:val>
                                            <p:strVal val="#ppt_x"/>
                                          </p:val>
                                        </p:tav>
                                        <p:tav tm="100000">
                                          <p:val>
                                            <p:strVal val="#ppt_x"/>
                                          </p:val>
                                        </p:tav>
                                      </p:tavLst>
                                    </p:anim>
                                    <p:anim calcmode="lin" valueType="num">
                                      <p:cBhvr>
                                        <p:cTn id="133" dur="500" fill="hold"/>
                                        <p:tgtEl>
                                          <p:spTgt spid="3530815"/>
                                        </p:tgtEl>
                                        <p:attrNameLst>
                                          <p:attrName>ppt_y</p:attrName>
                                        </p:attrNameLst>
                                      </p:cBhvr>
                                      <p:tavLst>
                                        <p:tav tm="0">
                                          <p:val>
                                            <p:strVal val="#ppt_y+#ppt_h/2"/>
                                          </p:val>
                                        </p:tav>
                                        <p:tav tm="100000">
                                          <p:val>
                                            <p:strVal val="#ppt_y"/>
                                          </p:val>
                                        </p:tav>
                                      </p:tavLst>
                                    </p:anim>
                                    <p:anim calcmode="lin" valueType="num">
                                      <p:cBhvr>
                                        <p:cTn id="134" dur="500" fill="hold"/>
                                        <p:tgtEl>
                                          <p:spTgt spid="3530815"/>
                                        </p:tgtEl>
                                        <p:attrNameLst>
                                          <p:attrName>ppt_w</p:attrName>
                                        </p:attrNameLst>
                                      </p:cBhvr>
                                      <p:tavLst>
                                        <p:tav tm="0">
                                          <p:val>
                                            <p:strVal val="#ppt_w"/>
                                          </p:val>
                                        </p:tav>
                                        <p:tav tm="100000">
                                          <p:val>
                                            <p:strVal val="#ppt_w"/>
                                          </p:val>
                                        </p:tav>
                                      </p:tavLst>
                                    </p:anim>
                                    <p:anim calcmode="lin" valueType="num">
                                      <p:cBhvr>
                                        <p:cTn id="135" dur="500" fill="hold"/>
                                        <p:tgtEl>
                                          <p:spTgt spid="3530815"/>
                                        </p:tgtEl>
                                        <p:attrNameLst>
                                          <p:attrName>ppt_h</p:attrName>
                                        </p:attrNameLst>
                                      </p:cBhvr>
                                      <p:tavLst>
                                        <p:tav tm="0">
                                          <p:val>
                                            <p:fltVal val="0"/>
                                          </p:val>
                                        </p:tav>
                                        <p:tav tm="100000">
                                          <p:val>
                                            <p:strVal val="#ppt_h"/>
                                          </p:val>
                                        </p:tav>
                                      </p:tavLst>
                                    </p:anim>
                                  </p:childTnLst>
                                </p:cTn>
                              </p:par>
                            </p:childTnLst>
                          </p:cTn>
                        </p:par>
                        <p:par>
                          <p:cTn id="136" fill="hold" nodeType="afterGroup">
                            <p:stCondLst>
                              <p:cond delay="500"/>
                            </p:stCondLst>
                            <p:childTnLst>
                              <p:par>
                                <p:cTn id="137" presetID="23" presetClass="entr" presetSubtype="32" fill="hold" grpId="0" nodeType="afterEffect">
                                  <p:stCondLst>
                                    <p:cond delay="0"/>
                                  </p:stCondLst>
                                  <p:childTnLst>
                                    <p:set>
                                      <p:cBhvr>
                                        <p:cTn id="138" dur="1" fill="hold">
                                          <p:stCondLst>
                                            <p:cond delay="0"/>
                                          </p:stCondLst>
                                        </p:cTn>
                                        <p:tgtEl>
                                          <p:spTgt spid="3530813"/>
                                        </p:tgtEl>
                                        <p:attrNameLst>
                                          <p:attrName>style.visibility</p:attrName>
                                        </p:attrNameLst>
                                      </p:cBhvr>
                                      <p:to>
                                        <p:strVal val="visible"/>
                                      </p:to>
                                    </p:set>
                                    <p:anim calcmode="lin" valueType="num">
                                      <p:cBhvr>
                                        <p:cTn id="139" dur="500" fill="hold"/>
                                        <p:tgtEl>
                                          <p:spTgt spid="3530813"/>
                                        </p:tgtEl>
                                        <p:attrNameLst>
                                          <p:attrName>ppt_w</p:attrName>
                                        </p:attrNameLst>
                                      </p:cBhvr>
                                      <p:tavLst>
                                        <p:tav tm="0">
                                          <p:val>
                                            <p:strVal val="4*#ppt_w"/>
                                          </p:val>
                                        </p:tav>
                                        <p:tav tm="100000">
                                          <p:val>
                                            <p:strVal val="#ppt_w"/>
                                          </p:val>
                                        </p:tav>
                                      </p:tavLst>
                                    </p:anim>
                                    <p:anim calcmode="lin" valueType="num">
                                      <p:cBhvr>
                                        <p:cTn id="140" dur="500" fill="hold"/>
                                        <p:tgtEl>
                                          <p:spTgt spid="3530813"/>
                                        </p:tgtEl>
                                        <p:attrNameLst>
                                          <p:attrName>ppt_h</p:attrName>
                                        </p:attrNameLst>
                                      </p:cBhvr>
                                      <p:tavLst>
                                        <p:tav tm="0">
                                          <p:val>
                                            <p:strVal val="4*#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7" presetClass="entr" presetSubtype="4" fill="hold" nodeType="clickEffect">
                                  <p:stCondLst>
                                    <p:cond delay="0"/>
                                  </p:stCondLst>
                                  <p:childTnLst>
                                    <p:set>
                                      <p:cBhvr>
                                        <p:cTn id="144" dur="1" fill="hold">
                                          <p:stCondLst>
                                            <p:cond delay="0"/>
                                          </p:stCondLst>
                                        </p:cTn>
                                        <p:tgtEl>
                                          <p:spTgt spid="3530816"/>
                                        </p:tgtEl>
                                        <p:attrNameLst>
                                          <p:attrName>style.visibility</p:attrName>
                                        </p:attrNameLst>
                                      </p:cBhvr>
                                      <p:to>
                                        <p:strVal val="visible"/>
                                      </p:to>
                                    </p:set>
                                    <p:anim calcmode="lin" valueType="num">
                                      <p:cBhvr>
                                        <p:cTn id="145" dur="500" fill="hold"/>
                                        <p:tgtEl>
                                          <p:spTgt spid="3530816"/>
                                        </p:tgtEl>
                                        <p:attrNameLst>
                                          <p:attrName>ppt_x</p:attrName>
                                        </p:attrNameLst>
                                      </p:cBhvr>
                                      <p:tavLst>
                                        <p:tav tm="0">
                                          <p:val>
                                            <p:strVal val="#ppt_x"/>
                                          </p:val>
                                        </p:tav>
                                        <p:tav tm="100000">
                                          <p:val>
                                            <p:strVal val="#ppt_x"/>
                                          </p:val>
                                        </p:tav>
                                      </p:tavLst>
                                    </p:anim>
                                    <p:anim calcmode="lin" valueType="num">
                                      <p:cBhvr>
                                        <p:cTn id="146" dur="500" fill="hold"/>
                                        <p:tgtEl>
                                          <p:spTgt spid="3530816"/>
                                        </p:tgtEl>
                                        <p:attrNameLst>
                                          <p:attrName>ppt_y</p:attrName>
                                        </p:attrNameLst>
                                      </p:cBhvr>
                                      <p:tavLst>
                                        <p:tav tm="0">
                                          <p:val>
                                            <p:strVal val="#ppt_y+#ppt_h/2"/>
                                          </p:val>
                                        </p:tav>
                                        <p:tav tm="100000">
                                          <p:val>
                                            <p:strVal val="#ppt_y"/>
                                          </p:val>
                                        </p:tav>
                                      </p:tavLst>
                                    </p:anim>
                                    <p:anim calcmode="lin" valueType="num">
                                      <p:cBhvr>
                                        <p:cTn id="147" dur="500" fill="hold"/>
                                        <p:tgtEl>
                                          <p:spTgt spid="3530816"/>
                                        </p:tgtEl>
                                        <p:attrNameLst>
                                          <p:attrName>ppt_w</p:attrName>
                                        </p:attrNameLst>
                                      </p:cBhvr>
                                      <p:tavLst>
                                        <p:tav tm="0">
                                          <p:val>
                                            <p:strVal val="#ppt_w"/>
                                          </p:val>
                                        </p:tav>
                                        <p:tav tm="100000">
                                          <p:val>
                                            <p:strVal val="#ppt_w"/>
                                          </p:val>
                                        </p:tav>
                                      </p:tavLst>
                                    </p:anim>
                                    <p:anim calcmode="lin" valueType="num">
                                      <p:cBhvr>
                                        <p:cTn id="148" dur="500" fill="hold"/>
                                        <p:tgtEl>
                                          <p:spTgt spid="3530816"/>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500"/>
                            </p:stCondLst>
                            <p:childTnLst>
                              <p:par>
                                <p:cTn id="150" presetID="23" presetClass="entr" presetSubtype="32" fill="hold" grpId="0" nodeType="afterEffect">
                                  <p:stCondLst>
                                    <p:cond delay="0"/>
                                  </p:stCondLst>
                                  <p:childTnLst>
                                    <p:set>
                                      <p:cBhvr>
                                        <p:cTn id="151" dur="1" fill="hold">
                                          <p:stCondLst>
                                            <p:cond delay="0"/>
                                          </p:stCondLst>
                                        </p:cTn>
                                        <p:tgtEl>
                                          <p:spTgt spid="3530814"/>
                                        </p:tgtEl>
                                        <p:attrNameLst>
                                          <p:attrName>style.visibility</p:attrName>
                                        </p:attrNameLst>
                                      </p:cBhvr>
                                      <p:to>
                                        <p:strVal val="visible"/>
                                      </p:to>
                                    </p:set>
                                    <p:anim calcmode="lin" valueType="num">
                                      <p:cBhvr>
                                        <p:cTn id="152" dur="500" fill="hold"/>
                                        <p:tgtEl>
                                          <p:spTgt spid="3530814"/>
                                        </p:tgtEl>
                                        <p:attrNameLst>
                                          <p:attrName>ppt_w</p:attrName>
                                        </p:attrNameLst>
                                      </p:cBhvr>
                                      <p:tavLst>
                                        <p:tav tm="0">
                                          <p:val>
                                            <p:strVal val="4*#ppt_w"/>
                                          </p:val>
                                        </p:tav>
                                        <p:tav tm="100000">
                                          <p:val>
                                            <p:strVal val="#ppt_w"/>
                                          </p:val>
                                        </p:tav>
                                      </p:tavLst>
                                    </p:anim>
                                    <p:anim calcmode="lin" valueType="num">
                                      <p:cBhvr>
                                        <p:cTn id="153" dur="500" fill="hold"/>
                                        <p:tgtEl>
                                          <p:spTgt spid="3530814"/>
                                        </p:tgtEl>
                                        <p:attrNameLst>
                                          <p:attrName>ppt_h</p:attrName>
                                        </p:attrNameLst>
                                      </p:cBhvr>
                                      <p:tavLst>
                                        <p:tav tm="0">
                                          <p:val>
                                            <p:strVal val="4*#ppt_h"/>
                                          </p:val>
                                        </p:tav>
                                        <p:tav tm="100000">
                                          <p:val>
                                            <p:strVal val="#ppt_h"/>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1" fill="hold" grpId="0" nodeType="clickEffect">
                                  <p:stCondLst>
                                    <p:cond delay="0"/>
                                  </p:stCondLst>
                                  <p:childTnLst>
                                    <p:set>
                                      <p:cBhvr>
                                        <p:cTn id="157" dur="1" fill="hold">
                                          <p:stCondLst>
                                            <p:cond delay="0"/>
                                          </p:stCondLst>
                                        </p:cTn>
                                        <p:tgtEl>
                                          <p:spTgt spid="3530817"/>
                                        </p:tgtEl>
                                        <p:attrNameLst>
                                          <p:attrName>style.visibility</p:attrName>
                                        </p:attrNameLst>
                                      </p:cBhvr>
                                      <p:to>
                                        <p:strVal val="visible"/>
                                      </p:to>
                                    </p:set>
                                    <p:anim calcmode="lin" valueType="num">
                                      <p:cBhvr additive="base">
                                        <p:cTn id="158" dur="500" fill="hold"/>
                                        <p:tgtEl>
                                          <p:spTgt spid="3530817"/>
                                        </p:tgtEl>
                                        <p:attrNameLst>
                                          <p:attrName>ppt_x</p:attrName>
                                        </p:attrNameLst>
                                      </p:cBhvr>
                                      <p:tavLst>
                                        <p:tav tm="0">
                                          <p:val>
                                            <p:strVal val="#ppt_x"/>
                                          </p:val>
                                        </p:tav>
                                        <p:tav tm="100000">
                                          <p:val>
                                            <p:strVal val="#ppt_x"/>
                                          </p:val>
                                        </p:tav>
                                      </p:tavLst>
                                    </p:anim>
                                    <p:anim calcmode="lin" valueType="num">
                                      <p:cBhvr additive="base">
                                        <p:cTn id="159" dur="500" fill="hold"/>
                                        <p:tgtEl>
                                          <p:spTgt spid="3530817"/>
                                        </p:tgtEl>
                                        <p:attrNameLst>
                                          <p:attrName>ppt_y</p:attrName>
                                        </p:attrNameLst>
                                      </p:cBhvr>
                                      <p:tavLst>
                                        <p:tav tm="0">
                                          <p:val>
                                            <p:strVal val="0-#ppt_h/2"/>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3" presetClass="entr" presetSubtype="32" fill="hold" grpId="0" nodeType="clickEffect">
                                  <p:stCondLst>
                                    <p:cond delay="0"/>
                                  </p:stCondLst>
                                  <p:childTnLst>
                                    <p:set>
                                      <p:cBhvr>
                                        <p:cTn id="163" dur="1" fill="hold">
                                          <p:stCondLst>
                                            <p:cond delay="0"/>
                                          </p:stCondLst>
                                        </p:cTn>
                                        <p:tgtEl>
                                          <p:spTgt spid="3530818"/>
                                        </p:tgtEl>
                                        <p:attrNameLst>
                                          <p:attrName>style.visibility</p:attrName>
                                        </p:attrNameLst>
                                      </p:cBhvr>
                                      <p:to>
                                        <p:strVal val="visible"/>
                                      </p:to>
                                    </p:set>
                                    <p:anim calcmode="lin" valueType="num">
                                      <p:cBhvr>
                                        <p:cTn id="164" dur="500" fill="hold"/>
                                        <p:tgtEl>
                                          <p:spTgt spid="3530818"/>
                                        </p:tgtEl>
                                        <p:attrNameLst>
                                          <p:attrName>ppt_w</p:attrName>
                                        </p:attrNameLst>
                                      </p:cBhvr>
                                      <p:tavLst>
                                        <p:tav tm="0">
                                          <p:val>
                                            <p:strVal val="4*#ppt_w"/>
                                          </p:val>
                                        </p:tav>
                                        <p:tav tm="100000">
                                          <p:val>
                                            <p:strVal val="#ppt_w"/>
                                          </p:val>
                                        </p:tav>
                                      </p:tavLst>
                                    </p:anim>
                                    <p:anim calcmode="lin" valueType="num">
                                      <p:cBhvr>
                                        <p:cTn id="165" dur="500" fill="hold"/>
                                        <p:tgtEl>
                                          <p:spTgt spid="3530818"/>
                                        </p:tgtEl>
                                        <p:attrNameLst>
                                          <p:attrName>ppt_h</p:attrName>
                                        </p:attrNameLst>
                                      </p:cBhvr>
                                      <p:tavLst>
                                        <p:tav tm="0">
                                          <p:val>
                                            <p:strVal val="4*#ppt_h"/>
                                          </p:val>
                                        </p:tav>
                                        <p:tav tm="100000">
                                          <p:val>
                                            <p:strVal val="#ppt_h"/>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7" presetClass="entr" presetSubtype="4" fill="hold" grpId="0" nodeType="clickEffect">
                                  <p:stCondLst>
                                    <p:cond delay="0"/>
                                  </p:stCondLst>
                                  <p:childTnLst>
                                    <p:set>
                                      <p:cBhvr>
                                        <p:cTn id="169" dur="1" fill="hold">
                                          <p:stCondLst>
                                            <p:cond delay="0"/>
                                          </p:stCondLst>
                                        </p:cTn>
                                        <p:tgtEl>
                                          <p:spTgt spid="3530822"/>
                                        </p:tgtEl>
                                        <p:attrNameLst>
                                          <p:attrName>style.visibility</p:attrName>
                                        </p:attrNameLst>
                                      </p:cBhvr>
                                      <p:to>
                                        <p:strVal val="visible"/>
                                      </p:to>
                                    </p:set>
                                    <p:anim calcmode="lin" valueType="num">
                                      <p:cBhvr>
                                        <p:cTn id="170" dur="500" fill="hold"/>
                                        <p:tgtEl>
                                          <p:spTgt spid="3530822"/>
                                        </p:tgtEl>
                                        <p:attrNameLst>
                                          <p:attrName>ppt_x</p:attrName>
                                        </p:attrNameLst>
                                      </p:cBhvr>
                                      <p:tavLst>
                                        <p:tav tm="0">
                                          <p:val>
                                            <p:strVal val="#ppt_x"/>
                                          </p:val>
                                        </p:tav>
                                        <p:tav tm="100000">
                                          <p:val>
                                            <p:strVal val="#ppt_x"/>
                                          </p:val>
                                        </p:tav>
                                      </p:tavLst>
                                    </p:anim>
                                    <p:anim calcmode="lin" valueType="num">
                                      <p:cBhvr>
                                        <p:cTn id="171" dur="500" fill="hold"/>
                                        <p:tgtEl>
                                          <p:spTgt spid="3530822"/>
                                        </p:tgtEl>
                                        <p:attrNameLst>
                                          <p:attrName>ppt_y</p:attrName>
                                        </p:attrNameLst>
                                      </p:cBhvr>
                                      <p:tavLst>
                                        <p:tav tm="0">
                                          <p:val>
                                            <p:strVal val="#ppt_y+#ppt_h/2"/>
                                          </p:val>
                                        </p:tav>
                                        <p:tav tm="100000">
                                          <p:val>
                                            <p:strVal val="#ppt_y"/>
                                          </p:val>
                                        </p:tav>
                                      </p:tavLst>
                                    </p:anim>
                                    <p:anim calcmode="lin" valueType="num">
                                      <p:cBhvr>
                                        <p:cTn id="172" dur="500" fill="hold"/>
                                        <p:tgtEl>
                                          <p:spTgt spid="3530822"/>
                                        </p:tgtEl>
                                        <p:attrNameLst>
                                          <p:attrName>ppt_w</p:attrName>
                                        </p:attrNameLst>
                                      </p:cBhvr>
                                      <p:tavLst>
                                        <p:tav tm="0">
                                          <p:val>
                                            <p:strVal val="#ppt_w"/>
                                          </p:val>
                                        </p:tav>
                                        <p:tav tm="100000">
                                          <p:val>
                                            <p:strVal val="#ppt_w"/>
                                          </p:val>
                                        </p:tav>
                                      </p:tavLst>
                                    </p:anim>
                                    <p:anim calcmode="lin" valueType="num">
                                      <p:cBhvr>
                                        <p:cTn id="173" dur="500" fill="hold"/>
                                        <p:tgtEl>
                                          <p:spTgt spid="3530822"/>
                                        </p:tgtEl>
                                        <p:attrNameLst>
                                          <p:attrName>ppt_h</p:attrName>
                                        </p:attrNameLst>
                                      </p:cBhvr>
                                      <p:tavLst>
                                        <p:tav tm="0">
                                          <p:val>
                                            <p:fltVal val="0"/>
                                          </p:val>
                                        </p:tav>
                                        <p:tav tm="100000">
                                          <p:val>
                                            <p:strVal val="#ppt_h"/>
                                          </p:val>
                                        </p:tav>
                                      </p:tavLst>
                                    </p:anim>
                                  </p:childTnLst>
                                </p:cTn>
                              </p:par>
                            </p:childTnLst>
                          </p:cTn>
                        </p:par>
                        <p:par>
                          <p:cTn id="174" fill="hold" nodeType="afterGroup">
                            <p:stCondLst>
                              <p:cond delay="500"/>
                            </p:stCondLst>
                            <p:childTnLst>
                              <p:par>
                                <p:cTn id="175" presetID="23" presetClass="entr" presetSubtype="32" fill="hold" grpId="0" nodeType="afterEffect">
                                  <p:stCondLst>
                                    <p:cond delay="0"/>
                                  </p:stCondLst>
                                  <p:childTnLst>
                                    <p:set>
                                      <p:cBhvr>
                                        <p:cTn id="176" dur="1" fill="hold">
                                          <p:stCondLst>
                                            <p:cond delay="0"/>
                                          </p:stCondLst>
                                        </p:cTn>
                                        <p:tgtEl>
                                          <p:spTgt spid="3530819"/>
                                        </p:tgtEl>
                                        <p:attrNameLst>
                                          <p:attrName>style.visibility</p:attrName>
                                        </p:attrNameLst>
                                      </p:cBhvr>
                                      <p:to>
                                        <p:strVal val="visible"/>
                                      </p:to>
                                    </p:set>
                                    <p:anim calcmode="lin" valueType="num">
                                      <p:cBhvr>
                                        <p:cTn id="177" dur="500" fill="hold"/>
                                        <p:tgtEl>
                                          <p:spTgt spid="3530819"/>
                                        </p:tgtEl>
                                        <p:attrNameLst>
                                          <p:attrName>ppt_w</p:attrName>
                                        </p:attrNameLst>
                                      </p:cBhvr>
                                      <p:tavLst>
                                        <p:tav tm="0">
                                          <p:val>
                                            <p:strVal val="4*#ppt_w"/>
                                          </p:val>
                                        </p:tav>
                                        <p:tav tm="100000">
                                          <p:val>
                                            <p:strVal val="#ppt_w"/>
                                          </p:val>
                                        </p:tav>
                                      </p:tavLst>
                                    </p:anim>
                                    <p:anim calcmode="lin" valueType="num">
                                      <p:cBhvr>
                                        <p:cTn id="178" dur="500" fill="hold"/>
                                        <p:tgtEl>
                                          <p:spTgt spid="3530819"/>
                                        </p:tgtEl>
                                        <p:attrNameLst>
                                          <p:attrName>ppt_h</p:attrName>
                                        </p:attrNameLst>
                                      </p:cBhvr>
                                      <p:tavLst>
                                        <p:tav tm="0">
                                          <p:val>
                                            <p:strVal val="4*#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7" presetClass="entr" presetSubtype="4" fill="hold" nodeType="clickEffect">
                                  <p:stCondLst>
                                    <p:cond delay="0"/>
                                  </p:stCondLst>
                                  <p:childTnLst>
                                    <p:set>
                                      <p:cBhvr>
                                        <p:cTn id="182" dur="1" fill="hold">
                                          <p:stCondLst>
                                            <p:cond delay="0"/>
                                          </p:stCondLst>
                                        </p:cTn>
                                        <p:tgtEl>
                                          <p:spTgt spid="3530821"/>
                                        </p:tgtEl>
                                        <p:attrNameLst>
                                          <p:attrName>style.visibility</p:attrName>
                                        </p:attrNameLst>
                                      </p:cBhvr>
                                      <p:to>
                                        <p:strVal val="visible"/>
                                      </p:to>
                                    </p:set>
                                    <p:anim calcmode="lin" valueType="num">
                                      <p:cBhvr>
                                        <p:cTn id="183" dur="500" fill="hold"/>
                                        <p:tgtEl>
                                          <p:spTgt spid="3530821"/>
                                        </p:tgtEl>
                                        <p:attrNameLst>
                                          <p:attrName>ppt_x</p:attrName>
                                        </p:attrNameLst>
                                      </p:cBhvr>
                                      <p:tavLst>
                                        <p:tav tm="0">
                                          <p:val>
                                            <p:strVal val="#ppt_x"/>
                                          </p:val>
                                        </p:tav>
                                        <p:tav tm="100000">
                                          <p:val>
                                            <p:strVal val="#ppt_x"/>
                                          </p:val>
                                        </p:tav>
                                      </p:tavLst>
                                    </p:anim>
                                    <p:anim calcmode="lin" valueType="num">
                                      <p:cBhvr>
                                        <p:cTn id="184" dur="500" fill="hold"/>
                                        <p:tgtEl>
                                          <p:spTgt spid="3530821"/>
                                        </p:tgtEl>
                                        <p:attrNameLst>
                                          <p:attrName>ppt_y</p:attrName>
                                        </p:attrNameLst>
                                      </p:cBhvr>
                                      <p:tavLst>
                                        <p:tav tm="0">
                                          <p:val>
                                            <p:strVal val="#ppt_y+#ppt_h/2"/>
                                          </p:val>
                                        </p:tav>
                                        <p:tav tm="100000">
                                          <p:val>
                                            <p:strVal val="#ppt_y"/>
                                          </p:val>
                                        </p:tav>
                                      </p:tavLst>
                                    </p:anim>
                                    <p:anim calcmode="lin" valueType="num">
                                      <p:cBhvr>
                                        <p:cTn id="185" dur="500" fill="hold"/>
                                        <p:tgtEl>
                                          <p:spTgt spid="3530821"/>
                                        </p:tgtEl>
                                        <p:attrNameLst>
                                          <p:attrName>ppt_w</p:attrName>
                                        </p:attrNameLst>
                                      </p:cBhvr>
                                      <p:tavLst>
                                        <p:tav tm="0">
                                          <p:val>
                                            <p:strVal val="#ppt_w"/>
                                          </p:val>
                                        </p:tav>
                                        <p:tav tm="100000">
                                          <p:val>
                                            <p:strVal val="#ppt_w"/>
                                          </p:val>
                                        </p:tav>
                                      </p:tavLst>
                                    </p:anim>
                                    <p:anim calcmode="lin" valueType="num">
                                      <p:cBhvr>
                                        <p:cTn id="186" dur="500" fill="hold"/>
                                        <p:tgtEl>
                                          <p:spTgt spid="3530821"/>
                                        </p:tgtEl>
                                        <p:attrNameLst>
                                          <p:attrName>ppt_h</p:attrName>
                                        </p:attrNameLst>
                                      </p:cBhvr>
                                      <p:tavLst>
                                        <p:tav tm="0">
                                          <p:val>
                                            <p:fltVal val="0"/>
                                          </p:val>
                                        </p:tav>
                                        <p:tav tm="100000">
                                          <p:val>
                                            <p:strVal val="#ppt_h"/>
                                          </p:val>
                                        </p:tav>
                                      </p:tavLst>
                                    </p:anim>
                                  </p:childTnLst>
                                </p:cTn>
                              </p:par>
                            </p:childTnLst>
                          </p:cTn>
                        </p:par>
                        <p:par>
                          <p:cTn id="187" fill="hold" nodeType="afterGroup">
                            <p:stCondLst>
                              <p:cond delay="500"/>
                            </p:stCondLst>
                            <p:childTnLst>
                              <p:par>
                                <p:cTn id="188" presetID="23" presetClass="entr" presetSubtype="32" fill="hold" grpId="0" nodeType="afterEffect">
                                  <p:stCondLst>
                                    <p:cond delay="0"/>
                                  </p:stCondLst>
                                  <p:childTnLst>
                                    <p:set>
                                      <p:cBhvr>
                                        <p:cTn id="189" dur="1" fill="hold">
                                          <p:stCondLst>
                                            <p:cond delay="0"/>
                                          </p:stCondLst>
                                        </p:cTn>
                                        <p:tgtEl>
                                          <p:spTgt spid="3530820"/>
                                        </p:tgtEl>
                                        <p:attrNameLst>
                                          <p:attrName>style.visibility</p:attrName>
                                        </p:attrNameLst>
                                      </p:cBhvr>
                                      <p:to>
                                        <p:strVal val="visible"/>
                                      </p:to>
                                    </p:set>
                                    <p:anim calcmode="lin" valueType="num">
                                      <p:cBhvr>
                                        <p:cTn id="190" dur="500" fill="hold"/>
                                        <p:tgtEl>
                                          <p:spTgt spid="3530820"/>
                                        </p:tgtEl>
                                        <p:attrNameLst>
                                          <p:attrName>ppt_w</p:attrName>
                                        </p:attrNameLst>
                                      </p:cBhvr>
                                      <p:tavLst>
                                        <p:tav tm="0">
                                          <p:val>
                                            <p:strVal val="4*#ppt_w"/>
                                          </p:val>
                                        </p:tav>
                                        <p:tav tm="100000">
                                          <p:val>
                                            <p:strVal val="#ppt_w"/>
                                          </p:val>
                                        </p:tav>
                                      </p:tavLst>
                                    </p:anim>
                                    <p:anim calcmode="lin" valueType="num">
                                      <p:cBhvr>
                                        <p:cTn id="191" dur="500" fill="hold"/>
                                        <p:tgtEl>
                                          <p:spTgt spid="3530820"/>
                                        </p:tgtEl>
                                        <p:attrNameLst>
                                          <p:attrName>ppt_h</p:attrName>
                                        </p:attrNameLst>
                                      </p:cBhvr>
                                      <p:tavLst>
                                        <p:tav tm="0">
                                          <p:val>
                                            <p:strVal val="4*#ppt_h"/>
                                          </p:val>
                                        </p:tav>
                                        <p:tav tm="100000">
                                          <p:val>
                                            <p:strVal val="#ppt_h"/>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7" presetClass="entr" presetSubtype="4" fill="hold" nodeType="clickEffect">
                                  <p:stCondLst>
                                    <p:cond delay="0"/>
                                  </p:stCondLst>
                                  <p:childTnLst>
                                    <p:set>
                                      <p:cBhvr>
                                        <p:cTn id="195" dur="1" fill="hold">
                                          <p:stCondLst>
                                            <p:cond delay="0"/>
                                          </p:stCondLst>
                                        </p:cTn>
                                        <p:tgtEl>
                                          <p:spTgt spid="3530825"/>
                                        </p:tgtEl>
                                        <p:attrNameLst>
                                          <p:attrName>style.visibility</p:attrName>
                                        </p:attrNameLst>
                                      </p:cBhvr>
                                      <p:to>
                                        <p:strVal val="visible"/>
                                      </p:to>
                                    </p:set>
                                    <p:anim calcmode="lin" valueType="num">
                                      <p:cBhvr>
                                        <p:cTn id="196" dur="500" fill="hold"/>
                                        <p:tgtEl>
                                          <p:spTgt spid="3530825"/>
                                        </p:tgtEl>
                                        <p:attrNameLst>
                                          <p:attrName>ppt_x</p:attrName>
                                        </p:attrNameLst>
                                      </p:cBhvr>
                                      <p:tavLst>
                                        <p:tav tm="0">
                                          <p:val>
                                            <p:strVal val="#ppt_x"/>
                                          </p:val>
                                        </p:tav>
                                        <p:tav tm="100000">
                                          <p:val>
                                            <p:strVal val="#ppt_x"/>
                                          </p:val>
                                        </p:tav>
                                      </p:tavLst>
                                    </p:anim>
                                    <p:anim calcmode="lin" valueType="num">
                                      <p:cBhvr>
                                        <p:cTn id="197" dur="500" fill="hold"/>
                                        <p:tgtEl>
                                          <p:spTgt spid="3530825"/>
                                        </p:tgtEl>
                                        <p:attrNameLst>
                                          <p:attrName>ppt_y</p:attrName>
                                        </p:attrNameLst>
                                      </p:cBhvr>
                                      <p:tavLst>
                                        <p:tav tm="0">
                                          <p:val>
                                            <p:strVal val="#ppt_y+#ppt_h/2"/>
                                          </p:val>
                                        </p:tav>
                                        <p:tav tm="100000">
                                          <p:val>
                                            <p:strVal val="#ppt_y"/>
                                          </p:val>
                                        </p:tav>
                                      </p:tavLst>
                                    </p:anim>
                                    <p:anim calcmode="lin" valueType="num">
                                      <p:cBhvr>
                                        <p:cTn id="198" dur="500" fill="hold"/>
                                        <p:tgtEl>
                                          <p:spTgt spid="3530825"/>
                                        </p:tgtEl>
                                        <p:attrNameLst>
                                          <p:attrName>ppt_w</p:attrName>
                                        </p:attrNameLst>
                                      </p:cBhvr>
                                      <p:tavLst>
                                        <p:tav tm="0">
                                          <p:val>
                                            <p:strVal val="#ppt_w"/>
                                          </p:val>
                                        </p:tav>
                                        <p:tav tm="100000">
                                          <p:val>
                                            <p:strVal val="#ppt_w"/>
                                          </p:val>
                                        </p:tav>
                                      </p:tavLst>
                                    </p:anim>
                                    <p:anim calcmode="lin" valueType="num">
                                      <p:cBhvr>
                                        <p:cTn id="199" dur="500" fill="hold"/>
                                        <p:tgtEl>
                                          <p:spTgt spid="3530825"/>
                                        </p:tgtEl>
                                        <p:attrNameLst>
                                          <p:attrName>ppt_h</p:attrName>
                                        </p:attrNameLst>
                                      </p:cBhvr>
                                      <p:tavLst>
                                        <p:tav tm="0">
                                          <p:val>
                                            <p:fltVal val="0"/>
                                          </p:val>
                                        </p:tav>
                                        <p:tav tm="100000">
                                          <p:val>
                                            <p:strVal val="#ppt_h"/>
                                          </p:val>
                                        </p:tav>
                                      </p:tavLst>
                                    </p:anim>
                                  </p:childTnLst>
                                </p:cTn>
                              </p:par>
                            </p:childTnLst>
                          </p:cTn>
                        </p:par>
                        <p:par>
                          <p:cTn id="200" fill="hold" nodeType="afterGroup">
                            <p:stCondLst>
                              <p:cond delay="500"/>
                            </p:stCondLst>
                            <p:childTnLst>
                              <p:par>
                                <p:cTn id="201" presetID="23" presetClass="entr" presetSubtype="32" fill="hold" grpId="0" nodeType="afterEffect">
                                  <p:stCondLst>
                                    <p:cond delay="0"/>
                                  </p:stCondLst>
                                  <p:childTnLst>
                                    <p:set>
                                      <p:cBhvr>
                                        <p:cTn id="202" dur="1" fill="hold">
                                          <p:stCondLst>
                                            <p:cond delay="0"/>
                                          </p:stCondLst>
                                        </p:cTn>
                                        <p:tgtEl>
                                          <p:spTgt spid="3530823"/>
                                        </p:tgtEl>
                                        <p:attrNameLst>
                                          <p:attrName>style.visibility</p:attrName>
                                        </p:attrNameLst>
                                      </p:cBhvr>
                                      <p:to>
                                        <p:strVal val="visible"/>
                                      </p:to>
                                    </p:set>
                                    <p:anim calcmode="lin" valueType="num">
                                      <p:cBhvr>
                                        <p:cTn id="203" dur="500" fill="hold"/>
                                        <p:tgtEl>
                                          <p:spTgt spid="3530823"/>
                                        </p:tgtEl>
                                        <p:attrNameLst>
                                          <p:attrName>ppt_w</p:attrName>
                                        </p:attrNameLst>
                                      </p:cBhvr>
                                      <p:tavLst>
                                        <p:tav tm="0">
                                          <p:val>
                                            <p:strVal val="4*#ppt_w"/>
                                          </p:val>
                                        </p:tav>
                                        <p:tav tm="100000">
                                          <p:val>
                                            <p:strVal val="#ppt_w"/>
                                          </p:val>
                                        </p:tav>
                                      </p:tavLst>
                                    </p:anim>
                                    <p:anim calcmode="lin" valueType="num">
                                      <p:cBhvr>
                                        <p:cTn id="204" dur="500" fill="hold"/>
                                        <p:tgtEl>
                                          <p:spTgt spid="3530823"/>
                                        </p:tgtEl>
                                        <p:attrNameLst>
                                          <p:attrName>ppt_h</p:attrName>
                                        </p:attrNameLst>
                                      </p:cBhvr>
                                      <p:tavLst>
                                        <p:tav tm="0">
                                          <p:val>
                                            <p:strVal val="4*#ppt_h"/>
                                          </p:val>
                                        </p:tav>
                                        <p:tav tm="100000">
                                          <p:val>
                                            <p:strVal val="#ppt_h"/>
                                          </p:val>
                                        </p:tav>
                                      </p:tavLst>
                                    </p:anim>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7" presetClass="entr" presetSubtype="4" fill="hold" nodeType="clickEffect">
                                  <p:stCondLst>
                                    <p:cond delay="0"/>
                                  </p:stCondLst>
                                  <p:childTnLst>
                                    <p:set>
                                      <p:cBhvr>
                                        <p:cTn id="208" dur="1" fill="hold">
                                          <p:stCondLst>
                                            <p:cond delay="0"/>
                                          </p:stCondLst>
                                        </p:cTn>
                                        <p:tgtEl>
                                          <p:spTgt spid="3530826"/>
                                        </p:tgtEl>
                                        <p:attrNameLst>
                                          <p:attrName>style.visibility</p:attrName>
                                        </p:attrNameLst>
                                      </p:cBhvr>
                                      <p:to>
                                        <p:strVal val="visible"/>
                                      </p:to>
                                    </p:set>
                                    <p:anim calcmode="lin" valueType="num">
                                      <p:cBhvr>
                                        <p:cTn id="209" dur="500" fill="hold"/>
                                        <p:tgtEl>
                                          <p:spTgt spid="3530826"/>
                                        </p:tgtEl>
                                        <p:attrNameLst>
                                          <p:attrName>ppt_x</p:attrName>
                                        </p:attrNameLst>
                                      </p:cBhvr>
                                      <p:tavLst>
                                        <p:tav tm="0">
                                          <p:val>
                                            <p:strVal val="#ppt_x"/>
                                          </p:val>
                                        </p:tav>
                                        <p:tav tm="100000">
                                          <p:val>
                                            <p:strVal val="#ppt_x"/>
                                          </p:val>
                                        </p:tav>
                                      </p:tavLst>
                                    </p:anim>
                                    <p:anim calcmode="lin" valueType="num">
                                      <p:cBhvr>
                                        <p:cTn id="210" dur="500" fill="hold"/>
                                        <p:tgtEl>
                                          <p:spTgt spid="3530826"/>
                                        </p:tgtEl>
                                        <p:attrNameLst>
                                          <p:attrName>ppt_y</p:attrName>
                                        </p:attrNameLst>
                                      </p:cBhvr>
                                      <p:tavLst>
                                        <p:tav tm="0">
                                          <p:val>
                                            <p:strVal val="#ppt_y+#ppt_h/2"/>
                                          </p:val>
                                        </p:tav>
                                        <p:tav tm="100000">
                                          <p:val>
                                            <p:strVal val="#ppt_y"/>
                                          </p:val>
                                        </p:tav>
                                      </p:tavLst>
                                    </p:anim>
                                    <p:anim calcmode="lin" valueType="num">
                                      <p:cBhvr>
                                        <p:cTn id="211" dur="500" fill="hold"/>
                                        <p:tgtEl>
                                          <p:spTgt spid="3530826"/>
                                        </p:tgtEl>
                                        <p:attrNameLst>
                                          <p:attrName>ppt_w</p:attrName>
                                        </p:attrNameLst>
                                      </p:cBhvr>
                                      <p:tavLst>
                                        <p:tav tm="0">
                                          <p:val>
                                            <p:strVal val="#ppt_w"/>
                                          </p:val>
                                        </p:tav>
                                        <p:tav tm="100000">
                                          <p:val>
                                            <p:strVal val="#ppt_w"/>
                                          </p:val>
                                        </p:tav>
                                      </p:tavLst>
                                    </p:anim>
                                    <p:anim calcmode="lin" valueType="num">
                                      <p:cBhvr>
                                        <p:cTn id="212" dur="500" fill="hold"/>
                                        <p:tgtEl>
                                          <p:spTgt spid="3530826"/>
                                        </p:tgtEl>
                                        <p:attrNameLst>
                                          <p:attrName>ppt_h</p:attrName>
                                        </p:attrNameLst>
                                      </p:cBhvr>
                                      <p:tavLst>
                                        <p:tav tm="0">
                                          <p:val>
                                            <p:fltVal val="0"/>
                                          </p:val>
                                        </p:tav>
                                        <p:tav tm="100000">
                                          <p:val>
                                            <p:strVal val="#ppt_h"/>
                                          </p:val>
                                        </p:tav>
                                      </p:tavLst>
                                    </p:anim>
                                  </p:childTnLst>
                                </p:cTn>
                              </p:par>
                            </p:childTnLst>
                          </p:cTn>
                        </p:par>
                        <p:par>
                          <p:cTn id="213" fill="hold" nodeType="afterGroup">
                            <p:stCondLst>
                              <p:cond delay="500"/>
                            </p:stCondLst>
                            <p:childTnLst>
                              <p:par>
                                <p:cTn id="214" presetID="23" presetClass="entr" presetSubtype="32" fill="hold" grpId="0" nodeType="afterEffect">
                                  <p:stCondLst>
                                    <p:cond delay="0"/>
                                  </p:stCondLst>
                                  <p:childTnLst>
                                    <p:set>
                                      <p:cBhvr>
                                        <p:cTn id="215" dur="1" fill="hold">
                                          <p:stCondLst>
                                            <p:cond delay="0"/>
                                          </p:stCondLst>
                                        </p:cTn>
                                        <p:tgtEl>
                                          <p:spTgt spid="3530824"/>
                                        </p:tgtEl>
                                        <p:attrNameLst>
                                          <p:attrName>style.visibility</p:attrName>
                                        </p:attrNameLst>
                                      </p:cBhvr>
                                      <p:to>
                                        <p:strVal val="visible"/>
                                      </p:to>
                                    </p:set>
                                    <p:anim calcmode="lin" valueType="num">
                                      <p:cBhvr>
                                        <p:cTn id="216" dur="500" fill="hold"/>
                                        <p:tgtEl>
                                          <p:spTgt spid="3530824"/>
                                        </p:tgtEl>
                                        <p:attrNameLst>
                                          <p:attrName>ppt_w</p:attrName>
                                        </p:attrNameLst>
                                      </p:cBhvr>
                                      <p:tavLst>
                                        <p:tav tm="0">
                                          <p:val>
                                            <p:strVal val="4*#ppt_w"/>
                                          </p:val>
                                        </p:tav>
                                        <p:tav tm="100000">
                                          <p:val>
                                            <p:strVal val="#ppt_w"/>
                                          </p:val>
                                        </p:tav>
                                      </p:tavLst>
                                    </p:anim>
                                    <p:anim calcmode="lin" valueType="num">
                                      <p:cBhvr>
                                        <p:cTn id="217" dur="500" fill="hold"/>
                                        <p:tgtEl>
                                          <p:spTgt spid="35308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6" grpId="0" animBg="1"/>
      <p:bldP spid="3530757" grpId="0" animBg="1"/>
      <p:bldP spid="3530768" grpId="0" animBg="1" autoUpdateAnimBg="0"/>
      <p:bldP spid="3530769" grpId="0" animBg="1" autoUpdateAnimBg="0"/>
      <p:bldP spid="3530770" grpId="0" animBg="1" autoUpdateAnimBg="0"/>
      <p:bldP spid="3530771" grpId="0" animBg="1" autoUpdateAnimBg="0"/>
      <p:bldP spid="3530778" grpId="0" animBg="1" autoUpdateAnimBg="0"/>
      <p:bldP spid="3530779" grpId="0" animBg="1"/>
      <p:bldP spid="3530780" grpId="0" animBg="1"/>
      <p:bldP spid="3530781" grpId="0" animBg="1" autoUpdateAnimBg="0"/>
      <p:bldP spid="3530782" grpId="0" animBg="1" autoUpdateAnimBg="0"/>
      <p:bldP spid="3530808" grpId="0" animBg="1"/>
      <p:bldP spid="3530809" grpId="0" animBg="1" autoUpdateAnimBg="0"/>
      <p:bldP spid="3530810" grpId="0" animBg="1" autoUpdateAnimBg="0"/>
      <p:bldP spid="3530813" grpId="0" animBg="1"/>
      <p:bldP spid="3530814" grpId="0" animBg="1" autoUpdateAnimBg="0"/>
      <p:bldP spid="3530817" grpId="0" animBg="1" autoUpdateAnimBg="0"/>
      <p:bldP spid="3530818" grpId="0" animBg="1"/>
      <p:bldP spid="3530819" grpId="0" animBg="1" autoUpdateAnimBg="0"/>
      <p:bldP spid="3530820" grpId="0" animBg="1" autoUpdateAnimBg="0"/>
      <p:bldP spid="3530822" grpId="0" animBg="1"/>
      <p:bldP spid="3530823" grpId="0" animBg="1"/>
      <p:bldP spid="3530824" grpId="0" animBg="1" autoUpdateAnimBg="0"/>
      <p:bldP spid="353082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0756" name="Text Box 4">
            <a:extLst>
              <a:ext uri="{FF2B5EF4-FFF2-40B4-BE49-F238E27FC236}">
                <a16:creationId xmlns:a16="http://schemas.microsoft.com/office/drawing/2014/main" id="{2544CBC4-6347-4834-A344-43055CEA4BBA}"/>
              </a:ext>
            </a:extLst>
          </p:cNvPr>
          <p:cNvSpPr txBox="1">
            <a:spLocks noChangeArrowheads="1"/>
          </p:cNvSpPr>
          <p:nvPr/>
        </p:nvSpPr>
        <p:spPr bwMode="auto">
          <a:xfrm>
            <a:off x="152400" y="5854700"/>
            <a:ext cx="175260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知名度ＵＰ</a:t>
            </a: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話題性ＵＰ</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57" name="Text Box 5">
            <a:extLst>
              <a:ext uri="{FF2B5EF4-FFF2-40B4-BE49-F238E27FC236}">
                <a16:creationId xmlns:a16="http://schemas.microsoft.com/office/drawing/2014/main" id="{902ECBA1-3C8E-4196-B0CE-30F3815D688B}"/>
              </a:ext>
            </a:extLst>
          </p:cNvPr>
          <p:cNvSpPr txBox="1">
            <a:spLocks noChangeArrowheads="1"/>
          </p:cNvSpPr>
          <p:nvPr/>
        </p:nvSpPr>
        <p:spPr bwMode="auto">
          <a:xfrm>
            <a:off x="2051050" y="5835650"/>
            <a:ext cx="2305050" cy="906463"/>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マスコミで紹介され</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イメージが良くなり</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政治家や有力者が喜ぶ</a:t>
            </a:r>
          </a:p>
        </p:txBody>
      </p:sp>
      <p:sp>
        <p:nvSpPr>
          <p:cNvPr id="141316" name="Rectangle 15">
            <a:extLst>
              <a:ext uri="{FF2B5EF4-FFF2-40B4-BE49-F238E27FC236}">
                <a16:creationId xmlns:a16="http://schemas.microsoft.com/office/drawing/2014/main" id="{957789E4-4E96-48DD-923C-CC16E5CBD358}"/>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地域の付加価値額増加の５段階</a:t>
            </a:r>
            <a:endParaRPr lang="ja-JP" altLang="en-US" dirty="0">
              <a:solidFill>
                <a:schemeClr val="tx2"/>
              </a:solidFill>
              <a:latin typeface="HG創英角ｺﾞｼｯｸUB" panose="020B0909000000000000" pitchFamily="49" charset="-128"/>
              <a:ea typeface="HG創英角ｺﾞｼｯｸUB" panose="020B0909000000000000" pitchFamily="49" charset="-128"/>
            </a:endParaRPr>
          </a:p>
        </p:txBody>
      </p:sp>
      <p:sp>
        <p:nvSpPr>
          <p:cNvPr id="3530768" name="Text Box 16">
            <a:extLst>
              <a:ext uri="{FF2B5EF4-FFF2-40B4-BE49-F238E27FC236}">
                <a16:creationId xmlns:a16="http://schemas.microsoft.com/office/drawing/2014/main" id="{AD1BA11A-85E8-46CB-BA59-413A18754D6B}"/>
              </a:ext>
            </a:extLst>
          </p:cNvPr>
          <p:cNvSpPr txBox="1">
            <a:spLocks noChangeArrowheads="1"/>
          </p:cNvSpPr>
          <p:nvPr/>
        </p:nvSpPr>
        <p:spPr bwMode="auto">
          <a:xfrm>
            <a:off x="179388" y="4802188"/>
            <a:ext cx="1752600" cy="955675"/>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客数増加</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69" name="Text Box 17">
            <a:extLst>
              <a:ext uri="{FF2B5EF4-FFF2-40B4-BE49-F238E27FC236}">
                <a16:creationId xmlns:a16="http://schemas.microsoft.com/office/drawing/2014/main" id="{139235DA-33CC-4C06-8C92-E2635C6EFCB5}"/>
              </a:ext>
            </a:extLst>
          </p:cNvPr>
          <p:cNvSpPr txBox="1">
            <a:spLocks noChangeArrowheads="1"/>
          </p:cNvSpPr>
          <p:nvPr/>
        </p:nvSpPr>
        <p:spPr bwMode="auto">
          <a:xfrm>
            <a:off x="179388" y="3784600"/>
            <a:ext cx="1752600" cy="923925"/>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売上増加</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70" name="Text Box 18">
            <a:extLst>
              <a:ext uri="{FF2B5EF4-FFF2-40B4-BE49-F238E27FC236}">
                <a16:creationId xmlns:a16="http://schemas.microsoft.com/office/drawing/2014/main" id="{668F0F48-242B-4B2C-8147-1C536EB07ECB}"/>
              </a:ext>
            </a:extLst>
          </p:cNvPr>
          <p:cNvSpPr txBox="1">
            <a:spLocks noChangeArrowheads="1"/>
          </p:cNvSpPr>
          <p:nvPr/>
        </p:nvSpPr>
        <p:spPr bwMode="auto">
          <a:xfrm>
            <a:off x="2008188" y="4797425"/>
            <a:ext cx="2351087" cy="944563"/>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a:solidFill>
                  <a:srgbClr val="663300"/>
                </a:solidFill>
                <a:latin typeface="Times New Roman" panose="02020603050405020304" pitchFamily="18" charset="0"/>
                <a:ea typeface="HG丸ｺﾞｼｯｸM-PRO" panose="020F0600000000000000" pitchFamily="50" charset="-128"/>
              </a:rPr>
              <a:t>いわゆる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入込客数</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が増え</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イベント屋やコンビニ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輸送機関が儲かる</a:t>
            </a:r>
          </a:p>
        </p:txBody>
      </p:sp>
      <p:sp>
        <p:nvSpPr>
          <p:cNvPr id="3530771" name="Text Box 19">
            <a:extLst>
              <a:ext uri="{FF2B5EF4-FFF2-40B4-BE49-F238E27FC236}">
                <a16:creationId xmlns:a16="http://schemas.microsoft.com/office/drawing/2014/main" id="{100A09F8-64AF-4216-9263-4E3CD4B49A38}"/>
              </a:ext>
            </a:extLst>
          </p:cNvPr>
          <p:cNvSpPr txBox="1">
            <a:spLocks noChangeArrowheads="1"/>
          </p:cNvSpPr>
          <p:nvPr/>
        </p:nvSpPr>
        <p:spPr bwMode="auto">
          <a:xfrm>
            <a:off x="2008188" y="3779838"/>
            <a:ext cx="2351087" cy="944562"/>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dirty="0">
                <a:solidFill>
                  <a:srgbClr val="333300"/>
                </a:solidFill>
                <a:latin typeface="Times New Roman" panose="02020603050405020304" pitchFamily="18" charset="0"/>
                <a:ea typeface="HG丸ｺﾞｼｯｸM-PRO" panose="020F0600000000000000" pitchFamily="50" charset="-128"/>
              </a:rPr>
              <a:t>安い大量生産品が大量に売れて</a:t>
            </a:r>
            <a:r>
              <a:rPr lang="en-US" altLang="ja-JP" sz="1600" b="1" dirty="0">
                <a:solidFill>
                  <a:srgbClr val="333300"/>
                </a:solidFill>
                <a:latin typeface="Times New Roman" panose="02020603050405020304" pitchFamily="18" charset="0"/>
                <a:ea typeface="HG丸ｺﾞｼｯｸM-PRO" panose="020F0600000000000000" pitchFamily="50" charset="-128"/>
              </a:rPr>
              <a:t>､</a:t>
            </a:r>
            <a:r>
              <a:rPr lang="ja-JP" altLang="en-US" sz="1600" b="1" dirty="0">
                <a:solidFill>
                  <a:srgbClr val="333300"/>
                </a:solidFill>
                <a:latin typeface="Times New Roman" panose="02020603050405020304" pitchFamily="18" charset="0"/>
                <a:ea typeface="HG丸ｺﾞｼｯｸM-PRO" panose="020F0600000000000000" pitchFamily="50" charset="-128"/>
              </a:rPr>
              <a:t>うまいことやった業者が儲かる</a:t>
            </a:r>
          </a:p>
        </p:txBody>
      </p:sp>
      <p:sp>
        <p:nvSpPr>
          <p:cNvPr id="3530772" name="AutoShape 20">
            <a:extLst>
              <a:ext uri="{FF2B5EF4-FFF2-40B4-BE49-F238E27FC236}">
                <a16:creationId xmlns:a16="http://schemas.microsoft.com/office/drawing/2014/main" id="{8E0DE433-37A1-4389-8E38-5EC82C0774FF}"/>
              </a:ext>
            </a:extLst>
          </p:cNvPr>
          <p:cNvSpPr>
            <a:spLocks noChangeArrowheads="1"/>
          </p:cNvSpPr>
          <p:nvPr/>
        </p:nvSpPr>
        <p:spPr bwMode="auto">
          <a:xfrm>
            <a:off x="865188" y="4560888"/>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6" name="AutoShape 24">
            <a:extLst>
              <a:ext uri="{FF2B5EF4-FFF2-40B4-BE49-F238E27FC236}">
                <a16:creationId xmlns:a16="http://schemas.microsoft.com/office/drawing/2014/main" id="{B13D481A-E910-4201-B1DD-49DD8221F14C}"/>
              </a:ext>
            </a:extLst>
          </p:cNvPr>
          <p:cNvSpPr>
            <a:spLocks noChangeArrowheads="1"/>
          </p:cNvSpPr>
          <p:nvPr/>
        </p:nvSpPr>
        <p:spPr bwMode="auto">
          <a:xfrm>
            <a:off x="838200" y="5568950"/>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8" name="AutoShape 26">
            <a:extLst>
              <a:ext uri="{FF2B5EF4-FFF2-40B4-BE49-F238E27FC236}">
                <a16:creationId xmlns:a16="http://schemas.microsoft.com/office/drawing/2014/main" id="{F2FC9B79-3BCE-4D66-8C8B-F217355DF33C}"/>
              </a:ext>
            </a:extLst>
          </p:cNvPr>
          <p:cNvSpPr>
            <a:spLocks noChangeArrowheads="1"/>
          </p:cNvSpPr>
          <p:nvPr/>
        </p:nvSpPr>
        <p:spPr bwMode="auto">
          <a:xfrm>
            <a:off x="4583113" y="908050"/>
            <a:ext cx="2116137"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ＳＣに喩えると</a:t>
            </a:r>
          </a:p>
        </p:txBody>
      </p:sp>
      <p:sp>
        <p:nvSpPr>
          <p:cNvPr id="3530779" name="Text Box 27">
            <a:extLst>
              <a:ext uri="{FF2B5EF4-FFF2-40B4-BE49-F238E27FC236}">
                <a16:creationId xmlns:a16="http://schemas.microsoft.com/office/drawing/2014/main" id="{F74C7413-7FCB-442F-A5DE-3DDCC00A4B9E}"/>
              </a:ext>
            </a:extLst>
          </p:cNvPr>
          <p:cNvSpPr txBox="1">
            <a:spLocks noChangeArrowheads="1"/>
          </p:cNvSpPr>
          <p:nvPr/>
        </p:nvSpPr>
        <p:spPr bwMode="auto">
          <a:xfrm>
            <a:off x="149225" y="2713038"/>
            <a:ext cx="1752600" cy="923925"/>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所得増加</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333300"/>
              </a:solidFill>
              <a:latin typeface="Times New Roman" panose="02020603050405020304" pitchFamily="18" charset="0"/>
              <a:ea typeface="HGP創英角ﾎﾟｯﾌﾟ体" panose="040B0A00000000000000" pitchFamily="50" charset="-128"/>
            </a:endParaRPr>
          </a:p>
        </p:txBody>
      </p:sp>
      <p:sp>
        <p:nvSpPr>
          <p:cNvPr id="3530780" name="Text Box 28">
            <a:extLst>
              <a:ext uri="{FF2B5EF4-FFF2-40B4-BE49-F238E27FC236}">
                <a16:creationId xmlns:a16="http://schemas.microsoft.com/office/drawing/2014/main" id="{FC96E30E-56DB-4ED5-A545-67ED3485E1B7}"/>
              </a:ext>
            </a:extLst>
          </p:cNvPr>
          <p:cNvSpPr txBox="1">
            <a:spLocks noChangeArrowheads="1"/>
          </p:cNvSpPr>
          <p:nvPr/>
        </p:nvSpPr>
        <p:spPr bwMode="auto">
          <a:xfrm>
            <a:off x="2047875" y="2749550"/>
            <a:ext cx="2305050" cy="88265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売上が原材料費や人件費に回ることで地域内の企業や住民が儲かる</a:t>
            </a:r>
          </a:p>
        </p:txBody>
      </p:sp>
      <p:sp>
        <p:nvSpPr>
          <p:cNvPr id="3530781" name="Text Box 29">
            <a:extLst>
              <a:ext uri="{FF2B5EF4-FFF2-40B4-BE49-F238E27FC236}">
                <a16:creationId xmlns:a16="http://schemas.microsoft.com/office/drawing/2014/main" id="{CEB4CBD2-EBB2-44E5-8F35-ABD222CCD6BA}"/>
              </a:ext>
            </a:extLst>
          </p:cNvPr>
          <p:cNvSpPr txBox="1">
            <a:spLocks noChangeArrowheads="1"/>
          </p:cNvSpPr>
          <p:nvPr/>
        </p:nvSpPr>
        <p:spPr bwMode="auto">
          <a:xfrm>
            <a:off x="176213" y="1539875"/>
            <a:ext cx="1752600" cy="95250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地域内経済</a:t>
            </a: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循環拡大</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82" name="Text Box 30">
            <a:extLst>
              <a:ext uri="{FF2B5EF4-FFF2-40B4-BE49-F238E27FC236}">
                <a16:creationId xmlns:a16="http://schemas.microsoft.com/office/drawing/2014/main" id="{7EF7A4BA-1153-490E-9B0A-9355AC902123}"/>
              </a:ext>
            </a:extLst>
          </p:cNvPr>
          <p:cNvSpPr txBox="1">
            <a:spLocks noChangeArrowheads="1"/>
          </p:cNvSpPr>
          <p:nvPr/>
        </p:nvSpPr>
        <p:spPr bwMode="auto">
          <a:xfrm>
            <a:off x="2005013" y="1535113"/>
            <a:ext cx="2351087" cy="992579"/>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500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①  所得が地域内で使われてもう一回りする</a:t>
            </a:r>
            <a:endParaRPr lang="en-US" altLang="ja-JP" sz="1600" b="1" dirty="0">
              <a:solidFill>
                <a:srgbClr val="663300"/>
              </a:solidFill>
              <a:latin typeface="Times New Roman" panose="02020603050405020304" pitchFamily="18" charset="0"/>
              <a:ea typeface="HG丸ｺﾞｼｯｸM-PRO" panose="020F0600000000000000" pitchFamily="50" charset="-128"/>
            </a:endParaRPr>
          </a:p>
          <a:p>
            <a:pPr algn="ctr" eaLnBrk="1" hangingPunct="1">
              <a:lnSpc>
                <a:spcPct val="90000"/>
              </a:lnSpc>
              <a:spcBef>
                <a:spcPts val="3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② 地域企業が栄え地域内の決裁権限が増える</a:t>
            </a:r>
          </a:p>
        </p:txBody>
      </p:sp>
      <p:sp>
        <p:nvSpPr>
          <p:cNvPr id="3530783" name="AutoShape 31">
            <a:extLst>
              <a:ext uri="{FF2B5EF4-FFF2-40B4-BE49-F238E27FC236}">
                <a16:creationId xmlns:a16="http://schemas.microsoft.com/office/drawing/2014/main" id="{9FB4DD25-6D6E-45B2-BFD8-C0450ABBFA6B}"/>
              </a:ext>
            </a:extLst>
          </p:cNvPr>
          <p:cNvSpPr>
            <a:spLocks noChangeArrowheads="1"/>
          </p:cNvSpPr>
          <p:nvPr/>
        </p:nvSpPr>
        <p:spPr bwMode="auto">
          <a:xfrm>
            <a:off x="835025" y="34798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84" name="AutoShape 32">
            <a:extLst>
              <a:ext uri="{FF2B5EF4-FFF2-40B4-BE49-F238E27FC236}">
                <a16:creationId xmlns:a16="http://schemas.microsoft.com/office/drawing/2014/main" id="{9B6701D1-594C-4C65-8E86-D039D55AC8B1}"/>
              </a:ext>
            </a:extLst>
          </p:cNvPr>
          <p:cNvSpPr>
            <a:spLocks noChangeArrowheads="1"/>
          </p:cNvSpPr>
          <p:nvPr/>
        </p:nvSpPr>
        <p:spPr bwMode="auto">
          <a:xfrm>
            <a:off x="827088" y="2354263"/>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08" name="Text Box 56">
            <a:extLst>
              <a:ext uri="{FF2B5EF4-FFF2-40B4-BE49-F238E27FC236}">
                <a16:creationId xmlns:a16="http://schemas.microsoft.com/office/drawing/2014/main" id="{DDB3CB42-EFFB-4B96-841E-C93CEA8F8950}"/>
              </a:ext>
            </a:extLst>
          </p:cNvPr>
          <p:cNvSpPr txBox="1">
            <a:spLocks noChangeArrowheads="1"/>
          </p:cNvSpPr>
          <p:nvPr/>
        </p:nvSpPr>
        <p:spPr bwMode="auto">
          <a:xfrm>
            <a:off x="4592638"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皆に名前が　　知られている！</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09" name="Text Box 57">
            <a:extLst>
              <a:ext uri="{FF2B5EF4-FFF2-40B4-BE49-F238E27FC236}">
                <a16:creationId xmlns:a16="http://schemas.microsoft.com/office/drawing/2014/main" id="{A5CE8EDB-744C-44A4-B580-410FFF2F6C57}"/>
              </a:ext>
            </a:extLst>
          </p:cNvPr>
          <p:cNvSpPr txBox="1">
            <a:spLocks noChangeArrowheads="1"/>
          </p:cNvSpPr>
          <p:nvPr/>
        </p:nvSpPr>
        <p:spPr bwMode="auto">
          <a:xfrm>
            <a:off x="4619625" y="4797425"/>
            <a:ext cx="2112963" cy="952500"/>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駐車場が埋まり来店者が多い！</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0" name="Text Box 58">
            <a:extLst>
              <a:ext uri="{FF2B5EF4-FFF2-40B4-BE49-F238E27FC236}">
                <a16:creationId xmlns:a16="http://schemas.microsoft.com/office/drawing/2014/main" id="{79398FA3-D406-4D6D-AF59-B85B5A6C899E}"/>
              </a:ext>
            </a:extLst>
          </p:cNvPr>
          <p:cNvSpPr txBox="1">
            <a:spLocks noChangeArrowheads="1"/>
          </p:cNvSpPr>
          <p:nvPr/>
        </p:nvSpPr>
        <p:spPr bwMode="auto">
          <a:xfrm>
            <a:off x="4619625" y="3779838"/>
            <a:ext cx="2112963" cy="9223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客数ではなく　売上が大きい！</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1" name="AutoShape 59">
            <a:extLst>
              <a:ext uri="{FF2B5EF4-FFF2-40B4-BE49-F238E27FC236}">
                <a16:creationId xmlns:a16="http://schemas.microsoft.com/office/drawing/2014/main" id="{9D27F789-6844-4DE1-9077-EB762F99CEE5}"/>
              </a:ext>
            </a:extLst>
          </p:cNvPr>
          <p:cNvSpPr>
            <a:spLocks noChangeArrowheads="1"/>
          </p:cNvSpPr>
          <p:nvPr/>
        </p:nvSpPr>
        <p:spPr bwMode="auto">
          <a:xfrm>
            <a:off x="5473700"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2" name="AutoShape 60">
            <a:extLst>
              <a:ext uri="{FF2B5EF4-FFF2-40B4-BE49-F238E27FC236}">
                <a16:creationId xmlns:a16="http://schemas.microsoft.com/office/drawing/2014/main" id="{02819FAF-C140-404C-89D6-E66F41242542}"/>
              </a:ext>
            </a:extLst>
          </p:cNvPr>
          <p:cNvSpPr>
            <a:spLocks noChangeArrowheads="1"/>
          </p:cNvSpPr>
          <p:nvPr/>
        </p:nvSpPr>
        <p:spPr bwMode="auto">
          <a:xfrm>
            <a:off x="5446713"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3" name="Text Box 61">
            <a:extLst>
              <a:ext uri="{FF2B5EF4-FFF2-40B4-BE49-F238E27FC236}">
                <a16:creationId xmlns:a16="http://schemas.microsoft.com/office/drawing/2014/main" id="{F7F1D086-9569-4811-B888-AAFC507A2B98}"/>
              </a:ext>
            </a:extLst>
          </p:cNvPr>
          <p:cNvSpPr txBox="1">
            <a:spLocks noChangeArrowheads="1"/>
          </p:cNvSpPr>
          <p:nvPr/>
        </p:nvSpPr>
        <p:spPr bwMode="auto">
          <a:xfrm>
            <a:off x="4589463" y="2708275"/>
            <a:ext cx="2143125" cy="922338"/>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きちんと黒字が出ている！</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4" name="Text Box 62">
            <a:extLst>
              <a:ext uri="{FF2B5EF4-FFF2-40B4-BE49-F238E27FC236}">
                <a16:creationId xmlns:a16="http://schemas.microsoft.com/office/drawing/2014/main" id="{C33A0F63-53DA-42EF-ADA5-EA466ED51FB9}"/>
              </a:ext>
            </a:extLst>
          </p:cNvPr>
          <p:cNvSpPr txBox="1">
            <a:spLocks noChangeArrowheads="1"/>
          </p:cNvSpPr>
          <p:nvPr/>
        </p:nvSpPr>
        <p:spPr bwMode="auto">
          <a:xfrm>
            <a:off x="4616450" y="1535113"/>
            <a:ext cx="2116138" cy="954087"/>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納入業者を支え雇用増･税収増</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5" name="AutoShape 63">
            <a:extLst>
              <a:ext uri="{FF2B5EF4-FFF2-40B4-BE49-F238E27FC236}">
                <a16:creationId xmlns:a16="http://schemas.microsoft.com/office/drawing/2014/main" id="{9AA4030E-EC6E-4154-93FB-F5E370409B3F}"/>
              </a:ext>
            </a:extLst>
          </p:cNvPr>
          <p:cNvSpPr>
            <a:spLocks noChangeArrowheads="1"/>
          </p:cNvSpPr>
          <p:nvPr/>
        </p:nvSpPr>
        <p:spPr bwMode="auto">
          <a:xfrm>
            <a:off x="5443538"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6" name="AutoShape 64">
            <a:extLst>
              <a:ext uri="{FF2B5EF4-FFF2-40B4-BE49-F238E27FC236}">
                <a16:creationId xmlns:a16="http://schemas.microsoft.com/office/drawing/2014/main" id="{0B68153E-AEE4-4BE8-852B-935F37B468DA}"/>
              </a:ext>
            </a:extLst>
          </p:cNvPr>
          <p:cNvSpPr>
            <a:spLocks noChangeArrowheads="1"/>
          </p:cNvSpPr>
          <p:nvPr/>
        </p:nvSpPr>
        <p:spPr bwMode="auto">
          <a:xfrm>
            <a:off x="5435600"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7" name="AutoShape 65">
            <a:extLst>
              <a:ext uri="{FF2B5EF4-FFF2-40B4-BE49-F238E27FC236}">
                <a16:creationId xmlns:a16="http://schemas.microsoft.com/office/drawing/2014/main" id="{269AE9F0-2CE4-4CA9-979B-528574A16C2F}"/>
              </a:ext>
            </a:extLst>
          </p:cNvPr>
          <p:cNvSpPr>
            <a:spLocks noChangeArrowheads="1"/>
          </p:cNvSpPr>
          <p:nvPr/>
        </p:nvSpPr>
        <p:spPr bwMode="auto">
          <a:xfrm>
            <a:off x="6888163" y="908050"/>
            <a:ext cx="2112962"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観光地の例</a:t>
            </a:r>
          </a:p>
        </p:txBody>
      </p:sp>
      <p:sp>
        <p:nvSpPr>
          <p:cNvPr id="3530818" name="Text Box 66">
            <a:extLst>
              <a:ext uri="{FF2B5EF4-FFF2-40B4-BE49-F238E27FC236}">
                <a16:creationId xmlns:a16="http://schemas.microsoft.com/office/drawing/2014/main" id="{61FD0EC5-789A-4D5D-A201-92E193516310}"/>
              </a:ext>
            </a:extLst>
          </p:cNvPr>
          <p:cNvSpPr txBox="1">
            <a:spLocks noChangeArrowheads="1"/>
          </p:cNvSpPr>
          <p:nvPr/>
        </p:nvSpPr>
        <p:spPr bwMode="auto">
          <a:xfrm>
            <a:off x="6896100"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琵琶湖</a:t>
            </a:r>
            <a:endParaRPr lang="en-US" altLang="ja-JP" sz="2400" b="1">
              <a:solidFill>
                <a:srgbClr val="339966"/>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関が原古戦場</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9" name="Text Box 67">
            <a:extLst>
              <a:ext uri="{FF2B5EF4-FFF2-40B4-BE49-F238E27FC236}">
                <a16:creationId xmlns:a16="http://schemas.microsoft.com/office/drawing/2014/main" id="{157D42D4-7EAE-452D-82F4-FB094D288067}"/>
              </a:ext>
            </a:extLst>
          </p:cNvPr>
          <p:cNvSpPr txBox="1">
            <a:spLocks noChangeArrowheads="1"/>
          </p:cNvSpPr>
          <p:nvPr/>
        </p:nvSpPr>
        <p:spPr bwMode="auto">
          <a:xfrm>
            <a:off x="6923088" y="4797425"/>
            <a:ext cx="2112962" cy="954107"/>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Ｂ級グルメや</a:t>
            </a: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ゆるｷｬﾗｲﾍﾞﾝﾄ</a:t>
            </a:r>
            <a:endParaRPr lang="ja-JP" altLang="en-US" sz="1800" b="1" dirty="0">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0" name="Text Box 68">
            <a:extLst>
              <a:ext uri="{FF2B5EF4-FFF2-40B4-BE49-F238E27FC236}">
                <a16:creationId xmlns:a16="http://schemas.microsoft.com/office/drawing/2014/main" id="{46A42BA3-0083-447D-8B89-82AE869DBE3C}"/>
              </a:ext>
            </a:extLst>
          </p:cNvPr>
          <p:cNvSpPr txBox="1">
            <a:spLocks noChangeArrowheads="1"/>
          </p:cNvSpPr>
          <p:nvPr/>
        </p:nvSpPr>
        <p:spPr bwMode="auto">
          <a:xfrm>
            <a:off x="6923088" y="3779838"/>
            <a:ext cx="2112962" cy="923330"/>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大阪のタコ焼き</a:t>
            </a:r>
            <a:endParaRPr lang="en-US" altLang="ja-JP" sz="2400" b="1" dirty="0">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京都駅のお菓子</a:t>
            </a: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1" name="AutoShape 69">
            <a:extLst>
              <a:ext uri="{FF2B5EF4-FFF2-40B4-BE49-F238E27FC236}">
                <a16:creationId xmlns:a16="http://schemas.microsoft.com/office/drawing/2014/main" id="{745197B8-C8D8-4792-8C21-C842388D1ADD}"/>
              </a:ext>
            </a:extLst>
          </p:cNvPr>
          <p:cNvSpPr>
            <a:spLocks noChangeArrowheads="1"/>
          </p:cNvSpPr>
          <p:nvPr/>
        </p:nvSpPr>
        <p:spPr bwMode="auto">
          <a:xfrm>
            <a:off x="7777163"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2" name="AutoShape 70">
            <a:extLst>
              <a:ext uri="{FF2B5EF4-FFF2-40B4-BE49-F238E27FC236}">
                <a16:creationId xmlns:a16="http://schemas.microsoft.com/office/drawing/2014/main" id="{F719AA00-9CFA-4693-A172-EDAC8FBF0178}"/>
              </a:ext>
            </a:extLst>
          </p:cNvPr>
          <p:cNvSpPr>
            <a:spLocks noChangeArrowheads="1"/>
          </p:cNvSpPr>
          <p:nvPr/>
        </p:nvSpPr>
        <p:spPr bwMode="auto">
          <a:xfrm>
            <a:off x="7750175"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endParaRPr lang="ja-JP" altLang="ja-JP" sz="1600" b="1">
              <a:solidFill>
                <a:srgbClr val="003300"/>
              </a:solidFill>
              <a:ea typeface="HGP創英角ｺﾞｼｯｸUB" panose="020B0900000000000000" pitchFamily="50" charset="-128"/>
            </a:endParaRPr>
          </a:p>
        </p:txBody>
      </p:sp>
      <p:sp>
        <p:nvSpPr>
          <p:cNvPr id="3530823" name="Text Box 71">
            <a:extLst>
              <a:ext uri="{FF2B5EF4-FFF2-40B4-BE49-F238E27FC236}">
                <a16:creationId xmlns:a16="http://schemas.microsoft.com/office/drawing/2014/main" id="{4AF61FB4-9A68-42A8-B1C3-3A295EA8C0FC}"/>
              </a:ext>
            </a:extLst>
          </p:cNvPr>
          <p:cNvSpPr txBox="1">
            <a:spLocks noChangeArrowheads="1"/>
          </p:cNvSpPr>
          <p:nvPr/>
        </p:nvSpPr>
        <p:spPr bwMode="auto">
          <a:xfrm>
            <a:off x="6892925" y="2662238"/>
            <a:ext cx="2143125" cy="984250"/>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北海道猿払村</a:t>
            </a:r>
            <a:endParaRPr lang="en-US" altLang="ja-JP" sz="24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徳島県上勝町</a:t>
            </a: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p:txBody>
      </p:sp>
      <p:sp>
        <p:nvSpPr>
          <p:cNvPr id="3530824" name="Text Box 72">
            <a:extLst>
              <a:ext uri="{FF2B5EF4-FFF2-40B4-BE49-F238E27FC236}">
                <a16:creationId xmlns:a16="http://schemas.microsoft.com/office/drawing/2014/main" id="{38D1BDC3-DFD4-404B-9185-2F37D26E39F6}"/>
              </a:ext>
            </a:extLst>
          </p:cNvPr>
          <p:cNvSpPr txBox="1">
            <a:spLocks noChangeArrowheads="1"/>
          </p:cNvSpPr>
          <p:nvPr/>
        </p:nvSpPr>
        <p:spPr bwMode="auto">
          <a:xfrm>
            <a:off x="6919913" y="1535113"/>
            <a:ext cx="2116137" cy="92333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北海道ニセコ町</a:t>
            </a: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沖縄県竹富町</a:t>
            </a: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p:txBody>
      </p:sp>
      <p:sp>
        <p:nvSpPr>
          <p:cNvPr id="3530825" name="AutoShape 73">
            <a:extLst>
              <a:ext uri="{FF2B5EF4-FFF2-40B4-BE49-F238E27FC236}">
                <a16:creationId xmlns:a16="http://schemas.microsoft.com/office/drawing/2014/main" id="{51DF2227-09C4-4596-A24D-A7204629D1E6}"/>
              </a:ext>
            </a:extLst>
          </p:cNvPr>
          <p:cNvSpPr>
            <a:spLocks noChangeArrowheads="1"/>
          </p:cNvSpPr>
          <p:nvPr/>
        </p:nvSpPr>
        <p:spPr bwMode="auto">
          <a:xfrm>
            <a:off x="7747000"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6" name="AutoShape 74">
            <a:extLst>
              <a:ext uri="{FF2B5EF4-FFF2-40B4-BE49-F238E27FC236}">
                <a16:creationId xmlns:a16="http://schemas.microsoft.com/office/drawing/2014/main" id="{5560495B-052E-4681-A4A3-D51B799AE877}"/>
              </a:ext>
            </a:extLst>
          </p:cNvPr>
          <p:cNvSpPr>
            <a:spLocks noChangeArrowheads="1"/>
          </p:cNvSpPr>
          <p:nvPr/>
        </p:nvSpPr>
        <p:spPr bwMode="auto">
          <a:xfrm>
            <a:off x="7739063"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7" name="AutoShape 75">
            <a:extLst>
              <a:ext uri="{FF2B5EF4-FFF2-40B4-BE49-F238E27FC236}">
                <a16:creationId xmlns:a16="http://schemas.microsoft.com/office/drawing/2014/main" id="{09FF6932-2A14-4170-98BC-51C5502C8E16}"/>
              </a:ext>
            </a:extLst>
          </p:cNvPr>
          <p:cNvSpPr>
            <a:spLocks noChangeArrowheads="1"/>
          </p:cNvSpPr>
          <p:nvPr/>
        </p:nvSpPr>
        <p:spPr bwMode="auto">
          <a:xfrm>
            <a:off x="179388" y="912813"/>
            <a:ext cx="4148137" cy="498475"/>
          </a:xfrm>
          <a:prstGeom prst="wedgeRoundRectCallout">
            <a:avLst>
              <a:gd name="adj1" fmla="val -20838"/>
              <a:gd name="adj2" fmla="val 79361"/>
              <a:gd name="adj3" fmla="val 16667"/>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solidFill>
                  <a:srgbClr val="663300"/>
                </a:solidFill>
                <a:latin typeface="Times New Roman" panose="02020603050405020304" pitchFamily="18" charset="0"/>
                <a:ea typeface="HGP創英角ｺﾞｼｯｸUB" panose="020B0900000000000000" pitchFamily="50" charset="-128"/>
              </a:rPr>
              <a:t>ここまで来ないと意味がない</a:t>
            </a:r>
            <a:r>
              <a:rPr lang="en-US" altLang="ja-JP" sz="2400" b="1" dirty="0">
                <a:solidFill>
                  <a:srgbClr val="663300"/>
                </a:solidFill>
                <a:latin typeface="Times New Roman" panose="02020603050405020304" pitchFamily="18" charset="0"/>
                <a:ea typeface="HGP創英角ｺﾞｼｯｸUB" panose="020B0900000000000000" pitchFamily="50" charset="-128"/>
              </a:rPr>
              <a:t>!</a:t>
            </a:r>
          </a:p>
        </p:txBody>
      </p:sp>
      <p:sp>
        <p:nvSpPr>
          <p:cNvPr id="39" name="吹き出し: 角を丸めた四角形 38">
            <a:extLst>
              <a:ext uri="{FF2B5EF4-FFF2-40B4-BE49-F238E27FC236}">
                <a16:creationId xmlns:a16="http://schemas.microsoft.com/office/drawing/2014/main" id="{C4A8778C-BB19-4EC7-91CC-5EEBADB8D231}"/>
              </a:ext>
            </a:extLst>
          </p:cNvPr>
          <p:cNvSpPr/>
          <p:nvPr/>
        </p:nvSpPr>
        <p:spPr bwMode="auto">
          <a:xfrm>
            <a:off x="4274358" y="5757118"/>
            <a:ext cx="2457882" cy="984250"/>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誰でも知っているが</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行ったことのある人は</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たいへんに少ない</a:t>
            </a:r>
          </a:p>
        </p:txBody>
      </p:sp>
      <p:sp>
        <p:nvSpPr>
          <p:cNvPr id="40" name="吹き出し: 角を丸めた四角形 39">
            <a:extLst>
              <a:ext uri="{FF2B5EF4-FFF2-40B4-BE49-F238E27FC236}">
                <a16:creationId xmlns:a16="http://schemas.microsoft.com/office/drawing/2014/main" id="{082AEB6A-3C06-496F-B847-FABD1FE20451}"/>
              </a:ext>
            </a:extLst>
          </p:cNvPr>
          <p:cNvSpPr/>
          <p:nvPr/>
        </p:nvSpPr>
        <p:spPr bwMode="auto">
          <a:xfrm>
            <a:off x="4301724" y="4941168"/>
            <a:ext cx="2457882"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客数があるだけで</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売上は増えていない</a:t>
            </a:r>
            <a:endParaRPr kumimoji="1" lang="ja-JP" altLang="en-US"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1" name="吹き出し: 角を丸めた四角形 40">
            <a:extLst>
              <a:ext uri="{FF2B5EF4-FFF2-40B4-BE49-F238E27FC236}">
                <a16:creationId xmlns:a16="http://schemas.microsoft.com/office/drawing/2014/main" id="{F4CE07E0-2B37-4D1A-94E2-0E3DD07352C6}"/>
              </a:ext>
            </a:extLst>
          </p:cNvPr>
          <p:cNvSpPr/>
          <p:nvPr/>
        </p:nvSpPr>
        <p:spPr bwMode="auto">
          <a:xfrm>
            <a:off x="4220106" y="3924178"/>
            <a:ext cx="2584142"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原材料が他所産なので</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地元にお金は落ちない</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2" name="吹き出し: 角を丸めた四角形 41">
            <a:extLst>
              <a:ext uri="{FF2B5EF4-FFF2-40B4-BE49-F238E27FC236}">
                <a16:creationId xmlns:a16="http://schemas.microsoft.com/office/drawing/2014/main" id="{3604CA8C-BD8D-4D3B-97BB-FE873F32D695}"/>
              </a:ext>
            </a:extLst>
          </p:cNvPr>
          <p:cNvSpPr/>
          <p:nvPr/>
        </p:nvSpPr>
        <p:spPr bwMode="auto">
          <a:xfrm>
            <a:off x="4031210" y="2852936"/>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儲けが全額貯金されて</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しまい地元で使われない</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3" name="吹き出し: 角を丸めた四角形 42">
            <a:extLst>
              <a:ext uri="{FF2B5EF4-FFF2-40B4-BE49-F238E27FC236}">
                <a16:creationId xmlns:a16="http://schemas.microsoft.com/office/drawing/2014/main" id="{B5B00DFC-7F64-43A1-82D7-075334C806D6}"/>
              </a:ext>
            </a:extLst>
          </p:cNvPr>
          <p:cNvSpPr/>
          <p:nvPr/>
        </p:nvSpPr>
        <p:spPr bwMode="auto">
          <a:xfrm>
            <a:off x="4103218" y="1664312"/>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売上の相当部分が地元に</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コストとして落ちている</a:t>
            </a:r>
            <a:endParaRPr lang="en-US" altLang="ja-JP" sz="2000" dirty="0">
              <a:solidFill>
                <a:srgbClr val="990033"/>
              </a:solidFill>
              <a:latin typeface="HGP創英角ﾎﾟｯﾌﾟ体" panose="040B0A00000000000000" pitchFamily="50" charset="-128"/>
            </a:endParaRPr>
          </a:p>
        </p:txBody>
      </p:sp>
    </p:spTree>
    <p:extLst>
      <p:ext uri="{BB962C8B-B14F-4D97-AF65-F5344CB8AC3E}">
        <p14:creationId xmlns:p14="http://schemas.microsoft.com/office/powerpoint/2010/main" val="2556280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30756"/>
                                        </p:tgtEl>
                                        <p:attrNameLst>
                                          <p:attrName>style.visibility</p:attrName>
                                        </p:attrNameLst>
                                      </p:cBhvr>
                                      <p:to>
                                        <p:strVal val="visible"/>
                                      </p:to>
                                    </p:set>
                                    <p:anim calcmode="lin" valueType="num">
                                      <p:cBhvr>
                                        <p:cTn id="7" dur="500" fill="hold"/>
                                        <p:tgtEl>
                                          <p:spTgt spid="3530756"/>
                                        </p:tgtEl>
                                        <p:attrNameLst>
                                          <p:attrName>ppt_w</p:attrName>
                                        </p:attrNameLst>
                                      </p:cBhvr>
                                      <p:tavLst>
                                        <p:tav tm="0">
                                          <p:val>
                                            <p:strVal val="4*#ppt_w"/>
                                          </p:val>
                                        </p:tav>
                                        <p:tav tm="100000">
                                          <p:val>
                                            <p:strVal val="#ppt_w"/>
                                          </p:val>
                                        </p:tav>
                                      </p:tavLst>
                                    </p:anim>
                                    <p:anim calcmode="lin" valueType="num">
                                      <p:cBhvr>
                                        <p:cTn id="8" dur="500" fill="hold"/>
                                        <p:tgtEl>
                                          <p:spTgt spid="3530756"/>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3530757"/>
                                        </p:tgtEl>
                                        <p:attrNameLst>
                                          <p:attrName>style.visibility</p:attrName>
                                        </p:attrNameLst>
                                      </p:cBhvr>
                                      <p:to>
                                        <p:strVal val="visible"/>
                                      </p:to>
                                    </p:set>
                                    <p:animEffect transition="in" filter="strips(downRight)">
                                      <p:cBhvr>
                                        <p:cTn id="12" dur="500"/>
                                        <p:tgtEl>
                                          <p:spTgt spid="3530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3530776"/>
                                        </p:tgtEl>
                                        <p:attrNameLst>
                                          <p:attrName>style.visibility</p:attrName>
                                        </p:attrNameLst>
                                      </p:cBhvr>
                                      <p:to>
                                        <p:strVal val="visible"/>
                                      </p:to>
                                    </p:set>
                                    <p:anim calcmode="lin" valueType="num">
                                      <p:cBhvr>
                                        <p:cTn id="17" dur="500" fill="hold"/>
                                        <p:tgtEl>
                                          <p:spTgt spid="3530776"/>
                                        </p:tgtEl>
                                        <p:attrNameLst>
                                          <p:attrName>ppt_x</p:attrName>
                                        </p:attrNameLst>
                                      </p:cBhvr>
                                      <p:tavLst>
                                        <p:tav tm="0">
                                          <p:val>
                                            <p:strVal val="#ppt_x"/>
                                          </p:val>
                                        </p:tav>
                                        <p:tav tm="100000">
                                          <p:val>
                                            <p:strVal val="#ppt_x"/>
                                          </p:val>
                                        </p:tav>
                                      </p:tavLst>
                                    </p:anim>
                                    <p:anim calcmode="lin" valueType="num">
                                      <p:cBhvr>
                                        <p:cTn id="18" dur="500" fill="hold"/>
                                        <p:tgtEl>
                                          <p:spTgt spid="3530776"/>
                                        </p:tgtEl>
                                        <p:attrNameLst>
                                          <p:attrName>ppt_y</p:attrName>
                                        </p:attrNameLst>
                                      </p:cBhvr>
                                      <p:tavLst>
                                        <p:tav tm="0">
                                          <p:val>
                                            <p:strVal val="#ppt_y+#ppt_h/2"/>
                                          </p:val>
                                        </p:tav>
                                        <p:tav tm="100000">
                                          <p:val>
                                            <p:strVal val="#ppt_y"/>
                                          </p:val>
                                        </p:tav>
                                      </p:tavLst>
                                    </p:anim>
                                    <p:anim calcmode="lin" valueType="num">
                                      <p:cBhvr>
                                        <p:cTn id="19" dur="500" fill="hold"/>
                                        <p:tgtEl>
                                          <p:spTgt spid="3530776"/>
                                        </p:tgtEl>
                                        <p:attrNameLst>
                                          <p:attrName>ppt_w</p:attrName>
                                        </p:attrNameLst>
                                      </p:cBhvr>
                                      <p:tavLst>
                                        <p:tav tm="0">
                                          <p:val>
                                            <p:strVal val="#ppt_w"/>
                                          </p:val>
                                        </p:tav>
                                        <p:tav tm="100000">
                                          <p:val>
                                            <p:strVal val="#ppt_w"/>
                                          </p:val>
                                        </p:tav>
                                      </p:tavLst>
                                    </p:anim>
                                    <p:anim calcmode="lin" valueType="num">
                                      <p:cBhvr>
                                        <p:cTn id="20" dur="500" fill="hold"/>
                                        <p:tgtEl>
                                          <p:spTgt spid="35307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3530768"/>
                                        </p:tgtEl>
                                        <p:attrNameLst>
                                          <p:attrName>style.visibility</p:attrName>
                                        </p:attrNameLst>
                                      </p:cBhvr>
                                      <p:to>
                                        <p:strVal val="visible"/>
                                      </p:to>
                                    </p:set>
                                    <p:anim calcmode="lin" valueType="num">
                                      <p:cBhvr>
                                        <p:cTn id="24" dur="500" fill="hold"/>
                                        <p:tgtEl>
                                          <p:spTgt spid="3530768"/>
                                        </p:tgtEl>
                                        <p:attrNameLst>
                                          <p:attrName>ppt_w</p:attrName>
                                        </p:attrNameLst>
                                      </p:cBhvr>
                                      <p:tavLst>
                                        <p:tav tm="0">
                                          <p:val>
                                            <p:strVal val="4*#ppt_w"/>
                                          </p:val>
                                        </p:tav>
                                        <p:tav tm="100000">
                                          <p:val>
                                            <p:strVal val="#ppt_w"/>
                                          </p:val>
                                        </p:tav>
                                      </p:tavLst>
                                    </p:anim>
                                    <p:anim calcmode="lin" valueType="num">
                                      <p:cBhvr>
                                        <p:cTn id="25" dur="500" fill="hold"/>
                                        <p:tgtEl>
                                          <p:spTgt spid="3530768"/>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3530770"/>
                                        </p:tgtEl>
                                        <p:attrNameLst>
                                          <p:attrName>style.visibility</p:attrName>
                                        </p:attrNameLst>
                                      </p:cBhvr>
                                      <p:to>
                                        <p:strVal val="visible"/>
                                      </p:to>
                                    </p:set>
                                    <p:animEffect transition="in" filter="strips(downRight)">
                                      <p:cBhvr>
                                        <p:cTn id="29" dur="500"/>
                                        <p:tgtEl>
                                          <p:spTgt spid="35307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4" fill="hold" nodeType="clickEffect">
                                  <p:stCondLst>
                                    <p:cond delay="0"/>
                                  </p:stCondLst>
                                  <p:childTnLst>
                                    <p:set>
                                      <p:cBhvr>
                                        <p:cTn id="33" dur="1" fill="hold">
                                          <p:stCondLst>
                                            <p:cond delay="0"/>
                                          </p:stCondLst>
                                        </p:cTn>
                                        <p:tgtEl>
                                          <p:spTgt spid="3530772"/>
                                        </p:tgtEl>
                                        <p:attrNameLst>
                                          <p:attrName>style.visibility</p:attrName>
                                        </p:attrNameLst>
                                      </p:cBhvr>
                                      <p:to>
                                        <p:strVal val="visible"/>
                                      </p:to>
                                    </p:set>
                                    <p:anim calcmode="lin" valueType="num">
                                      <p:cBhvr>
                                        <p:cTn id="34" dur="500" fill="hold"/>
                                        <p:tgtEl>
                                          <p:spTgt spid="3530772"/>
                                        </p:tgtEl>
                                        <p:attrNameLst>
                                          <p:attrName>ppt_x</p:attrName>
                                        </p:attrNameLst>
                                      </p:cBhvr>
                                      <p:tavLst>
                                        <p:tav tm="0">
                                          <p:val>
                                            <p:strVal val="#ppt_x"/>
                                          </p:val>
                                        </p:tav>
                                        <p:tav tm="100000">
                                          <p:val>
                                            <p:strVal val="#ppt_x"/>
                                          </p:val>
                                        </p:tav>
                                      </p:tavLst>
                                    </p:anim>
                                    <p:anim calcmode="lin" valueType="num">
                                      <p:cBhvr>
                                        <p:cTn id="35" dur="500" fill="hold"/>
                                        <p:tgtEl>
                                          <p:spTgt spid="3530772"/>
                                        </p:tgtEl>
                                        <p:attrNameLst>
                                          <p:attrName>ppt_y</p:attrName>
                                        </p:attrNameLst>
                                      </p:cBhvr>
                                      <p:tavLst>
                                        <p:tav tm="0">
                                          <p:val>
                                            <p:strVal val="#ppt_y+#ppt_h/2"/>
                                          </p:val>
                                        </p:tav>
                                        <p:tav tm="100000">
                                          <p:val>
                                            <p:strVal val="#ppt_y"/>
                                          </p:val>
                                        </p:tav>
                                      </p:tavLst>
                                    </p:anim>
                                    <p:anim calcmode="lin" valueType="num">
                                      <p:cBhvr>
                                        <p:cTn id="36" dur="500" fill="hold"/>
                                        <p:tgtEl>
                                          <p:spTgt spid="3530772"/>
                                        </p:tgtEl>
                                        <p:attrNameLst>
                                          <p:attrName>ppt_w</p:attrName>
                                        </p:attrNameLst>
                                      </p:cBhvr>
                                      <p:tavLst>
                                        <p:tav tm="0">
                                          <p:val>
                                            <p:strVal val="#ppt_w"/>
                                          </p:val>
                                        </p:tav>
                                        <p:tav tm="100000">
                                          <p:val>
                                            <p:strVal val="#ppt_w"/>
                                          </p:val>
                                        </p:tav>
                                      </p:tavLst>
                                    </p:anim>
                                    <p:anim calcmode="lin" valueType="num">
                                      <p:cBhvr>
                                        <p:cTn id="37" dur="500" fill="hold"/>
                                        <p:tgtEl>
                                          <p:spTgt spid="353077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23" presetClass="entr" presetSubtype="32" fill="hold" grpId="0" nodeType="afterEffect">
                                  <p:stCondLst>
                                    <p:cond delay="0"/>
                                  </p:stCondLst>
                                  <p:childTnLst>
                                    <p:set>
                                      <p:cBhvr>
                                        <p:cTn id="40" dur="1" fill="hold">
                                          <p:stCondLst>
                                            <p:cond delay="0"/>
                                          </p:stCondLst>
                                        </p:cTn>
                                        <p:tgtEl>
                                          <p:spTgt spid="3530769"/>
                                        </p:tgtEl>
                                        <p:attrNameLst>
                                          <p:attrName>style.visibility</p:attrName>
                                        </p:attrNameLst>
                                      </p:cBhvr>
                                      <p:to>
                                        <p:strVal val="visible"/>
                                      </p:to>
                                    </p:set>
                                    <p:anim calcmode="lin" valueType="num">
                                      <p:cBhvr>
                                        <p:cTn id="41" dur="500" fill="hold"/>
                                        <p:tgtEl>
                                          <p:spTgt spid="3530769"/>
                                        </p:tgtEl>
                                        <p:attrNameLst>
                                          <p:attrName>ppt_w</p:attrName>
                                        </p:attrNameLst>
                                      </p:cBhvr>
                                      <p:tavLst>
                                        <p:tav tm="0">
                                          <p:val>
                                            <p:strVal val="4*#ppt_w"/>
                                          </p:val>
                                        </p:tav>
                                        <p:tav tm="100000">
                                          <p:val>
                                            <p:strVal val="#ppt_w"/>
                                          </p:val>
                                        </p:tav>
                                      </p:tavLst>
                                    </p:anim>
                                    <p:anim calcmode="lin" valueType="num">
                                      <p:cBhvr>
                                        <p:cTn id="42" dur="500" fill="hold"/>
                                        <p:tgtEl>
                                          <p:spTgt spid="3530769"/>
                                        </p:tgtEl>
                                        <p:attrNameLst>
                                          <p:attrName>ppt_h</p:attrName>
                                        </p:attrNameLst>
                                      </p:cBhvr>
                                      <p:tavLst>
                                        <p:tav tm="0">
                                          <p:val>
                                            <p:strVal val="4*#ppt_h"/>
                                          </p:val>
                                        </p:tav>
                                        <p:tav tm="100000">
                                          <p:val>
                                            <p:strVal val="#ppt_h"/>
                                          </p:val>
                                        </p:tav>
                                      </p:tavLst>
                                    </p:anim>
                                  </p:childTnLst>
                                </p:cTn>
                              </p:par>
                            </p:childTnLst>
                          </p:cTn>
                        </p:par>
                        <p:par>
                          <p:cTn id="43" fill="hold" nodeType="afterGroup">
                            <p:stCondLst>
                              <p:cond delay="1000"/>
                            </p:stCondLst>
                            <p:childTnLst>
                              <p:par>
                                <p:cTn id="44" presetID="18" presetClass="entr" presetSubtype="6" fill="hold" grpId="0" nodeType="afterEffect">
                                  <p:stCondLst>
                                    <p:cond delay="0"/>
                                  </p:stCondLst>
                                  <p:childTnLst>
                                    <p:set>
                                      <p:cBhvr>
                                        <p:cTn id="45" dur="1" fill="hold">
                                          <p:stCondLst>
                                            <p:cond delay="0"/>
                                          </p:stCondLst>
                                        </p:cTn>
                                        <p:tgtEl>
                                          <p:spTgt spid="3530771"/>
                                        </p:tgtEl>
                                        <p:attrNameLst>
                                          <p:attrName>style.visibility</p:attrName>
                                        </p:attrNameLst>
                                      </p:cBhvr>
                                      <p:to>
                                        <p:strVal val="visible"/>
                                      </p:to>
                                    </p:set>
                                    <p:animEffect transition="in" filter="strips(downRight)">
                                      <p:cBhvr>
                                        <p:cTn id="46" dur="500"/>
                                        <p:tgtEl>
                                          <p:spTgt spid="353077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3530783"/>
                                        </p:tgtEl>
                                        <p:attrNameLst>
                                          <p:attrName>style.visibility</p:attrName>
                                        </p:attrNameLst>
                                      </p:cBhvr>
                                      <p:to>
                                        <p:strVal val="visible"/>
                                      </p:to>
                                    </p:set>
                                    <p:anim calcmode="lin" valueType="num">
                                      <p:cBhvr>
                                        <p:cTn id="51" dur="500" fill="hold"/>
                                        <p:tgtEl>
                                          <p:spTgt spid="3530783"/>
                                        </p:tgtEl>
                                        <p:attrNameLst>
                                          <p:attrName>ppt_x</p:attrName>
                                        </p:attrNameLst>
                                      </p:cBhvr>
                                      <p:tavLst>
                                        <p:tav tm="0">
                                          <p:val>
                                            <p:strVal val="#ppt_x"/>
                                          </p:val>
                                        </p:tav>
                                        <p:tav tm="100000">
                                          <p:val>
                                            <p:strVal val="#ppt_x"/>
                                          </p:val>
                                        </p:tav>
                                      </p:tavLst>
                                    </p:anim>
                                    <p:anim calcmode="lin" valueType="num">
                                      <p:cBhvr>
                                        <p:cTn id="52" dur="500" fill="hold"/>
                                        <p:tgtEl>
                                          <p:spTgt spid="3530783"/>
                                        </p:tgtEl>
                                        <p:attrNameLst>
                                          <p:attrName>ppt_y</p:attrName>
                                        </p:attrNameLst>
                                      </p:cBhvr>
                                      <p:tavLst>
                                        <p:tav tm="0">
                                          <p:val>
                                            <p:strVal val="#ppt_y+#ppt_h/2"/>
                                          </p:val>
                                        </p:tav>
                                        <p:tav tm="100000">
                                          <p:val>
                                            <p:strVal val="#ppt_y"/>
                                          </p:val>
                                        </p:tav>
                                      </p:tavLst>
                                    </p:anim>
                                    <p:anim calcmode="lin" valueType="num">
                                      <p:cBhvr>
                                        <p:cTn id="53" dur="500" fill="hold"/>
                                        <p:tgtEl>
                                          <p:spTgt spid="3530783"/>
                                        </p:tgtEl>
                                        <p:attrNameLst>
                                          <p:attrName>ppt_w</p:attrName>
                                        </p:attrNameLst>
                                      </p:cBhvr>
                                      <p:tavLst>
                                        <p:tav tm="0">
                                          <p:val>
                                            <p:strVal val="#ppt_w"/>
                                          </p:val>
                                        </p:tav>
                                        <p:tav tm="100000">
                                          <p:val>
                                            <p:strVal val="#ppt_w"/>
                                          </p:val>
                                        </p:tav>
                                      </p:tavLst>
                                    </p:anim>
                                    <p:anim calcmode="lin" valueType="num">
                                      <p:cBhvr>
                                        <p:cTn id="54" dur="500" fill="hold"/>
                                        <p:tgtEl>
                                          <p:spTgt spid="353078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23" presetClass="entr" presetSubtype="32" fill="hold" grpId="0" nodeType="afterEffect">
                                  <p:stCondLst>
                                    <p:cond delay="0"/>
                                  </p:stCondLst>
                                  <p:childTnLst>
                                    <p:set>
                                      <p:cBhvr>
                                        <p:cTn id="57" dur="1" fill="hold">
                                          <p:stCondLst>
                                            <p:cond delay="0"/>
                                          </p:stCondLst>
                                        </p:cTn>
                                        <p:tgtEl>
                                          <p:spTgt spid="3530779"/>
                                        </p:tgtEl>
                                        <p:attrNameLst>
                                          <p:attrName>style.visibility</p:attrName>
                                        </p:attrNameLst>
                                      </p:cBhvr>
                                      <p:to>
                                        <p:strVal val="visible"/>
                                      </p:to>
                                    </p:set>
                                    <p:anim calcmode="lin" valueType="num">
                                      <p:cBhvr>
                                        <p:cTn id="58" dur="500" fill="hold"/>
                                        <p:tgtEl>
                                          <p:spTgt spid="3530779"/>
                                        </p:tgtEl>
                                        <p:attrNameLst>
                                          <p:attrName>ppt_w</p:attrName>
                                        </p:attrNameLst>
                                      </p:cBhvr>
                                      <p:tavLst>
                                        <p:tav tm="0">
                                          <p:val>
                                            <p:strVal val="4*#ppt_w"/>
                                          </p:val>
                                        </p:tav>
                                        <p:tav tm="100000">
                                          <p:val>
                                            <p:strVal val="#ppt_w"/>
                                          </p:val>
                                        </p:tav>
                                      </p:tavLst>
                                    </p:anim>
                                    <p:anim calcmode="lin" valueType="num">
                                      <p:cBhvr>
                                        <p:cTn id="59" dur="500" fill="hold"/>
                                        <p:tgtEl>
                                          <p:spTgt spid="3530779"/>
                                        </p:tgtEl>
                                        <p:attrNameLst>
                                          <p:attrName>ppt_h</p:attrName>
                                        </p:attrNameLst>
                                      </p:cBhvr>
                                      <p:tavLst>
                                        <p:tav tm="0">
                                          <p:val>
                                            <p:strVal val="4*#ppt_h"/>
                                          </p:val>
                                        </p:tav>
                                        <p:tav tm="100000">
                                          <p:val>
                                            <p:strVal val="#ppt_h"/>
                                          </p:val>
                                        </p:tav>
                                      </p:tavLst>
                                    </p:anim>
                                  </p:childTnLst>
                                </p:cTn>
                              </p:par>
                            </p:childTnLst>
                          </p:cTn>
                        </p:par>
                        <p:par>
                          <p:cTn id="60" fill="hold" nodeType="afterGroup">
                            <p:stCondLst>
                              <p:cond delay="1000"/>
                            </p:stCondLst>
                            <p:childTnLst>
                              <p:par>
                                <p:cTn id="61" presetID="18" presetClass="entr" presetSubtype="6" fill="hold" grpId="0" nodeType="afterEffect">
                                  <p:stCondLst>
                                    <p:cond delay="0"/>
                                  </p:stCondLst>
                                  <p:childTnLst>
                                    <p:set>
                                      <p:cBhvr>
                                        <p:cTn id="62" dur="1" fill="hold">
                                          <p:stCondLst>
                                            <p:cond delay="0"/>
                                          </p:stCondLst>
                                        </p:cTn>
                                        <p:tgtEl>
                                          <p:spTgt spid="3530780"/>
                                        </p:tgtEl>
                                        <p:attrNameLst>
                                          <p:attrName>style.visibility</p:attrName>
                                        </p:attrNameLst>
                                      </p:cBhvr>
                                      <p:to>
                                        <p:strVal val="visible"/>
                                      </p:to>
                                    </p:set>
                                    <p:animEffect transition="in" filter="strips(downRight)">
                                      <p:cBhvr>
                                        <p:cTn id="63" dur="500"/>
                                        <p:tgtEl>
                                          <p:spTgt spid="353078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nodeType="clickEffect">
                                  <p:stCondLst>
                                    <p:cond delay="0"/>
                                  </p:stCondLst>
                                  <p:childTnLst>
                                    <p:set>
                                      <p:cBhvr>
                                        <p:cTn id="67" dur="1" fill="hold">
                                          <p:stCondLst>
                                            <p:cond delay="0"/>
                                          </p:stCondLst>
                                        </p:cTn>
                                        <p:tgtEl>
                                          <p:spTgt spid="3530784"/>
                                        </p:tgtEl>
                                        <p:attrNameLst>
                                          <p:attrName>style.visibility</p:attrName>
                                        </p:attrNameLst>
                                      </p:cBhvr>
                                      <p:to>
                                        <p:strVal val="visible"/>
                                      </p:to>
                                    </p:set>
                                    <p:anim calcmode="lin" valueType="num">
                                      <p:cBhvr>
                                        <p:cTn id="68" dur="500" fill="hold"/>
                                        <p:tgtEl>
                                          <p:spTgt spid="3530784"/>
                                        </p:tgtEl>
                                        <p:attrNameLst>
                                          <p:attrName>ppt_x</p:attrName>
                                        </p:attrNameLst>
                                      </p:cBhvr>
                                      <p:tavLst>
                                        <p:tav tm="0">
                                          <p:val>
                                            <p:strVal val="#ppt_x"/>
                                          </p:val>
                                        </p:tav>
                                        <p:tav tm="100000">
                                          <p:val>
                                            <p:strVal val="#ppt_x"/>
                                          </p:val>
                                        </p:tav>
                                      </p:tavLst>
                                    </p:anim>
                                    <p:anim calcmode="lin" valueType="num">
                                      <p:cBhvr>
                                        <p:cTn id="69" dur="500" fill="hold"/>
                                        <p:tgtEl>
                                          <p:spTgt spid="3530784"/>
                                        </p:tgtEl>
                                        <p:attrNameLst>
                                          <p:attrName>ppt_y</p:attrName>
                                        </p:attrNameLst>
                                      </p:cBhvr>
                                      <p:tavLst>
                                        <p:tav tm="0">
                                          <p:val>
                                            <p:strVal val="#ppt_y+#ppt_h/2"/>
                                          </p:val>
                                        </p:tav>
                                        <p:tav tm="100000">
                                          <p:val>
                                            <p:strVal val="#ppt_y"/>
                                          </p:val>
                                        </p:tav>
                                      </p:tavLst>
                                    </p:anim>
                                    <p:anim calcmode="lin" valueType="num">
                                      <p:cBhvr>
                                        <p:cTn id="70" dur="500" fill="hold"/>
                                        <p:tgtEl>
                                          <p:spTgt spid="3530784"/>
                                        </p:tgtEl>
                                        <p:attrNameLst>
                                          <p:attrName>ppt_w</p:attrName>
                                        </p:attrNameLst>
                                      </p:cBhvr>
                                      <p:tavLst>
                                        <p:tav tm="0">
                                          <p:val>
                                            <p:strVal val="#ppt_w"/>
                                          </p:val>
                                        </p:tav>
                                        <p:tav tm="100000">
                                          <p:val>
                                            <p:strVal val="#ppt_w"/>
                                          </p:val>
                                        </p:tav>
                                      </p:tavLst>
                                    </p:anim>
                                    <p:anim calcmode="lin" valueType="num">
                                      <p:cBhvr>
                                        <p:cTn id="71" dur="500" fill="hold"/>
                                        <p:tgtEl>
                                          <p:spTgt spid="3530784"/>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3530781"/>
                                        </p:tgtEl>
                                        <p:attrNameLst>
                                          <p:attrName>style.visibility</p:attrName>
                                        </p:attrNameLst>
                                      </p:cBhvr>
                                      <p:to>
                                        <p:strVal val="visible"/>
                                      </p:to>
                                    </p:set>
                                    <p:anim calcmode="lin" valueType="num">
                                      <p:cBhvr>
                                        <p:cTn id="75" dur="500" fill="hold"/>
                                        <p:tgtEl>
                                          <p:spTgt spid="3530781"/>
                                        </p:tgtEl>
                                        <p:attrNameLst>
                                          <p:attrName>ppt_w</p:attrName>
                                        </p:attrNameLst>
                                      </p:cBhvr>
                                      <p:tavLst>
                                        <p:tav tm="0">
                                          <p:val>
                                            <p:strVal val="4*#ppt_w"/>
                                          </p:val>
                                        </p:tav>
                                        <p:tav tm="100000">
                                          <p:val>
                                            <p:strVal val="#ppt_w"/>
                                          </p:val>
                                        </p:tav>
                                      </p:tavLst>
                                    </p:anim>
                                    <p:anim calcmode="lin" valueType="num">
                                      <p:cBhvr>
                                        <p:cTn id="76" dur="500" fill="hold"/>
                                        <p:tgtEl>
                                          <p:spTgt spid="3530781"/>
                                        </p:tgtEl>
                                        <p:attrNameLst>
                                          <p:attrName>ppt_h</p:attrName>
                                        </p:attrNameLst>
                                      </p:cBhvr>
                                      <p:tavLst>
                                        <p:tav tm="0">
                                          <p:val>
                                            <p:strVal val="4*#ppt_h"/>
                                          </p:val>
                                        </p:tav>
                                        <p:tav tm="100000">
                                          <p:val>
                                            <p:strVal val="#ppt_h"/>
                                          </p:val>
                                        </p:tav>
                                      </p:tavLst>
                                    </p:anim>
                                  </p:childTnLst>
                                </p:cTn>
                              </p:par>
                            </p:childTnLst>
                          </p:cTn>
                        </p:par>
                        <p:par>
                          <p:cTn id="77" fill="hold" nodeType="afterGroup">
                            <p:stCondLst>
                              <p:cond delay="1000"/>
                            </p:stCondLst>
                            <p:childTnLst>
                              <p:par>
                                <p:cTn id="78" presetID="18" presetClass="entr" presetSubtype="6" fill="hold" grpId="0" nodeType="afterEffect">
                                  <p:stCondLst>
                                    <p:cond delay="0"/>
                                  </p:stCondLst>
                                  <p:childTnLst>
                                    <p:set>
                                      <p:cBhvr>
                                        <p:cTn id="79" dur="1" fill="hold">
                                          <p:stCondLst>
                                            <p:cond delay="0"/>
                                          </p:stCondLst>
                                        </p:cTn>
                                        <p:tgtEl>
                                          <p:spTgt spid="3530782"/>
                                        </p:tgtEl>
                                        <p:attrNameLst>
                                          <p:attrName>style.visibility</p:attrName>
                                        </p:attrNameLst>
                                      </p:cBhvr>
                                      <p:to>
                                        <p:strVal val="visible"/>
                                      </p:to>
                                    </p:set>
                                    <p:animEffect transition="in" filter="strips(downRight)">
                                      <p:cBhvr>
                                        <p:cTn id="80" dur="500"/>
                                        <p:tgtEl>
                                          <p:spTgt spid="353078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530827"/>
                                        </p:tgtEl>
                                        <p:attrNameLst>
                                          <p:attrName>style.visibility</p:attrName>
                                        </p:attrNameLst>
                                      </p:cBhvr>
                                      <p:to>
                                        <p:strVal val="visible"/>
                                      </p:to>
                                    </p:set>
                                    <p:set>
                                      <p:cBhvr>
                                        <p:cTn id="85" dur="228" fill="hold">
                                          <p:stCondLst>
                                            <p:cond delay="0"/>
                                          </p:stCondLst>
                                        </p:cTn>
                                        <p:tgtEl>
                                          <p:spTgt spid="3530827"/>
                                        </p:tgtEl>
                                        <p:attrNameLst>
                                          <p:attrName>style.rotation</p:attrName>
                                        </p:attrNameLst>
                                      </p:cBhvr>
                                      <p:to>
                                        <p:strVal val="-45.0"/>
                                      </p:to>
                                    </p:set>
                                    <p:anim calcmode="lin" valueType="num">
                                      <p:cBhvr>
                                        <p:cTn id="86" dur="228" fill="hold">
                                          <p:stCondLst>
                                            <p:cond delay="228"/>
                                          </p:stCondLst>
                                        </p:cTn>
                                        <p:tgtEl>
                                          <p:spTgt spid="3530827"/>
                                        </p:tgtEl>
                                        <p:attrNameLst>
                                          <p:attrName>style.rotation</p:attrName>
                                        </p:attrNameLst>
                                      </p:cBhvr>
                                      <p:tavLst>
                                        <p:tav tm="0">
                                          <p:val>
                                            <p:fltVal val="-45"/>
                                          </p:val>
                                        </p:tav>
                                        <p:tav tm="69900">
                                          <p:val>
                                            <p:fltVal val="45"/>
                                          </p:val>
                                        </p:tav>
                                        <p:tav tm="100000">
                                          <p:val>
                                            <p:fltVal val="0"/>
                                          </p:val>
                                        </p:tav>
                                      </p:tavLst>
                                    </p:anim>
                                    <p:anim calcmode="lin" valueType="num">
                                      <p:cBhvr>
                                        <p:cTn id="87" dur="228" fill="hold">
                                          <p:stCondLst>
                                            <p:cond delay="0"/>
                                          </p:stCondLst>
                                        </p:cTn>
                                        <p:tgtEl>
                                          <p:spTgt spid="3530827"/>
                                        </p:tgtEl>
                                        <p:attrNameLst>
                                          <p:attrName>ppt_y</p:attrName>
                                        </p:attrNameLst>
                                      </p:cBhvr>
                                      <p:tavLst>
                                        <p:tav tm="0">
                                          <p:val>
                                            <p:strVal val="#ppt_y-1"/>
                                          </p:val>
                                        </p:tav>
                                        <p:tav tm="100000">
                                          <p:val>
                                            <p:strVal val="#ppt_y-(0.354*#ppt_w-0.172*#ppt_h)"/>
                                          </p:val>
                                        </p:tav>
                                      </p:tavLst>
                                    </p:anim>
                                    <p:anim calcmode="lin" valueType="num">
                                      <p:cBhvr>
                                        <p:cTn id="88" dur="78" decel="50000" autoRev="1" fill="hold">
                                          <p:stCondLst>
                                            <p:cond delay="228"/>
                                          </p:stCondLst>
                                        </p:cTn>
                                        <p:tgtEl>
                                          <p:spTgt spid="3530827"/>
                                        </p:tgtEl>
                                        <p:attrNameLst>
                                          <p:attrName>ppt_y</p:attrName>
                                        </p:attrNameLst>
                                      </p:cBhvr>
                                      <p:tavLst>
                                        <p:tav tm="0">
                                          <p:val>
                                            <p:strVal val="#ppt_y-(0.354*#ppt_w-0.172*#ppt_h)"/>
                                          </p:val>
                                        </p:tav>
                                        <p:tav tm="100000">
                                          <p:val>
                                            <p:strVal val="#ppt_y-(0.354*#ppt_w-0.172*#ppt_h)-#ppt_h/2"/>
                                          </p:val>
                                        </p:tav>
                                      </p:tavLst>
                                    </p:anim>
                                    <p:anim calcmode="lin" valueType="num">
                                      <p:cBhvr>
                                        <p:cTn id="89" dur="68" fill="hold">
                                          <p:stCondLst>
                                            <p:cond delay="432"/>
                                          </p:stCondLst>
                                        </p:cTn>
                                        <p:tgtEl>
                                          <p:spTgt spid="3530827"/>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3530778"/>
                                        </p:tgtEl>
                                        <p:attrNameLst>
                                          <p:attrName>style.visibility</p:attrName>
                                        </p:attrNameLst>
                                      </p:cBhvr>
                                      <p:to>
                                        <p:strVal val="visible"/>
                                      </p:to>
                                    </p:set>
                                    <p:anim calcmode="lin" valueType="num">
                                      <p:cBhvr additive="base">
                                        <p:cTn id="94" dur="500" fill="hold"/>
                                        <p:tgtEl>
                                          <p:spTgt spid="3530778"/>
                                        </p:tgtEl>
                                        <p:attrNameLst>
                                          <p:attrName>ppt_x</p:attrName>
                                        </p:attrNameLst>
                                      </p:cBhvr>
                                      <p:tavLst>
                                        <p:tav tm="0">
                                          <p:val>
                                            <p:strVal val="#ppt_x"/>
                                          </p:val>
                                        </p:tav>
                                        <p:tav tm="100000">
                                          <p:val>
                                            <p:strVal val="#ppt_x"/>
                                          </p:val>
                                        </p:tav>
                                      </p:tavLst>
                                    </p:anim>
                                    <p:anim calcmode="lin" valueType="num">
                                      <p:cBhvr additive="base">
                                        <p:cTn id="95" dur="500" fill="hold"/>
                                        <p:tgtEl>
                                          <p:spTgt spid="3530778"/>
                                        </p:tgtEl>
                                        <p:attrNameLst>
                                          <p:attrName>ppt_y</p:attrName>
                                        </p:attrNameLst>
                                      </p:cBhvr>
                                      <p:tavLst>
                                        <p:tav tm="0">
                                          <p:val>
                                            <p:strVal val="0-#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32" fill="hold" grpId="0" nodeType="clickEffect">
                                  <p:stCondLst>
                                    <p:cond delay="0"/>
                                  </p:stCondLst>
                                  <p:childTnLst>
                                    <p:set>
                                      <p:cBhvr>
                                        <p:cTn id="99" dur="1" fill="hold">
                                          <p:stCondLst>
                                            <p:cond delay="0"/>
                                          </p:stCondLst>
                                        </p:cTn>
                                        <p:tgtEl>
                                          <p:spTgt spid="3530808"/>
                                        </p:tgtEl>
                                        <p:attrNameLst>
                                          <p:attrName>style.visibility</p:attrName>
                                        </p:attrNameLst>
                                      </p:cBhvr>
                                      <p:to>
                                        <p:strVal val="visible"/>
                                      </p:to>
                                    </p:set>
                                    <p:anim calcmode="lin" valueType="num">
                                      <p:cBhvr>
                                        <p:cTn id="100" dur="500" fill="hold"/>
                                        <p:tgtEl>
                                          <p:spTgt spid="3530808"/>
                                        </p:tgtEl>
                                        <p:attrNameLst>
                                          <p:attrName>ppt_w</p:attrName>
                                        </p:attrNameLst>
                                      </p:cBhvr>
                                      <p:tavLst>
                                        <p:tav tm="0">
                                          <p:val>
                                            <p:strVal val="4*#ppt_w"/>
                                          </p:val>
                                        </p:tav>
                                        <p:tav tm="100000">
                                          <p:val>
                                            <p:strVal val="#ppt_w"/>
                                          </p:val>
                                        </p:tav>
                                      </p:tavLst>
                                    </p:anim>
                                    <p:anim calcmode="lin" valueType="num">
                                      <p:cBhvr>
                                        <p:cTn id="101" dur="500" fill="hold"/>
                                        <p:tgtEl>
                                          <p:spTgt spid="3530808"/>
                                        </p:tgtEl>
                                        <p:attrNameLst>
                                          <p:attrName>ppt_h</p:attrName>
                                        </p:attrNameLst>
                                      </p:cBhvr>
                                      <p:tavLst>
                                        <p:tav tm="0">
                                          <p:val>
                                            <p:strVal val="4*#ppt_h"/>
                                          </p:val>
                                        </p:tav>
                                        <p:tav tm="100000">
                                          <p:val>
                                            <p:strVal val="#ppt_h"/>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7" presetClass="entr" presetSubtype="4" fill="hold" nodeType="clickEffect">
                                  <p:stCondLst>
                                    <p:cond delay="0"/>
                                  </p:stCondLst>
                                  <p:childTnLst>
                                    <p:set>
                                      <p:cBhvr>
                                        <p:cTn id="105" dur="1" fill="hold">
                                          <p:stCondLst>
                                            <p:cond delay="0"/>
                                          </p:stCondLst>
                                        </p:cTn>
                                        <p:tgtEl>
                                          <p:spTgt spid="3530812"/>
                                        </p:tgtEl>
                                        <p:attrNameLst>
                                          <p:attrName>style.visibility</p:attrName>
                                        </p:attrNameLst>
                                      </p:cBhvr>
                                      <p:to>
                                        <p:strVal val="visible"/>
                                      </p:to>
                                    </p:set>
                                    <p:anim calcmode="lin" valueType="num">
                                      <p:cBhvr>
                                        <p:cTn id="106" dur="500" fill="hold"/>
                                        <p:tgtEl>
                                          <p:spTgt spid="3530812"/>
                                        </p:tgtEl>
                                        <p:attrNameLst>
                                          <p:attrName>ppt_x</p:attrName>
                                        </p:attrNameLst>
                                      </p:cBhvr>
                                      <p:tavLst>
                                        <p:tav tm="0">
                                          <p:val>
                                            <p:strVal val="#ppt_x"/>
                                          </p:val>
                                        </p:tav>
                                        <p:tav tm="100000">
                                          <p:val>
                                            <p:strVal val="#ppt_x"/>
                                          </p:val>
                                        </p:tav>
                                      </p:tavLst>
                                    </p:anim>
                                    <p:anim calcmode="lin" valueType="num">
                                      <p:cBhvr>
                                        <p:cTn id="107" dur="500" fill="hold"/>
                                        <p:tgtEl>
                                          <p:spTgt spid="3530812"/>
                                        </p:tgtEl>
                                        <p:attrNameLst>
                                          <p:attrName>ppt_y</p:attrName>
                                        </p:attrNameLst>
                                      </p:cBhvr>
                                      <p:tavLst>
                                        <p:tav tm="0">
                                          <p:val>
                                            <p:strVal val="#ppt_y+#ppt_h/2"/>
                                          </p:val>
                                        </p:tav>
                                        <p:tav tm="100000">
                                          <p:val>
                                            <p:strVal val="#ppt_y"/>
                                          </p:val>
                                        </p:tav>
                                      </p:tavLst>
                                    </p:anim>
                                    <p:anim calcmode="lin" valueType="num">
                                      <p:cBhvr>
                                        <p:cTn id="108" dur="500" fill="hold"/>
                                        <p:tgtEl>
                                          <p:spTgt spid="3530812"/>
                                        </p:tgtEl>
                                        <p:attrNameLst>
                                          <p:attrName>ppt_w</p:attrName>
                                        </p:attrNameLst>
                                      </p:cBhvr>
                                      <p:tavLst>
                                        <p:tav tm="0">
                                          <p:val>
                                            <p:strVal val="#ppt_w"/>
                                          </p:val>
                                        </p:tav>
                                        <p:tav tm="100000">
                                          <p:val>
                                            <p:strVal val="#ppt_w"/>
                                          </p:val>
                                        </p:tav>
                                      </p:tavLst>
                                    </p:anim>
                                    <p:anim calcmode="lin" valueType="num">
                                      <p:cBhvr>
                                        <p:cTn id="109" dur="500" fill="hold"/>
                                        <p:tgtEl>
                                          <p:spTgt spid="3530812"/>
                                        </p:tgtEl>
                                        <p:attrNameLst>
                                          <p:attrName>ppt_h</p:attrName>
                                        </p:attrNameLst>
                                      </p:cBhvr>
                                      <p:tavLst>
                                        <p:tav tm="0">
                                          <p:val>
                                            <p:fltVal val="0"/>
                                          </p:val>
                                        </p:tav>
                                        <p:tav tm="100000">
                                          <p:val>
                                            <p:strVal val="#ppt_h"/>
                                          </p:val>
                                        </p:tav>
                                      </p:tavLst>
                                    </p:anim>
                                  </p:childTnLst>
                                </p:cTn>
                              </p:par>
                            </p:childTnLst>
                          </p:cTn>
                        </p:par>
                        <p:par>
                          <p:cTn id="110" fill="hold" nodeType="afterGroup">
                            <p:stCondLst>
                              <p:cond delay="500"/>
                            </p:stCondLst>
                            <p:childTnLst>
                              <p:par>
                                <p:cTn id="111" presetID="23" presetClass="entr" presetSubtype="32" fill="hold" grpId="0" nodeType="afterEffect">
                                  <p:stCondLst>
                                    <p:cond delay="0"/>
                                  </p:stCondLst>
                                  <p:childTnLst>
                                    <p:set>
                                      <p:cBhvr>
                                        <p:cTn id="112" dur="1" fill="hold">
                                          <p:stCondLst>
                                            <p:cond delay="0"/>
                                          </p:stCondLst>
                                        </p:cTn>
                                        <p:tgtEl>
                                          <p:spTgt spid="3530809"/>
                                        </p:tgtEl>
                                        <p:attrNameLst>
                                          <p:attrName>style.visibility</p:attrName>
                                        </p:attrNameLst>
                                      </p:cBhvr>
                                      <p:to>
                                        <p:strVal val="visible"/>
                                      </p:to>
                                    </p:set>
                                    <p:anim calcmode="lin" valueType="num">
                                      <p:cBhvr>
                                        <p:cTn id="113" dur="500" fill="hold"/>
                                        <p:tgtEl>
                                          <p:spTgt spid="3530809"/>
                                        </p:tgtEl>
                                        <p:attrNameLst>
                                          <p:attrName>ppt_w</p:attrName>
                                        </p:attrNameLst>
                                      </p:cBhvr>
                                      <p:tavLst>
                                        <p:tav tm="0">
                                          <p:val>
                                            <p:strVal val="4*#ppt_w"/>
                                          </p:val>
                                        </p:tav>
                                        <p:tav tm="100000">
                                          <p:val>
                                            <p:strVal val="#ppt_w"/>
                                          </p:val>
                                        </p:tav>
                                      </p:tavLst>
                                    </p:anim>
                                    <p:anim calcmode="lin" valueType="num">
                                      <p:cBhvr>
                                        <p:cTn id="114" dur="500" fill="hold"/>
                                        <p:tgtEl>
                                          <p:spTgt spid="3530809"/>
                                        </p:tgtEl>
                                        <p:attrNameLst>
                                          <p:attrName>ppt_h</p:attrName>
                                        </p:attrNameLst>
                                      </p:cBhvr>
                                      <p:tavLst>
                                        <p:tav tm="0">
                                          <p:val>
                                            <p:strVal val="4*#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7" presetClass="entr" presetSubtype="4" fill="hold" nodeType="clickEffect">
                                  <p:stCondLst>
                                    <p:cond delay="0"/>
                                  </p:stCondLst>
                                  <p:childTnLst>
                                    <p:set>
                                      <p:cBhvr>
                                        <p:cTn id="118" dur="1" fill="hold">
                                          <p:stCondLst>
                                            <p:cond delay="0"/>
                                          </p:stCondLst>
                                        </p:cTn>
                                        <p:tgtEl>
                                          <p:spTgt spid="3530811"/>
                                        </p:tgtEl>
                                        <p:attrNameLst>
                                          <p:attrName>style.visibility</p:attrName>
                                        </p:attrNameLst>
                                      </p:cBhvr>
                                      <p:to>
                                        <p:strVal val="visible"/>
                                      </p:to>
                                    </p:set>
                                    <p:anim calcmode="lin" valueType="num">
                                      <p:cBhvr>
                                        <p:cTn id="119" dur="500" fill="hold"/>
                                        <p:tgtEl>
                                          <p:spTgt spid="3530811"/>
                                        </p:tgtEl>
                                        <p:attrNameLst>
                                          <p:attrName>ppt_x</p:attrName>
                                        </p:attrNameLst>
                                      </p:cBhvr>
                                      <p:tavLst>
                                        <p:tav tm="0">
                                          <p:val>
                                            <p:strVal val="#ppt_x"/>
                                          </p:val>
                                        </p:tav>
                                        <p:tav tm="100000">
                                          <p:val>
                                            <p:strVal val="#ppt_x"/>
                                          </p:val>
                                        </p:tav>
                                      </p:tavLst>
                                    </p:anim>
                                    <p:anim calcmode="lin" valueType="num">
                                      <p:cBhvr>
                                        <p:cTn id="120" dur="500" fill="hold"/>
                                        <p:tgtEl>
                                          <p:spTgt spid="3530811"/>
                                        </p:tgtEl>
                                        <p:attrNameLst>
                                          <p:attrName>ppt_y</p:attrName>
                                        </p:attrNameLst>
                                      </p:cBhvr>
                                      <p:tavLst>
                                        <p:tav tm="0">
                                          <p:val>
                                            <p:strVal val="#ppt_y+#ppt_h/2"/>
                                          </p:val>
                                        </p:tav>
                                        <p:tav tm="100000">
                                          <p:val>
                                            <p:strVal val="#ppt_y"/>
                                          </p:val>
                                        </p:tav>
                                      </p:tavLst>
                                    </p:anim>
                                    <p:anim calcmode="lin" valueType="num">
                                      <p:cBhvr>
                                        <p:cTn id="121" dur="500" fill="hold"/>
                                        <p:tgtEl>
                                          <p:spTgt spid="3530811"/>
                                        </p:tgtEl>
                                        <p:attrNameLst>
                                          <p:attrName>ppt_w</p:attrName>
                                        </p:attrNameLst>
                                      </p:cBhvr>
                                      <p:tavLst>
                                        <p:tav tm="0">
                                          <p:val>
                                            <p:strVal val="#ppt_w"/>
                                          </p:val>
                                        </p:tav>
                                        <p:tav tm="100000">
                                          <p:val>
                                            <p:strVal val="#ppt_w"/>
                                          </p:val>
                                        </p:tav>
                                      </p:tavLst>
                                    </p:anim>
                                    <p:anim calcmode="lin" valueType="num">
                                      <p:cBhvr>
                                        <p:cTn id="122" dur="500" fill="hold"/>
                                        <p:tgtEl>
                                          <p:spTgt spid="3530811"/>
                                        </p:tgtEl>
                                        <p:attrNameLst>
                                          <p:attrName>ppt_h</p:attrName>
                                        </p:attrNameLst>
                                      </p:cBhvr>
                                      <p:tavLst>
                                        <p:tav tm="0">
                                          <p:val>
                                            <p:fltVal val="0"/>
                                          </p:val>
                                        </p:tav>
                                        <p:tav tm="100000">
                                          <p:val>
                                            <p:strVal val="#ppt_h"/>
                                          </p:val>
                                        </p:tav>
                                      </p:tavLst>
                                    </p:anim>
                                  </p:childTnLst>
                                </p:cTn>
                              </p:par>
                            </p:childTnLst>
                          </p:cTn>
                        </p:par>
                        <p:par>
                          <p:cTn id="123" fill="hold" nodeType="afterGroup">
                            <p:stCondLst>
                              <p:cond delay="500"/>
                            </p:stCondLst>
                            <p:childTnLst>
                              <p:par>
                                <p:cTn id="124" presetID="23" presetClass="entr" presetSubtype="32" fill="hold" grpId="0" nodeType="afterEffect">
                                  <p:stCondLst>
                                    <p:cond delay="0"/>
                                  </p:stCondLst>
                                  <p:childTnLst>
                                    <p:set>
                                      <p:cBhvr>
                                        <p:cTn id="125" dur="1" fill="hold">
                                          <p:stCondLst>
                                            <p:cond delay="0"/>
                                          </p:stCondLst>
                                        </p:cTn>
                                        <p:tgtEl>
                                          <p:spTgt spid="3530810"/>
                                        </p:tgtEl>
                                        <p:attrNameLst>
                                          <p:attrName>style.visibility</p:attrName>
                                        </p:attrNameLst>
                                      </p:cBhvr>
                                      <p:to>
                                        <p:strVal val="visible"/>
                                      </p:to>
                                    </p:set>
                                    <p:anim calcmode="lin" valueType="num">
                                      <p:cBhvr>
                                        <p:cTn id="126" dur="500" fill="hold"/>
                                        <p:tgtEl>
                                          <p:spTgt spid="3530810"/>
                                        </p:tgtEl>
                                        <p:attrNameLst>
                                          <p:attrName>ppt_w</p:attrName>
                                        </p:attrNameLst>
                                      </p:cBhvr>
                                      <p:tavLst>
                                        <p:tav tm="0">
                                          <p:val>
                                            <p:strVal val="4*#ppt_w"/>
                                          </p:val>
                                        </p:tav>
                                        <p:tav tm="100000">
                                          <p:val>
                                            <p:strVal val="#ppt_w"/>
                                          </p:val>
                                        </p:tav>
                                      </p:tavLst>
                                    </p:anim>
                                    <p:anim calcmode="lin" valueType="num">
                                      <p:cBhvr>
                                        <p:cTn id="127" dur="500" fill="hold"/>
                                        <p:tgtEl>
                                          <p:spTgt spid="3530810"/>
                                        </p:tgtEl>
                                        <p:attrNameLst>
                                          <p:attrName>ppt_h</p:attrName>
                                        </p:attrNameLst>
                                      </p:cBhvr>
                                      <p:tavLst>
                                        <p:tav tm="0">
                                          <p:val>
                                            <p:strVal val="4*#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7" presetClass="entr" presetSubtype="4" fill="hold" nodeType="clickEffect">
                                  <p:stCondLst>
                                    <p:cond delay="0"/>
                                  </p:stCondLst>
                                  <p:childTnLst>
                                    <p:set>
                                      <p:cBhvr>
                                        <p:cTn id="131" dur="1" fill="hold">
                                          <p:stCondLst>
                                            <p:cond delay="0"/>
                                          </p:stCondLst>
                                        </p:cTn>
                                        <p:tgtEl>
                                          <p:spTgt spid="3530815"/>
                                        </p:tgtEl>
                                        <p:attrNameLst>
                                          <p:attrName>style.visibility</p:attrName>
                                        </p:attrNameLst>
                                      </p:cBhvr>
                                      <p:to>
                                        <p:strVal val="visible"/>
                                      </p:to>
                                    </p:set>
                                    <p:anim calcmode="lin" valueType="num">
                                      <p:cBhvr>
                                        <p:cTn id="132" dur="500" fill="hold"/>
                                        <p:tgtEl>
                                          <p:spTgt spid="3530815"/>
                                        </p:tgtEl>
                                        <p:attrNameLst>
                                          <p:attrName>ppt_x</p:attrName>
                                        </p:attrNameLst>
                                      </p:cBhvr>
                                      <p:tavLst>
                                        <p:tav tm="0">
                                          <p:val>
                                            <p:strVal val="#ppt_x"/>
                                          </p:val>
                                        </p:tav>
                                        <p:tav tm="100000">
                                          <p:val>
                                            <p:strVal val="#ppt_x"/>
                                          </p:val>
                                        </p:tav>
                                      </p:tavLst>
                                    </p:anim>
                                    <p:anim calcmode="lin" valueType="num">
                                      <p:cBhvr>
                                        <p:cTn id="133" dur="500" fill="hold"/>
                                        <p:tgtEl>
                                          <p:spTgt spid="3530815"/>
                                        </p:tgtEl>
                                        <p:attrNameLst>
                                          <p:attrName>ppt_y</p:attrName>
                                        </p:attrNameLst>
                                      </p:cBhvr>
                                      <p:tavLst>
                                        <p:tav tm="0">
                                          <p:val>
                                            <p:strVal val="#ppt_y+#ppt_h/2"/>
                                          </p:val>
                                        </p:tav>
                                        <p:tav tm="100000">
                                          <p:val>
                                            <p:strVal val="#ppt_y"/>
                                          </p:val>
                                        </p:tav>
                                      </p:tavLst>
                                    </p:anim>
                                    <p:anim calcmode="lin" valueType="num">
                                      <p:cBhvr>
                                        <p:cTn id="134" dur="500" fill="hold"/>
                                        <p:tgtEl>
                                          <p:spTgt spid="3530815"/>
                                        </p:tgtEl>
                                        <p:attrNameLst>
                                          <p:attrName>ppt_w</p:attrName>
                                        </p:attrNameLst>
                                      </p:cBhvr>
                                      <p:tavLst>
                                        <p:tav tm="0">
                                          <p:val>
                                            <p:strVal val="#ppt_w"/>
                                          </p:val>
                                        </p:tav>
                                        <p:tav tm="100000">
                                          <p:val>
                                            <p:strVal val="#ppt_w"/>
                                          </p:val>
                                        </p:tav>
                                      </p:tavLst>
                                    </p:anim>
                                    <p:anim calcmode="lin" valueType="num">
                                      <p:cBhvr>
                                        <p:cTn id="135" dur="500" fill="hold"/>
                                        <p:tgtEl>
                                          <p:spTgt spid="3530815"/>
                                        </p:tgtEl>
                                        <p:attrNameLst>
                                          <p:attrName>ppt_h</p:attrName>
                                        </p:attrNameLst>
                                      </p:cBhvr>
                                      <p:tavLst>
                                        <p:tav tm="0">
                                          <p:val>
                                            <p:fltVal val="0"/>
                                          </p:val>
                                        </p:tav>
                                        <p:tav tm="100000">
                                          <p:val>
                                            <p:strVal val="#ppt_h"/>
                                          </p:val>
                                        </p:tav>
                                      </p:tavLst>
                                    </p:anim>
                                  </p:childTnLst>
                                </p:cTn>
                              </p:par>
                            </p:childTnLst>
                          </p:cTn>
                        </p:par>
                        <p:par>
                          <p:cTn id="136" fill="hold" nodeType="afterGroup">
                            <p:stCondLst>
                              <p:cond delay="500"/>
                            </p:stCondLst>
                            <p:childTnLst>
                              <p:par>
                                <p:cTn id="137" presetID="23" presetClass="entr" presetSubtype="32" fill="hold" grpId="0" nodeType="afterEffect">
                                  <p:stCondLst>
                                    <p:cond delay="0"/>
                                  </p:stCondLst>
                                  <p:childTnLst>
                                    <p:set>
                                      <p:cBhvr>
                                        <p:cTn id="138" dur="1" fill="hold">
                                          <p:stCondLst>
                                            <p:cond delay="0"/>
                                          </p:stCondLst>
                                        </p:cTn>
                                        <p:tgtEl>
                                          <p:spTgt spid="3530813"/>
                                        </p:tgtEl>
                                        <p:attrNameLst>
                                          <p:attrName>style.visibility</p:attrName>
                                        </p:attrNameLst>
                                      </p:cBhvr>
                                      <p:to>
                                        <p:strVal val="visible"/>
                                      </p:to>
                                    </p:set>
                                    <p:anim calcmode="lin" valueType="num">
                                      <p:cBhvr>
                                        <p:cTn id="139" dur="500" fill="hold"/>
                                        <p:tgtEl>
                                          <p:spTgt spid="3530813"/>
                                        </p:tgtEl>
                                        <p:attrNameLst>
                                          <p:attrName>ppt_w</p:attrName>
                                        </p:attrNameLst>
                                      </p:cBhvr>
                                      <p:tavLst>
                                        <p:tav tm="0">
                                          <p:val>
                                            <p:strVal val="4*#ppt_w"/>
                                          </p:val>
                                        </p:tav>
                                        <p:tav tm="100000">
                                          <p:val>
                                            <p:strVal val="#ppt_w"/>
                                          </p:val>
                                        </p:tav>
                                      </p:tavLst>
                                    </p:anim>
                                    <p:anim calcmode="lin" valueType="num">
                                      <p:cBhvr>
                                        <p:cTn id="140" dur="500" fill="hold"/>
                                        <p:tgtEl>
                                          <p:spTgt spid="3530813"/>
                                        </p:tgtEl>
                                        <p:attrNameLst>
                                          <p:attrName>ppt_h</p:attrName>
                                        </p:attrNameLst>
                                      </p:cBhvr>
                                      <p:tavLst>
                                        <p:tav tm="0">
                                          <p:val>
                                            <p:strVal val="4*#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7" presetClass="entr" presetSubtype="4" fill="hold" nodeType="clickEffect">
                                  <p:stCondLst>
                                    <p:cond delay="0"/>
                                  </p:stCondLst>
                                  <p:childTnLst>
                                    <p:set>
                                      <p:cBhvr>
                                        <p:cTn id="144" dur="1" fill="hold">
                                          <p:stCondLst>
                                            <p:cond delay="0"/>
                                          </p:stCondLst>
                                        </p:cTn>
                                        <p:tgtEl>
                                          <p:spTgt spid="3530816"/>
                                        </p:tgtEl>
                                        <p:attrNameLst>
                                          <p:attrName>style.visibility</p:attrName>
                                        </p:attrNameLst>
                                      </p:cBhvr>
                                      <p:to>
                                        <p:strVal val="visible"/>
                                      </p:to>
                                    </p:set>
                                    <p:anim calcmode="lin" valueType="num">
                                      <p:cBhvr>
                                        <p:cTn id="145" dur="500" fill="hold"/>
                                        <p:tgtEl>
                                          <p:spTgt spid="3530816"/>
                                        </p:tgtEl>
                                        <p:attrNameLst>
                                          <p:attrName>ppt_x</p:attrName>
                                        </p:attrNameLst>
                                      </p:cBhvr>
                                      <p:tavLst>
                                        <p:tav tm="0">
                                          <p:val>
                                            <p:strVal val="#ppt_x"/>
                                          </p:val>
                                        </p:tav>
                                        <p:tav tm="100000">
                                          <p:val>
                                            <p:strVal val="#ppt_x"/>
                                          </p:val>
                                        </p:tav>
                                      </p:tavLst>
                                    </p:anim>
                                    <p:anim calcmode="lin" valueType="num">
                                      <p:cBhvr>
                                        <p:cTn id="146" dur="500" fill="hold"/>
                                        <p:tgtEl>
                                          <p:spTgt spid="3530816"/>
                                        </p:tgtEl>
                                        <p:attrNameLst>
                                          <p:attrName>ppt_y</p:attrName>
                                        </p:attrNameLst>
                                      </p:cBhvr>
                                      <p:tavLst>
                                        <p:tav tm="0">
                                          <p:val>
                                            <p:strVal val="#ppt_y+#ppt_h/2"/>
                                          </p:val>
                                        </p:tav>
                                        <p:tav tm="100000">
                                          <p:val>
                                            <p:strVal val="#ppt_y"/>
                                          </p:val>
                                        </p:tav>
                                      </p:tavLst>
                                    </p:anim>
                                    <p:anim calcmode="lin" valueType="num">
                                      <p:cBhvr>
                                        <p:cTn id="147" dur="500" fill="hold"/>
                                        <p:tgtEl>
                                          <p:spTgt spid="3530816"/>
                                        </p:tgtEl>
                                        <p:attrNameLst>
                                          <p:attrName>ppt_w</p:attrName>
                                        </p:attrNameLst>
                                      </p:cBhvr>
                                      <p:tavLst>
                                        <p:tav tm="0">
                                          <p:val>
                                            <p:strVal val="#ppt_w"/>
                                          </p:val>
                                        </p:tav>
                                        <p:tav tm="100000">
                                          <p:val>
                                            <p:strVal val="#ppt_w"/>
                                          </p:val>
                                        </p:tav>
                                      </p:tavLst>
                                    </p:anim>
                                    <p:anim calcmode="lin" valueType="num">
                                      <p:cBhvr>
                                        <p:cTn id="148" dur="500" fill="hold"/>
                                        <p:tgtEl>
                                          <p:spTgt spid="3530816"/>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500"/>
                            </p:stCondLst>
                            <p:childTnLst>
                              <p:par>
                                <p:cTn id="150" presetID="23" presetClass="entr" presetSubtype="32" fill="hold" grpId="0" nodeType="afterEffect">
                                  <p:stCondLst>
                                    <p:cond delay="0"/>
                                  </p:stCondLst>
                                  <p:childTnLst>
                                    <p:set>
                                      <p:cBhvr>
                                        <p:cTn id="151" dur="1" fill="hold">
                                          <p:stCondLst>
                                            <p:cond delay="0"/>
                                          </p:stCondLst>
                                        </p:cTn>
                                        <p:tgtEl>
                                          <p:spTgt spid="3530814"/>
                                        </p:tgtEl>
                                        <p:attrNameLst>
                                          <p:attrName>style.visibility</p:attrName>
                                        </p:attrNameLst>
                                      </p:cBhvr>
                                      <p:to>
                                        <p:strVal val="visible"/>
                                      </p:to>
                                    </p:set>
                                    <p:anim calcmode="lin" valueType="num">
                                      <p:cBhvr>
                                        <p:cTn id="152" dur="500" fill="hold"/>
                                        <p:tgtEl>
                                          <p:spTgt spid="3530814"/>
                                        </p:tgtEl>
                                        <p:attrNameLst>
                                          <p:attrName>ppt_w</p:attrName>
                                        </p:attrNameLst>
                                      </p:cBhvr>
                                      <p:tavLst>
                                        <p:tav tm="0">
                                          <p:val>
                                            <p:strVal val="4*#ppt_w"/>
                                          </p:val>
                                        </p:tav>
                                        <p:tav tm="100000">
                                          <p:val>
                                            <p:strVal val="#ppt_w"/>
                                          </p:val>
                                        </p:tav>
                                      </p:tavLst>
                                    </p:anim>
                                    <p:anim calcmode="lin" valueType="num">
                                      <p:cBhvr>
                                        <p:cTn id="153" dur="500" fill="hold"/>
                                        <p:tgtEl>
                                          <p:spTgt spid="3530814"/>
                                        </p:tgtEl>
                                        <p:attrNameLst>
                                          <p:attrName>ppt_h</p:attrName>
                                        </p:attrNameLst>
                                      </p:cBhvr>
                                      <p:tavLst>
                                        <p:tav tm="0">
                                          <p:val>
                                            <p:strVal val="4*#ppt_h"/>
                                          </p:val>
                                        </p:tav>
                                        <p:tav tm="100000">
                                          <p:val>
                                            <p:strVal val="#ppt_h"/>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1" fill="hold" grpId="0" nodeType="clickEffect">
                                  <p:stCondLst>
                                    <p:cond delay="0"/>
                                  </p:stCondLst>
                                  <p:childTnLst>
                                    <p:set>
                                      <p:cBhvr>
                                        <p:cTn id="157" dur="1" fill="hold">
                                          <p:stCondLst>
                                            <p:cond delay="0"/>
                                          </p:stCondLst>
                                        </p:cTn>
                                        <p:tgtEl>
                                          <p:spTgt spid="3530817"/>
                                        </p:tgtEl>
                                        <p:attrNameLst>
                                          <p:attrName>style.visibility</p:attrName>
                                        </p:attrNameLst>
                                      </p:cBhvr>
                                      <p:to>
                                        <p:strVal val="visible"/>
                                      </p:to>
                                    </p:set>
                                    <p:anim calcmode="lin" valueType="num">
                                      <p:cBhvr additive="base">
                                        <p:cTn id="158" dur="500" fill="hold"/>
                                        <p:tgtEl>
                                          <p:spTgt spid="3530817"/>
                                        </p:tgtEl>
                                        <p:attrNameLst>
                                          <p:attrName>ppt_x</p:attrName>
                                        </p:attrNameLst>
                                      </p:cBhvr>
                                      <p:tavLst>
                                        <p:tav tm="0">
                                          <p:val>
                                            <p:strVal val="#ppt_x"/>
                                          </p:val>
                                        </p:tav>
                                        <p:tav tm="100000">
                                          <p:val>
                                            <p:strVal val="#ppt_x"/>
                                          </p:val>
                                        </p:tav>
                                      </p:tavLst>
                                    </p:anim>
                                    <p:anim calcmode="lin" valueType="num">
                                      <p:cBhvr additive="base">
                                        <p:cTn id="159" dur="500" fill="hold"/>
                                        <p:tgtEl>
                                          <p:spTgt spid="3530817"/>
                                        </p:tgtEl>
                                        <p:attrNameLst>
                                          <p:attrName>ppt_y</p:attrName>
                                        </p:attrNameLst>
                                      </p:cBhvr>
                                      <p:tavLst>
                                        <p:tav tm="0">
                                          <p:val>
                                            <p:strVal val="0-#ppt_h/2"/>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3" presetClass="entr" presetSubtype="32" fill="hold" grpId="0" nodeType="clickEffect">
                                  <p:stCondLst>
                                    <p:cond delay="0"/>
                                  </p:stCondLst>
                                  <p:childTnLst>
                                    <p:set>
                                      <p:cBhvr>
                                        <p:cTn id="163" dur="1" fill="hold">
                                          <p:stCondLst>
                                            <p:cond delay="0"/>
                                          </p:stCondLst>
                                        </p:cTn>
                                        <p:tgtEl>
                                          <p:spTgt spid="3530818"/>
                                        </p:tgtEl>
                                        <p:attrNameLst>
                                          <p:attrName>style.visibility</p:attrName>
                                        </p:attrNameLst>
                                      </p:cBhvr>
                                      <p:to>
                                        <p:strVal val="visible"/>
                                      </p:to>
                                    </p:set>
                                    <p:anim calcmode="lin" valueType="num">
                                      <p:cBhvr>
                                        <p:cTn id="164" dur="500" fill="hold"/>
                                        <p:tgtEl>
                                          <p:spTgt spid="3530818"/>
                                        </p:tgtEl>
                                        <p:attrNameLst>
                                          <p:attrName>ppt_w</p:attrName>
                                        </p:attrNameLst>
                                      </p:cBhvr>
                                      <p:tavLst>
                                        <p:tav tm="0">
                                          <p:val>
                                            <p:strVal val="4*#ppt_w"/>
                                          </p:val>
                                        </p:tav>
                                        <p:tav tm="100000">
                                          <p:val>
                                            <p:strVal val="#ppt_w"/>
                                          </p:val>
                                        </p:tav>
                                      </p:tavLst>
                                    </p:anim>
                                    <p:anim calcmode="lin" valueType="num">
                                      <p:cBhvr>
                                        <p:cTn id="165" dur="500" fill="hold"/>
                                        <p:tgtEl>
                                          <p:spTgt spid="3530818"/>
                                        </p:tgtEl>
                                        <p:attrNameLst>
                                          <p:attrName>ppt_h</p:attrName>
                                        </p:attrNameLst>
                                      </p:cBhvr>
                                      <p:tavLst>
                                        <p:tav tm="0">
                                          <p:val>
                                            <p:strVal val="4*#ppt_h"/>
                                          </p:val>
                                        </p:tav>
                                        <p:tav tm="100000">
                                          <p:val>
                                            <p:strVal val="#ppt_h"/>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7" presetClass="entr" presetSubtype="4" fill="hold" grpId="0" nodeType="clickEffect">
                                  <p:stCondLst>
                                    <p:cond delay="0"/>
                                  </p:stCondLst>
                                  <p:childTnLst>
                                    <p:set>
                                      <p:cBhvr>
                                        <p:cTn id="169" dur="1" fill="hold">
                                          <p:stCondLst>
                                            <p:cond delay="0"/>
                                          </p:stCondLst>
                                        </p:cTn>
                                        <p:tgtEl>
                                          <p:spTgt spid="3530822"/>
                                        </p:tgtEl>
                                        <p:attrNameLst>
                                          <p:attrName>style.visibility</p:attrName>
                                        </p:attrNameLst>
                                      </p:cBhvr>
                                      <p:to>
                                        <p:strVal val="visible"/>
                                      </p:to>
                                    </p:set>
                                    <p:anim calcmode="lin" valueType="num">
                                      <p:cBhvr>
                                        <p:cTn id="170" dur="500" fill="hold"/>
                                        <p:tgtEl>
                                          <p:spTgt spid="3530822"/>
                                        </p:tgtEl>
                                        <p:attrNameLst>
                                          <p:attrName>ppt_x</p:attrName>
                                        </p:attrNameLst>
                                      </p:cBhvr>
                                      <p:tavLst>
                                        <p:tav tm="0">
                                          <p:val>
                                            <p:strVal val="#ppt_x"/>
                                          </p:val>
                                        </p:tav>
                                        <p:tav tm="100000">
                                          <p:val>
                                            <p:strVal val="#ppt_x"/>
                                          </p:val>
                                        </p:tav>
                                      </p:tavLst>
                                    </p:anim>
                                    <p:anim calcmode="lin" valueType="num">
                                      <p:cBhvr>
                                        <p:cTn id="171" dur="500" fill="hold"/>
                                        <p:tgtEl>
                                          <p:spTgt spid="3530822"/>
                                        </p:tgtEl>
                                        <p:attrNameLst>
                                          <p:attrName>ppt_y</p:attrName>
                                        </p:attrNameLst>
                                      </p:cBhvr>
                                      <p:tavLst>
                                        <p:tav tm="0">
                                          <p:val>
                                            <p:strVal val="#ppt_y+#ppt_h/2"/>
                                          </p:val>
                                        </p:tav>
                                        <p:tav tm="100000">
                                          <p:val>
                                            <p:strVal val="#ppt_y"/>
                                          </p:val>
                                        </p:tav>
                                      </p:tavLst>
                                    </p:anim>
                                    <p:anim calcmode="lin" valueType="num">
                                      <p:cBhvr>
                                        <p:cTn id="172" dur="500" fill="hold"/>
                                        <p:tgtEl>
                                          <p:spTgt spid="3530822"/>
                                        </p:tgtEl>
                                        <p:attrNameLst>
                                          <p:attrName>ppt_w</p:attrName>
                                        </p:attrNameLst>
                                      </p:cBhvr>
                                      <p:tavLst>
                                        <p:tav tm="0">
                                          <p:val>
                                            <p:strVal val="#ppt_w"/>
                                          </p:val>
                                        </p:tav>
                                        <p:tav tm="100000">
                                          <p:val>
                                            <p:strVal val="#ppt_w"/>
                                          </p:val>
                                        </p:tav>
                                      </p:tavLst>
                                    </p:anim>
                                    <p:anim calcmode="lin" valueType="num">
                                      <p:cBhvr>
                                        <p:cTn id="173" dur="500" fill="hold"/>
                                        <p:tgtEl>
                                          <p:spTgt spid="3530822"/>
                                        </p:tgtEl>
                                        <p:attrNameLst>
                                          <p:attrName>ppt_h</p:attrName>
                                        </p:attrNameLst>
                                      </p:cBhvr>
                                      <p:tavLst>
                                        <p:tav tm="0">
                                          <p:val>
                                            <p:fltVal val="0"/>
                                          </p:val>
                                        </p:tav>
                                        <p:tav tm="100000">
                                          <p:val>
                                            <p:strVal val="#ppt_h"/>
                                          </p:val>
                                        </p:tav>
                                      </p:tavLst>
                                    </p:anim>
                                  </p:childTnLst>
                                </p:cTn>
                              </p:par>
                            </p:childTnLst>
                          </p:cTn>
                        </p:par>
                        <p:par>
                          <p:cTn id="174" fill="hold" nodeType="afterGroup">
                            <p:stCondLst>
                              <p:cond delay="500"/>
                            </p:stCondLst>
                            <p:childTnLst>
                              <p:par>
                                <p:cTn id="175" presetID="23" presetClass="entr" presetSubtype="32" fill="hold" grpId="0" nodeType="afterEffect">
                                  <p:stCondLst>
                                    <p:cond delay="0"/>
                                  </p:stCondLst>
                                  <p:childTnLst>
                                    <p:set>
                                      <p:cBhvr>
                                        <p:cTn id="176" dur="1" fill="hold">
                                          <p:stCondLst>
                                            <p:cond delay="0"/>
                                          </p:stCondLst>
                                        </p:cTn>
                                        <p:tgtEl>
                                          <p:spTgt spid="3530819"/>
                                        </p:tgtEl>
                                        <p:attrNameLst>
                                          <p:attrName>style.visibility</p:attrName>
                                        </p:attrNameLst>
                                      </p:cBhvr>
                                      <p:to>
                                        <p:strVal val="visible"/>
                                      </p:to>
                                    </p:set>
                                    <p:anim calcmode="lin" valueType="num">
                                      <p:cBhvr>
                                        <p:cTn id="177" dur="500" fill="hold"/>
                                        <p:tgtEl>
                                          <p:spTgt spid="3530819"/>
                                        </p:tgtEl>
                                        <p:attrNameLst>
                                          <p:attrName>ppt_w</p:attrName>
                                        </p:attrNameLst>
                                      </p:cBhvr>
                                      <p:tavLst>
                                        <p:tav tm="0">
                                          <p:val>
                                            <p:strVal val="4*#ppt_w"/>
                                          </p:val>
                                        </p:tav>
                                        <p:tav tm="100000">
                                          <p:val>
                                            <p:strVal val="#ppt_w"/>
                                          </p:val>
                                        </p:tav>
                                      </p:tavLst>
                                    </p:anim>
                                    <p:anim calcmode="lin" valueType="num">
                                      <p:cBhvr>
                                        <p:cTn id="178" dur="500" fill="hold"/>
                                        <p:tgtEl>
                                          <p:spTgt spid="3530819"/>
                                        </p:tgtEl>
                                        <p:attrNameLst>
                                          <p:attrName>ppt_h</p:attrName>
                                        </p:attrNameLst>
                                      </p:cBhvr>
                                      <p:tavLst>
                                        <p:tav tm="0">
                                          <p:val>
                                            <p:strVal val="4*#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7" presetClass="entr" presetSubtype="4" fill="hold" nodeType="clickEffect">
                                  <p:stCondLst>
                                    <p:cond delay="0"/>
                                  </p:stCondLst>
                                  <p:childTnLst>
                                    <p:set>
                                      <p:cBhvr>
                                        <p:cTn id="182" dur="1" fill="hold">
                                          <p:stCondLst>
                                            <p:cond delay="0"/>
                                          </p:stCondLst>
                                        </p:cTn>
                                        <p:tgtEl>
                                          <p:spTgt spid="3530821"/>
                                        </p:tgtEl>
                                        <p:attrNameLst>
                                          <p:attrName>style.visibility</p:attrName>
                                        </p:attrNameLst>
                                      </p:cBhvr>
                                      <p:to>
                                        <p:strVal val="visible"/>
                                      </p:to>
                                    </p:set>
                                    <p:anim calcmode="lin" valueType="num">
                                      <p:cBhvr>
                                        <p:cTn id="183" dur="500" fill="hold"/>
                                        <p:tgtEl>
                                          <p:spTgt spid="3530821"/>
                                        </p:tgtEl>
                                        <p:attrNameLst>
                                          <p:attrName>ppt_x</p:attrName>
                                        </p:attrNameLst>
                                      </p:cBhvr>
                                      <p:tavLst>
                                        <p:tav tm="0">
                                          <p:val>
                                            <p:strVal val="#ppt_x"/>
                                          </p:val>
                                        </p:tav>
                                        <p:tav tm="100000">
                                          <p:val>
                                            <p:strVal val="#ppt_x"/>
                                          </p:val>
                                        </p:tav>
                                      </p:tavLst>
                                    </p:anim>
                                    <p:anim calcmode="lin" valueType="num">
                                      <p:cBhvr>
                                        <p:cTn id="184" dur="500" fill="hold"/>
                                        <p:tgtEl>
                                          <p:spTgt spid="3530821"/>
                                        </p:tgtEl>
                                        <p:attrNameLst>
                                          <p:attrName>ppt_y</p:attrName>
                                        </p:attrNameLst>
                                      </p:cBhvr>
                                      <p:tavLst>
                                        <p:tav tm="0">
                                          <p:val>
                                            <p:strVal val="#ppt_y+#ppt_h/2"/>
                                          </p:val>
                                        </p:tav>
                                        <p:tav tm="100000">
                                          <p:val>
                                            <p:strVal val="#ppt_y"/>
                                          </p:val>
                                        </p:tav>
                                      </p:tavLst>
                                    </p:anim>
                                    <p:anim calcmode="lin" valueType="num">
                                      <p:cBhvr>
                                        <p:cTn id="185" dur="500" fill="hold"/>
                                        <p:tgtEl>
                                          <p:spTgt spid="3530821"/>
                                        </p:tgtEl>
                                        <p:attrNameLst>
                                          <p:attrName>ppt_w</p:attrName>
                                        </p:attrNameLst>
                                      </p:cBhvr>
                                      <p:tavLst>
                                        <p:tav tm="0">
                                          <p:val>
                                            <p:strVal val="#ppt_w"/>
                                          </p:val>
                                        </p:tav>
                                        <p:tav tm="100000">
                                          <p:val>
                                            <p:strVal val="#ppt_w"/>
                                          </p:val>
                                        </p:tav>
                                      </p:tavLst>
                                    </p:anim>
                                    <p:anim calcmode="lin" valueType="num">
                                      <p:cBhvr>
                                        <p:cTn id="186" dur="500" fill="hold"/>
                                        <p:tgtEl>
                                          <p:spTgt spid="3530821"/>
                                        </p:tgtEl>
                                        <p:attrNameLst>
                                          <p:attrName>ppt_h</p:attrName>
                                        </p:attrNameLst>
                                      </p:cBhvr>
                                      <p:tavLst>
                                        <p:tav tm="0">
                                          <p:val>
                                            <p:fltVal val="0"/>
                                          </p:val>
                                        </p:tav>
                                        <p:tav tm="100000">
                                          <p:val>
                                            <p:strVal val="#ppt_h"/>
                                          </p:val>
                                        </p:tav>
                                      </p:tavLst>
                                    </p:anim>
                                  </p:childTnLst>
                                </p:cTn>
                              </p:par>
                            </p:childTnLst>
                          </p:cTn>
                        </p:par>
                        <p:par>
                          <p:cTn id="187" fill="hold" nodeType="afterGroup">
                            <p:stCondLst>
                              <p:cond delay="500"/>
                            </p:stCondLst>
                            <p:childTnLst>
                              <p:par>
                                <p:cTn id="188" presetID="23" presetClass="entr" presetSubtype="32" fill="hold" grpId="0" nodeType="afterEffect">
                                  <p:stCondLst>
                                    <p:cond delay="0"/>
                                  </p:stCondLst>
                                  <p:childTnLst>
                                    <p:set>
                                      <p:cBhvr>
                                        <p:cTn id="189" dur="1" fill="hold">
                                          <p:stCondLst>
                                            <p:cond delay="0"/>
                                          </p:stCondLst>
                                        </p:cTn>
                                        <p:tgtEl>
                                          <p:spTgt spid="3530820"/>
                                        </p:tgtEl>
                                        <p:attrNameLst>
                                          <p:attrName>style.visibility</p:attrName>
                                        </p:attrNameLst>
                                      </p:cBhvr>
                                      <p:to>
                                        <p:strVal val="visible"/>
                                      </p:to>
                                    </p:set>
                                    <p:anim calcmode="lin" valueType="num">
                                      <p:cBhvr>
                                        <p:cTn id="190" dur="500" fill="hold"/>
                                        <p:tgtEl>
                                          <p:spTgt spid="3530820"/>
                                        </p:tgtEl>
                                        <p:attrNameLst>
                                          <p:attrName>ppt_w</p:attrName>
                                        </p:attrNameLst>
                                      </p:cBhvr>
                                      <p:tavLst>
                                        <p:tav tm="0">
                                          <p:val>
                                            <p:strVal val="4*#ppt_w"/>
                                          </p:val>
                                        </p:tav>
                                        <p:tav tm="100000">
                                          <p:val>
                                            <p:strVal val="#ppt_w"/>
                                          </p:val>
                                        </p:tav>
                                      </p:tavLst>
                                    </p:anim>
                                    <p:anim calcmode="lin" valueType="num">
                                      <p:cBhvr>
                                        <p:cTn id="191" dur="500" fill="hold"/>
                                        <p:tgtEl>
                                          <p:spTgt spid="3530820"/>
                                        </p:tgtEl>
                                        <p:attrNameLst>
                                          <p:attrName>ppt_h</p:attrName>
                                        </p:attrNameLst>
                                      </p:cBhvr>
                                      <p:tavLst>
                                        <p:tav tm="0">
                                          <p:val>
                                            <p:strVal val="4*#ppt_h"/>
                                          </p:val>
                                        </p:tav>
                                        <p:tav tm="100000">
                                          <p:val>
                                            <p:strVal val="#ppt_h"/>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7" presetClass="entr" presetSubtype="4" fill="hold" nodeType="clickEffect">
                                  <p:stCondLst>
                                    <p:cond delay="0"/>
                                  </p:stCondLst>
                                  <p:childTnLst>
                                    <p:set>
                                      <p:cBhvr>
                                        <p:cTn id="195" dur="1" fill="hold">
                                          <p:stCondLst>
                                            <p:cond delay="0"/>
                                          </p:stCondLst>
                                        </p:cTn>
                                        <p:tgtEl>
                                          <p:spTgt spid="3530825"/>
                                        </p:tgtEl>
                                        <p:attrNameLst>
                                          <p:attrName>style.visibility</p:attrName>
                                        </p:attrNameLst>
                                      </p:cBhvr>
                                      <p:to>
                                        <p:strVal val="visible"/>
                                      </p:to>
                                    </p:set>
                                    <p:anim calcmode="lin" valueType="num">
                                      <p:cBhvr>
                                        <p:cTn id="196" dur="500" fill="hold"/>
                                        <p:tgtEl>
                                          <p:spTgt spid="3530825"/>
                                        </p:tgtEl>
                                        <p:attrNameLst>
                                          <p:attrName>ppt_x</p:attrName>
                                        </p:attrNameLst>
                                      </p:cBhvr>
                                      <p:tavLst>
                                        <p:tav tm="0">
                                          <p:val>
                                            <p:strVal val="#ppt_x"/>
                                          </p:val>
                                        </p:tav>
                                        <p:tav tm="100000">
                                          <p:val>
                                            <p:strVal val="#ppt_x"/>
                                          </p:val>
                                        </p:tav>
                                      </p:tavLst>
                                    </p:anim>
                                    <p:anim calcmode="lin" valueType="num">
                                      <p:cBhvr>
                                        <p:cTn id="197" dur="500" fill="hold"/>
                                        <p:tgtEl>
                                          <p:spTgt spid="3530825"/>
                                        </p:tgtEl>
                                        <p:attrNameLst>
                                          <p:attrName>ppt_y</p:attrName>
                                        </p:attrNameLst>
                                      </p:cBhvr>
                                      <p:tavLst>
                                        <p:tav tm="0">
                                          <p:val>
                                            <p:strVal val="#ppt_y+#ppt_h/2"/>
                                          </p:val>
                                        </p:tav>
                                        <p:tav tm="100000">
                                          <p:val>
                                            <p:strVal val="#ppt_y"/>
                                          </p:val>
                                        </p:tav>
                                      </p:tavLst>
                                    </p:anim>
                                    <p:anim calcmode="lin" valueType="num">
                                      <p:cBhvr>
                                        <p:cTn id="198" dur="500" fill="hold"/>
                                        <p:tgtEl>
                                          <p:spTgt spid="3530825"/>
                                        </p:tgtEl>
                                        <p:attrNameLst>
                                          <p:attrName>ppt_w</p:attrName>
                                        </p:attrNameLst>
                                      </p:cBhvr>
                                      <p:tavLst>
                                        <p:tav tm="0">
                                          <p:val>
                                            <p:strVal val="#ppt_w"/>
                                          </p:val>
                                        </p:tav>
                                        <p:tav tm="100000">
                                          <p:val>
                                            <p:strVal val="#ppt_w"/>
                                          </p:val>
                                        </p:tav>
                                      </p:tavLst>
                                    </p:anim>
                                    <p:anim calcmode="lin" valueType="num">
                                      <p:cBhvr>
                                        <p:cTn id="199" dur="500" fill="hold"/>
                                        <p:tgtEl>
                                          <p:spTgt spid="3530825"/>
                                        </p:tgtEl>
                                        <p:attrNameLst>
                                          <p:attrName>ppt_h</p:attrName>
                                        </p:attrNameLst>
                                      </p:cBhvr>
                                      <p:tavLst>
                                        <p:tav tm="0">
                                          <p:val>
                                            <p:fltVal val="0"/>
                                          </p:val>
                                        </p:tav>
                                        <p:tav tm="100000">
                                          <p:val>
                                            <p:strVal val="#ppt_h"/>
                                          </p:val>
                                        </p:tav>
                                      </p:tavLst>
                                    </p:anim>
                                  </p:childTnLst>
                                </p:cTn>
                              </p:par>
                            </p:childTnLst>
                          </p:cTn>
                        </p:par>
                        <p:par>
                          <p:cTn id="200" fill="hold" nodeType="afterGroup">
                            <p:stCondLst>
                              <p:cond delay="500"/>
                            </p:stCondLst>
                            <p:childTnLst>
                              <p:par>
                                <p:cTn id="201" presetID="23" presetClass="entr" presetSubtype="32" fill="hold" grpId="0" nodeType="afterEffect">
                                  <p:stCondLst>
                                    <p:cond delay="0"/>
                                  </p:stCondLst>
                                  <p:childTnLst>
                                    <p:set>
                                      <p:cBhvr>
                                        <p:cTn id="202" dur="1" fill="hold">
                                          <p:stCondLst>
                                            <p:cond delay="0"/>
                                          </p:stCondLst>
                                        </p:cTn>
                                        <p:tgtEl>
                                          <p:spTgt spid="3530823"/>
                                        </p:tgtEl>
                                        <p:attrNameLst>
                                          <p:attrName>style.visibility</p:attrName>
                                        </p:attrNameLst>
                                      </p:cBhvr>
                                      <p:to>
                                        <p:strVal val="visible"/>
                                      </p:to>
                                    </p:set>
                                    <p:anim calcmode="lin" valueType="num">
                                      <p:cBhvr>
                                        <p:cTn id="203" dur="500" fill="hold"/>
                                        <p:tgtEl>
                                          <p:spTgt spid="3530823"/>
                                        </p:tgtEl>
                                        <p:attrNameLst>
                                          <p:attrName>ppt_w</p:attrName>
                                        </p:attrNameLst>
                                      </p:cBhvr>
                                      <p:tavLst>
                                        <p:tav tm="0">
                                          <p:val>
                                            <p:strVal val="4*#ppt_w"/>
                                          </p:val>
                                        </p:tav>
                                        <p:tav tm="100000">
                                          <p:val>
                                            <p:strVal val="#ppt_w"/>
                                          </p:val>
                                        </p:tav>
                                      </p:tavLst>
                                    </p:anim>
                                    <p:anim calcmode="lin" valueType="num">
                                      <p:cBhvr>
                                        <p:cTn id="204" dur="500" fill="hold"/>
                                        <p:tgtEl>
                                          <p:spTgt spid="3530823"/>
                                        </p:tgtEl>
                                        <p:attrNameLst>
                                          <p:attrName>ppt_h</p:attrName>
                                        </p:attrNameLst>
                                      </p:cBhvr>
                                      <p:tavLst>
                                        <p:tav tm="0">
                                          <p:val>
                                            <p:strVal val="4*#ppt_h"/>
                                          </p:val>
                                        </p:tav>
                                        <p:tav tm="100000">
                                          <p:val>
                                            <p:strVal val="#ppt_h"/>
                                          </p:val>
                                        </p:tav>
                                      </p:tavLst>
                                    </p:anim>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7" presetClass="entr" presetSubtype="4" fill="hold" nodeType="clickEffect">
                                  <p:stCondLst>
                                    <p:cond delay="0"/>
                                  </p:stCondLst>
                                  <p:childTnLst>
                                    <p:set>
                                      <p:cBhvr>
                                        <p:cTn id="208" dur="1" fill="hold">
                                          <p:stCondLst>
                                            <p:cond delay="0"/>
                                          </p:stCondLst>
                                        </p:cTn>
                                        <p:tgtEl>
                                          <p:spTgt spid="3530826"/>
                                        </p:tgtEl>
                                        <p:attrNameLst>
                                          <p:attrName>style.visibility</p:attrName>
                                        </p:attrNameLst>
                                      </p:cBhvr>
                                      <p:to>
                                        <p:strVal val="visible"/>
                                      </p:to>
                                    </p:set>
                                    <p:anim calcmode="lin" valueType="num">
                                      <p:cBhvr>
                                        <p:cTn id="209" dur="500" fill="hold"/>
                                        <p:tgtEl>
                                          <p:spTgt spid="3530826"/>
                                        </p:tgtEl>
                                        <p:attrNameLst>
                                          <p:attrName>ppt_x</p:attrName>
                                        </p:attrNameLst>
                                      </p:cBhvr>
                                      <p:tavLst>
                                        <p:tav tm="0">
                                          <p:val>
                                            <p:strVal val="#ppt_x"/>
                                          </p:val>
                                        </p:tav>
                                        <p:tav tm="100000">
                                          <p:val>
                                            <p:strVal val="#ppt_x"/>
                                          </p:val>
                                        </p:tav>
                                      </p:tavLst>
                                    </p:anim>
                                    <p:anim calcmode="lin" valueType="num">
                                      <p:cBhvr>
                                        <p:cTn id="210" dur="500" fill="hold"/>
                                        <p:tgtEl>
                                          <p:spTgt spid="3530826"/>
                                        </p:tgtEl>
                                        <p:attrNameLst>
                                          <p:attrName>ppt_y</p:attrName>
                                        </p:attrNameLst>
                                      </p:cBhvr>
                                      <p:tavLst>
                                        <p:tav tm="0">
                                          <p:val>
                                            <p:strVal val="#ppt_y+#ppt_h/2"/>
                                          </p:val>
                                        </p:tav>
                                        <p:tav tm="100000">
                                          <p:val>
                                            <p:strVal val="#ppt_y"/>
                                          </p:val>
                                        </p:tav>
                                      </p:tavLst>
                                    </p:anim>
                                    <p:anim calcmode="lin" valueType="num">
                                      <p:cBhvr>
                                        <p:cTn id="211" dur="500" fill="hold"/>
                                        <p:tgtEl>
                                          <p:spTgt spid="3530826"/>
                                        </p:tgtEl>
                                        <p:attrNameLst>
                                          <p:attrName>ppt_w</p:attrName>
                                        </p:attrNameLst>
                                      </p:cBhvr>
                                      <p:tavLst>
                                        <p:tav tm="0">
                                          <p:val>
                                            <p:strVal val="#ppt_w"/>
                                          </p:val>
                                        </p:tav>
                                        <p:tav tm="100000">
                                          <p:val>
                                            <p:strVal val="#ppt_w"/>
                                          </p:val>
                                        </p:tav>
                                      </p:tavLst>
                                    </p:anim>
                                    <p:anim calcmode="lin" valueType="num">
                                      <p:cBhvr>
                                        <p:cTn id="212" dur="500" fill="hold"/>
                                        <p:tgtEl>
                                          <p:spTgt spid="3530826"/>
                                        </p:tgtEl>
                                        <p:attrNameLst>
                                          <p:attrName>ppt_h</p:attrName>
                                        </p:attrNameLst>
                                      </p:cBhvr>
                                      <p:tavLst>
                                        <p:tav tm="0">
                                          <p:val>
                                            <p:fltVal val="0"/>
                                          </p:val>
                                        </p:tav>
                                        <p:tav tm="100000">
                                          <p:val>
                                            <p:strVal val="#ppt_h"/>
                                          </p:val>
                                        </p:tav>
                                      </p:tavLst>
                                    </p:anim>
                                  </p:childTnLst>
                                </p:cTn>
                              </p:par>
                            </p:childTnLst>
                          </p:cTn>
                        </p:par>
                        <p:par>
                          <p:cTn id="213" fill="hold" nodeType="afterGroup">
                            <p:stCondLst>
                              <p:cond delay="500"/>
                            </p:stCondLst>
                            <p:childTnLst>
                              <p:par>
                                <p:cTn id="214" presetID="23" presetClass="entr" presetSubtype="32" fill="hold" grpId="0" nodeType="afterEffect">
                                  <p:stCondLst>
                                    <p:cond delay="0"/>
                                  </p:stCondLst>
                                  <p:childTnLst>
                                    <p:set>
                                      <p:cBhvr>
                                        <p:cTn id="215" dur="1" fill="hold">
                                          <p:stCondLst>
                                            <p:cond delay="0"/>
                                          </p:stCondLst>
                                        </p:cTn>
                                        <p:tgtEl>
                                          <p:spTgt spid="3530824"/>
                                        </p:tgtEl>
                                        <p:attrNameLst>
                                          <p:attrName>style.visibility</p:attrName>
                                        </p:attrNameLst>
                                      </p:cBhvr>
                                      <p:to>
                                        <p:strVal val="visible"/>
                                      </p:to>
                                    </p:set>
                                    <p:anim calcmode="lin" valueType="num">
                                      <p:cBhvr>
                                        <p:cTn id="216" dur="500" fill="hold"/>
                                        <p:tgtEl>
                                          <p:spTgt spid="3530824"/>
                                        </p:tgtEl>
                                        <p:attrNameLst>
                                          <p:attrName>ppt_w</p:attrName>
                                        </p:attrNameLst>
                                      </p:cBhvr>
                                      <p:tavLst>
                                        <p:tav tm="0">
                                          <p:val>
                                            <p:strVal val="4*#ppt_w"/>
                                          </p:val>
                                        </p:tav>
                                        <p:tav tm="100000">
                                          <p:val>
                                            <p:strVal val="#ppt_w"/>
                                          </p:val>
                                        </p:tav>
                                      </p:tavLst>
                                    </p:anim>
                                    <p:anim calcmode="lin" valueType="num">
                                      <p:cBhvr>
                                        <p:cTn id="217" dur="500" fill="hold"/>
                                        <p:tgtEl>
                                          <p:spTgt spid="3530824"/>
                                        </p:tgtEl>
                                        <p:attrNameLst>
                                          <p:attrName>ppt_h</p:attrName>
                                        </p:attrNameLst>
                                      </p:cBhvr>
                                      <p:tavLst>
                                        <p:tav tm="0">
                                          <p:val>
                                            <p:strVal val="4*#ppt_h"/>
                                          </p:val>
                                        </p:tav>
                                        <p:tav tm="100000">
                                          <p:val>
                                            <p:strVal val="#ppt_h"/>
                                          </p:val>
                                        </p:tav>
                                      </p:tavLst>
                                    </p:anim>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39"/>
                                        </p:tgtEl>
                                        <p:attrNameLst>
                                          <p:attrName>style.visibility</p:attrName>
                                        </p:attrNameLst>
                                      </p:cBhvr>
                                      <p:to>
                                        <p:strVal val="visible"/>
                                      </p:to>
                                    </p:set>
                                    <p:animEffect transition="in" filter="wipe(left)">
                                      <p:cBhvr>
                                        <p:cTn id="222" dur="500"/>
                                        <p:tgtEl>
                                          <p:spTgt spid="39"/>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40"/>
                                        </p:tgtEl>
                                        <p:attrNameLst>
                                          <p:attrName>style.visibility</p:attrName>
                                        </p:attrNameLst>
                                      </p:cBhvr>
                                      <p:to>
                                        <p:strVal val="visible"/>
                                      </p:to>
                                    </p:set>
                                    <p:animEffect transition="in" filter="wipe(left)">
                                      <p:cBhvr>
                                        <p:cTn id="227" dur="500"/>
                                        <p:tgtEl>
                                          <p:spTgt spid="40"/>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41"/>
                                        </p:tgtEl>
                                        <p:attrNameLst>
                                          <p:attrName>style.visibility</p:attrName>
                                        </p:attrNameLst>
                                      </p:cBhvr>
                                      <p:to>
                                        <p:strVal val="visible"/>
                                      </p:to>
                                    </p:set>
                                    <p:animEffect transition="in" filter="wipe(left)">
                                      <p:cBhvr>
                                        <p:cTn id="232" dur="500"/>
                                        <p:tgtEl>
                                          <p:spTgt spid="41"/>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42"/>
                                        </p:tgtEl>
                                        <p:attrNameLst>
                                          <p:attrName>style.visibility</p:attrName>
                                        </p:attrNameLst>
                                      </p:cBhvr>
                                      <p:to>
                                        <p:strVal val="visible"/>
                                      </p:to>
                                    </p:set>
                                    <p:animEffect transition="in" filter="wipe(left)">
                                      <p:cBhvr>
                                        <p:cTn id="237" dur="500"/>
                                        <p:tgtEl>
                                          <p:spTgt spid="42"/>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43"/>
                                        </p:tgtEl>
                                        <p:attrNameLst>
                                          <p:attrName>style.visibility</p:attrName>
                                        </p:attrNameLst>
                                      </p:cBhvr>
                                      <p:to>
                                        <p:strVal val="visible"/>
                                      </p:to>
                                    </p:set>
                                    <p:animEffect transition="in" filter="wipe(left)">
                                      <p:cBhvr>
                                        <p:cTn id="2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6" grpId="0" animBg="1"/>
      <p:bldP spid="3530757" grpId="0" animBg="1"/>
      <p:bldP spid="3530768" grpId="0" animBg="1" autoUpdateAnimBg="0"/>
      <p:bldP spid="3530769" grpId="0" animBg="1" autoUpdateAnimBg="0"/>
      <p:bldP spid="3530770" grpId="0" animBg="1" autoUpdateAnimBg="0"/>
      <p:bldP spid="3530771" grpId="0" animBg="1" autoUpdateAnimBg="0"/>
      <p:bldP spid="3530778" grpId="0" animBg="1" autoUpdateAnimBg="0"/>
      <p:bldP spid="3530779" grpId="0" animBg="1"/>
      <p:bldP spid="3530780" grpId="0" animBg="1"/>
      <p:bldP spid="3530781" grpId="0" animBg="1" autoUpdateAnimBg="0"/>
      <p:bldP spid="3530782" grpId="0" animBg="1" autoUpdateAnimBg="0"/>
      <p:bldP spid="3530808" grpId="0" animBg="1"/>
      <p:bldP spid="3530809" grpId="0" animBg="1" autoUpdateAnimBg="0"/>
      <p:bldP spid="3530810" grpId="0" animBg="1" autoUpdateAnimBg="0"/>
      <p:bldP spid="3530813" grpId="0" animBg="1"/>
      <p:bldP spid="3530814" grpId="0" animBg="1" autoUpdateAnimBg="0"/>
      <p:bldP spid="3530817" grpId="0" animBg="1" autoUpdateAnimBg="0"/>
      <p:bldP spid="3530818" grpId="0" animBg="1"/>
      <p:bldP spid="3530819" grpId="0" animBg="1" autoUpdateAnimBg="0"/>
      <p:bldP spid="3530820" grpId="0" animBg="1" autoUpdateAnimBg="0"/>
      <p:bldP spid="3530822" grpId="0" animBg="1"/>
      <p:bldP spid="3530823" grpId="0" animBg="1"/>
      <p:bldP spid="3530824" grpId="0" animBg="1" autoUpdateAnimBg="0"/>
      <p:bldP spid="3530827" grpId="0" animBg="1"/>
      <p:bldP spid="39" grpId="0" animBg="1"/>
      <p:bldP spid="40" grpId="0" animBg="1"/>
      <p:bldP spid="41" grpId="0" animBg="1"/>
      <p:bldP spid="42" grpId="0" animBg="1"/>
      <p:bldP spid="4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0756" name="Text Box 4">
            <a:extLst>
              <a:ext uri="{FF2B5EF4-FFF2-40B4-BE49-F238E27FC236}">
                <a16:creationId xmlns:a16="http://schemas.microsoft.com/office/drawing/2014/main" id="{2544CBC4-6347-4834-A344-43055CEA4BBA}"/>
              </a:ext>
            </a:extLst>
          </p:cNvPr>
          <p:cNvSpPr txBox="1">
            <a:spLocks noChangeArrowheads="1"/>
          </p:cNvSpPr>
          <p:nvPr/>
        </p:nvSpPr>
        <p:spPr bwMode="auto">
          <a:xfrm>
            <a:off x="152400" y="5854700"/>
            <a:ext cx="175260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知名度ＵＰ</a:t>
            </a: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話題性ＵＰ</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57" name="Text Box 5">
            <a:extLst>
              <a:ext uri="{FF2B5EF4-FFF2-40B4-BE49-F238E27FC236}">
                <a16:creationId xmlns:a16="http://schemas.microsoft.com/office/drawing/2014/main" id="{902ECBA1-3C8E-4196-B0CE-30F3815D688B}"/>
              </a:ext>
            </a:extLst>
          </p:cNvPr>
          <p:cNvSpPr txBox="1">
            <a:spLocks noChangeArrowheads="1"/>
          </p:cNvSpPr>
          <p:nvPr/>
        </p:nvSpPr>
        <p:spPr bwMode="auto">
          <a:xfrm>
            <a:off x="2051050" y="5835650"/>
            <a:ext cx="2305050" cy="906463"/>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マスコミで紹介され</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イメージが良くなり</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政治家や有力者が喜ぶ</a:t>
            </a:r>
          </a:p>
        </p:txBody>
      </p:sp>
      <p:sp>
        <p:nvSpPr>
          <p:cNvPr id="141316" name="Rectangle 15">
            <a:extLst>
              <a:ext uri="{FF2B5EF4-FFF2-40B4-BE49-F238E27FC236}">
                <a16:creationId xmlns:a16="http://schemas.microsoft.com/office/drawing/2014/main" id="{957789E4-4E96-48DD-923C-CC16E5CBD358}"/>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地域の付加価値額増加の５段階</a:t>
            </a:r>
            <a:endParaRPr lang="ja-JP" altLang="en-US" dirty="0">
              <a:solidFill>
                <a:schemeClr val="tx2"/>
              </a:solidFill>
              <a:latin typeface="HG創英角ｺﾞｼｯｸUB" panose="020B0909000000000000" pitchFamily="49" charset="-128"/>
              <a:ea typeface="HG創英角ｺﾞｼｯｸUB" panose="020B0909000000000000" pitchFamily="49" charset="-128"/>
            </a:endParaRPr>
          </a:p>
        </p:txBody>
      </p:sp>
      <p:sp>
        <p:nvSpPr>
          <p:cNvPr id="3530768" name="Text Box 16">
            <a:extLst>
              <a:ext uri="{FF2B5EF4-FFF2-40B4-BE49-F238E27FC236}">
                <a16:creationId xmlns:a16="http://schemas.microsoft.com/office/drawing/2014/main" id="{AD1BA11A-85E8-46CB-BA59-413A18754D6B}"/>
              </a:ext>
            </a:extLst>
          </p:cNvPr>
          <p:cNvSpPr txBox="1">
            <a:spLocks noChangeArrowheads="1"/>
          </p:cNvSpPr>
          <p:nvPr/>
        </p:nvSpPr>
        <p:spPr bwMode="auto">
          <a:xfrm>
            <a:off x="179388" y="4802188"/>
            <a:ext cx="1752600" cy="955675"/>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客数増加</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69" name="Text Box 17">
            <a:extLst>
              <a:ext uri="{FF2B5EF4-FFF2-40B4-BE49-F238E27FC236}">
                <a16:creationId xmlns:a16="http://schemas.microsoft.com/office/drawing/2014/main" id="{139235DA-33CC-4C06-8C92-E2635C6EFCB5}"/>
              </a:ext>
            </a:extLst>
          </p:cNvPr>
          <p:cNvSpPr txBox="1">
            <a:spLocks noChangeArrowheads="1"/>
          </p:cNvSpPr>
          <p:nvPr/>
        </p:nvSpPr>
        <p:spPr bwMode="auto">
          <a:xfrm>
            <a:off x="179388" y="3784600"/>
            <a:ext cx="1752600" cy="923925"/>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売上増加</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70" name="Text Box 18">
            <a:extLst>
              <a:ext uri="{FF2B5EF4-FFF2-40B4-BE49-F238E27FC236}">
                <a16:creationId xmlns:a16="http://schemas.microsoft.com/office/drawing/2014/main" id="{668F0F48-242B-4B2C-8147-1C536EB07ECB}"/>
              </a:ext>
            </a:extLst>
          </p:cNvPr>
          <p:cNvSpPr txBox="1">
            <a:spLocks noChangeArrowheads="1"/>
          </p:cNvSpPr>
          <p:nvPr/>
        </p:nvSpPr>
        <p:spPr bwMode="auto">
          <a:xfrm>
            <a:off x="2008188" y="4797425"/>
            <a:ext cx="2351087" cy="944563"/>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a:solidFill>
                  <a:srgbClr val="663300"/>
                </a:solidFill>
                <a:latin typeface="Times New Roman" panose="02020603050405020304" pitchFamily="18" charset="0"/>
                <a:ea typeface="HG丸ｺﾞｼｯｸM-PRO" panose="020F0600000000000000" pitchFamily="50" charset="-128"/>
              </a:rPr>
              <a:t>いわゆる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入込客数</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が増え</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イベント屋やコンビニ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輸送機関が儲かる</a:t>
            </a:r>
          </a:p>
        </p:txBody>
      </p:sp>
      <p:sp>
        <p:nvSpPr>
          <p:cNvPr id="3530771" name="Text Box 19">
            <a:extLst>
              <a:ext uri="{FF2B5EF4-FFF2-40B4-BE49-F238E27FC236}">
                <a16:creationId xmlns:a16="http://schemas.microsoft.com/office/drawing/2014/main" id="{100A09F8-64AF-4216-9263-4E3CD4B49A38}"/>
              </a:ext>
            </a:extLst>
          </p:cNvPr>
          <p:cNvSpPr txBox="1">
            <a:spLocks noChangeArrowheads="1"/>
          </p:cNvSpPr>
          <p:nvPr/>
        </p:nvSpPr>
        <p:spPr bwMode="auto">
          <a:xfrm>
            <a:off x="2050263" y="3779838"/>
            <a:ext cx="2351087" cy="944562"/>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dirty="0">
                <a:solidFill>
                  <a:srgbClr val="333300"/>
                </a:solidFill>
                <a:latin typeface="Times New Roman" panose="02020603050405020304" pitchFamily="18" charset="0"/>
                <a:ea typeface="HG丸ｺﾞｼｯｸM-PRO" panose="020F0600000000000000" pitchFamily="50" charset="-128"/>
              </a:rPr>
              <a:t>安い大量生産品が大量に売れて</a:t>
            </a:r>
            <a:r>
              <a:rPr lang="en-US" altLang="ja-JP" sz="1600" b="1" dirty="0">
                <a:solidFill>
                  <a:srgbClr val="333300"/>
                </a:solidFill>
                <a:latin typeface="Times New Roman" panose="02020603050405020304" pitchFamily="18" charset="0"/>
                <a:ea typeface="HG丸ｺﾞｼｯｸM-PRO" panose="020F0600000000000000" pitchFamily="50" charset="-128"/>
              </a:rPr>
              <a:t>､</a:t>
            </a:r>
            <a:r>
              <a:rPr lang="ja-JP" altLang="en-US" sz="1600" b="1" dirty="0">
                <a:solidFill>
                  <a:srgbClr val="333300"/>
                </a:solidFill>
                <a:latin typeface="Times New Roman" panose="02020603050405020304" pitchFamily="18" charset="0"/>
                <a:ea typeface="HG丸ｺﾞｼｯｸM-PRO" panose="020F0600000000000000" pitchFamily="50" charset="-128"/>
              </a:rPr>
              <a:t>うまいことやった業者が儲かる</a:t>
            </a:r>
          </a:p>
        </p:txBody>
      </p:sp>
      <p:sp>
        <p:nvSpPr>
          <p:cNvPr id="3530772" name="AutoShape 20">
            <a:extLst>
              <a:ext uri="{FF2B5EF4-FFF2-40B4-BE49-F238E27FC236}">
                <a16:creationId xmlns:a16="http://schemas.microsoft.com/office/drawing/2014/main" id="{8E0DE433-37A1-4389-8E38-5EC82C0774FF}"/>
              </a:ext>
            </a:extLst>
          </p:cNvPr>
          <p:cNvSpPr>
            <a:spLocks noChangeArrowheads="1"/>
          </p:cNvSpPr>
          <p:nvPr/>
        </p:nvSpPr>
        <p:spPr bwMode="auto">
          <a:xfrm>
            <a:off x="865188" y="4560888"/>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6" name="AutoShape 24">
            <a:extLst>
              <a:ext uri="{FF2B5EF4-FFF2-40B4-BE49-F238E27FC236}">
                <a16:creationId xmlns:a16="http://schemas.microsoft.com/office/drawing/2014/main" id="{B13D481A-E910-4201-B1DD-49DD8221F14C}"/>
              </a:ext>
            </a:extLst>
          </p:cNvPr>
          <p:cNvSpPr>
            <a:spLocks noChangeArrowheads="1"/>
          </p:cNvSpPr>
          <p:nvPr/>
        </p:nvSpPr>
        <p:spPr bwMode="auto">
          <a:xfrm>
            <a:off x="838200" y="5568950"/>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8" name="AutoShape 26">
            <a:extLst>
              <a:ext uri="{FF2B5EF4-FFF2-40B4-BE49-F238E27FC236}">
                <a16:creationId xmlns:a16="http://schemas.microsoft.com/office/drawing/2014/main" id="{F2FC9B79-3BCE-4D66-8C8B-F217355DF33C}"/>
              </a:ext>
            </a:extLst>
          </p:cNvPr>
          <p:cNvSpPr>
            <a:spLocks noChangeArrowheads="1"/>
          </p:cNvSpPr>
          <p:nvPr/>
        </p:nvSpPr>
        <p:spPr bwMode="auto">
          <a:xfrm>
            <a:off x="4583113" y="908050"/>
            <a:ext cx="2116137"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ＳＣに喩えると</a:t>
            </a:r>
          </a:p>
        </p:txBody>
      </p:sp>
      <p:sp>
        <p:nvSpPr>
          <p:cNvPr id="3530779" name="Text Box 27">
            <a:extLst>
              <a:ext uri="{FF2B5EF4-FFF2-40B4-BE49-F238E27FC236}">
                <a16:creationId xmlns:a16="http://schemas.microsoft.com/office/drawing/2014/main" id="{F74C7413-7FCB-442F-A5DE-3DDCC00A4B9E}"/>
              </a:ext>
            </a:extLst>
          </p:cNvPr>
          <p:cNvSpPr txBox="1">
            <a:spLocks noChangeArrowheads="1"/>
          </p:cNvSpPr>
          <p:nvPr/>
        </p:nvSpPr>
        <p:spPr bwMode="auto">
          <a:xfrm>
            <a:off x="149225" y="2713038"/>
            <a:ext cx="1752600" cy="923925"/>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所得増加</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333300"/>
              </a:solidFill>
              <a:latin typeface="Times New Roman" panose="02020603050405020304" pitchFamily="18" charset="0"/>
              <a:ea typeface="HGP創英角ﾎﾟｯﾌﾟ体" panose="040B0A00000000000000" pitchFamily="50" charset="-128"/>
            </a:endParaRPr>
          </a:p>
        </p:txBody>
      </p:sp>
      <p:sp>
        <p:nvSpPr>
          <p:cNvPr id="3530780" name="Text Box 28">
            <a:extLst>
              <a:ext uri="{FF2B5EF4-FFF2-40B4-BE49-F238E27FC236}">
                <a16:creationId xmlns:a16="http://schemas.microsoft.com/office/drawing/2014/main" id="{FC96E30E-56DB-4ED5-A545-67ED3485E1B7}"/>
              </a:ext>
            </a:extLst>
          </p:cNvPr>
          <p:cNvSpPr txBox="1">
            <a:spLocks noChangeArrowheads="1"/>
          </p:cNvSpPr>
          <p:nvPr/>
        </p:nvSpPr>
        <p:spPr bwMode="auto">
          <a:xfrm>
            <a:off x="2047875" y="2749550"/>
            <a:ext cx="2305050" cy="88265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売上が原材料費や人件費に回ることで地域内の企業や住民が儲かる</a:t>
            </a:r>
          </a:p>
        </p:txBody>
      </p:sp>
      <p:sp>
        <p:nvSpPr>
          <p:cNvPr id="3530781" name="Text Box 29">
            <a:extLst>
              <a:ext uri="{FF2B5EF4-FFF2-40B4-BE49-F238E27FC236}">
                <a16:creationId xmlns:a16="http://schemas.microsoft.com/office/drawing/2014/main" id="{CEB4CBD2-EBB2-44E5-8F35-ABD222CCD6BA}"/>
              </a:ext>
            </a:extLst>
          </p:cNvPr>
          <p:cNvSpPr txBox="1">
            <a:spLocks noChangeArrowheads="1"/>
          </p:cNvSpPr>
          <p:nvPr/>
        </p:nvSpPr>
        <p:spPr bwMode="auto">
          <a:xfrm>
            <a:off x="176213" y="1539875"/>
            <a:ext cx="1752600" cy="95250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地域内経済</a:t>
            </a: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循環拡大</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82" name="Text Box 30">
            <a:extLst>
              <a:ext uri="{FF2B5EF4-FFF2-40B4-BE49-F238E27FC236}">
                <a16:creationId xmlns:a16="http://schemas.microsoft.com/office/drawing/2014/main" id="{7EF7A4BA-1153-490E-9B0A-9355AC902123}"/>
              </a:ext>
            </a:extLst>
          </p:cNvPr>
          <p:cNvSpPr txBox="1">
            <a:spLocks noChangeArrowheads="1"/>
          </p:cNvSpPr>
          <p:nvPr/>
        </p:nvSpPr>
        <p:spPr bwMode="auto">
          <a:xfrm>
            <a:off x="2005013" y="1535113"/>
            <a:ext cx="2351087" cy="992579"/>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500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①  所得が地域内で使われてもう一回りする</a:t>
            </a:r>
            <a:endParaRPr lang="en-US" altLang="ja-JP" sz="1600" b="1" dirty="0">
              <a:solidFill>
                <a:srgbClr val="663300"/>
              </a:solidFill>
              <a:latin typeface="Times New Roman" panose="02020603050405020304" pitchFamily="18" charset="0"/>
              <a:ea typeface="HG丸ｺﾞｼｯｸM-PRO" panose="020F0600000000000000" pitchFamily="50" charset="-128"/>
            </a:endParaRPr>
          </a:p>
          <a:p>
            <a:pPr algn="ctr" eaLnBrk="1" hangingPunct="1">
              <a:lnSpc>
                <a:spcPct val="90000"/>
              </a:lnSpc>
              <a:spcBef>
                <a:spcPts val="3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② 地域企業が栄え地域内の決裁権限が増える</a:t>
            </a:r>
          </a:p>
        </p:txBody>
      </p:sp>
      <p:sp>
        <p:nvSpPr>
          <p:cNvPr id="3530783" name="AutoShape 31">
            <a:extLst>
              <a:ext uri="{FF2B5EF4-FFF2-40B4-BE49-F238E27FC236}">
                <a16:creationId xmlns:a16="http://schemas.microsoft.com/office/drawing/2014/main" id="{9FB4DD25-6D6E-45B2-BFD8-C0450ABBFA6B}"/>
              </a:ext>
            </a:extLst>
          </p:cNvPr>
          <p:cNvSpPr>
            <a:spLocks noChangeArrowheads="1"/>
          </p:cNvSpPr>
          <p:nvPr/>
        </p:nvSpPr>
        <p:spPr bwMode="auto">
          <a:xfrm>
            <a:off x="835025" y="34798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84" name="AutoShape 32">
            <a:extLst>
              <a:ext uri="{FF2B5EF4-FFF2-40B4-BE49-F238E27FC236}">
                <a16:creationId xmlns:a16="http://schemas.microsoft.com/office/drawing/2014/main" id="{9B6701D1-594C-4C65-8E86-D039D55AC8B1}"/>
              </a:ext>
            </a:extLst>
          </p:cNvPr>
          <p:cNvSpPr>
            <a:spLocks noChangeArrowheads="1"/>
          </p:cNvSpPr>
          <p:nvPr/>
        </p:nvSpPr>
        <p:spPr bwMode="auto">
          <a:xfrm>
            <a:off x="827088" y="2354263"/>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08" name="Text Box 56">
            <a:extLst>
              <a:ext uri="{FF2B5EF4-FFF2-40B4-BE49-F238E27FC236}">
                <a16:creationId xmlns:a16="http://schemas.microsoft.com/office/drawing/2014/main" id="{DDB3CB42-EFFB-4B96-841E-C93CEA8F8950}"/>
              </a:ext>
            </a:extLst>
          </p:cNvPr>
          <p:cNvSpPr txBox="1">
            <a:spLocks noChangeArrowheads="1"/>
          </p:cNvSpPr>
          <p:nvPr/>
        </p:nvSpPr>
        <p:spPr bwMode="auto">
          <a:xfrm>
            <a:off x="4592638"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皆に名前が　　知られている！</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09" name="Text Box 57">
            <a:extLst>
              <a:ext uri="{FF2B5EF4-FFF2-40B4-BE49-F238E27FC236}">
                <a16:creationId xmlns:a16="http://schemas.microsoft.com/office/drawing/2014/main" id="{A5CE8EDB-744C-44A4-B580-410FFF2F6C57}"/>
              </a:ext>
            </a:extLst>
          </p:cNvPr>
          <p:cNvSpPr txBox="1">
            <a:spLocks noChangeArrowheads="1"/>
          </p:cNvSpPr>
          <p:nvPr/>
        </p:nvSpPr>
        <p:spPr bwMode="auto">
          <a:xfrm>
            <a:off x="4619625" y="4797425"/>
            <a:ext cx="2112963" cy="952500"/>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駐車場が埋まり来店者が多い！</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0" name="Text Box 58">
            <a:extLst>
              <a:ext uri="{FF2B5EF4-FFF2-40B4-BE49-F238E27FC236}">
                <a16:creationId xmlns:a16="http://schemas.microsoft.com/office/drawing/2014/main" id="{79398FA3-D406-4D6D-AF59-B85B5A6C899E}"/>
              </a:ext>
            </a:extLst>
          </p:cNvPr>
          <p:cNvSpPr txBox="1">
            <a:spLocks noChangeArrowheads="1"/>
          </p:cNvSpPr>
          <p:nvPr/>
        </p:nvSpPr>
        <p:spPr bwMode="auto">
          <a:xfrm>
            <a:off x="4619625" y="3779838"/>
            <a:ext cx="2112963" cy="9223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客数ではなく　売上が大きい！</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1" name="AutoShape 59">
            <a:extLst>
              <a:ext uri="{FF2B5EF4-FFF2-40B4-BE49-F238E27FC236}">
                <a16:creationId xmlns:a16="http://schemas.microsoft.com/office/drawing/2014/main" id="{9D27F789-6844-4DE1-9077-EB762F99CEE5}"/>
              </a:ext>
            </a:extLst>
          </p:cNvPr>
          <p:cNvSpPr>
            <a:spLocks noChangeArrowheads="1"/>
          </p:cNvSpPr>
          <p:nvPr/>
        </p:nvSpPr>
        <p:spPr bwMode="auto">
          <a:xfrm>
            <a:off x="5473700"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2" name="AutoShape 60">
            <a:extLst>
              <a:ext uri="{FF2B5EF4-FFF2-40B4-BE49-F238E27FC236}">
                <a16:creationId xmlns:a16="http://schemas.microsoft.com/office/drawing/2014/main" id="{02819FAF-C140-404C-89D6-E66F41242542}"/>
              </a:ext>
            </a:extLst>
          </p:cNvPr>
          <p:cNvSpPr>
            <a:spLocks noChangeArrowheads="1"/>
          </p:cNvSpPr>
          <p:nvPr/>
        </p:nvSpPr>
        <p:spPr bwMode="auto">
          <a:xfrm>
            <a:off x="5446713"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3" name="Text Box 61">
            <a:extLst>
              <a:ext uri="{FF2B5EF4-FFF2-40B4-BE49-F238E27FC236}">
                <a16:creationId xmlns:a16="http://schemas.microsoft.com/office/drawing/2014/main" id="{F7F1D086-9569-4811-B888-AAFC507A2B98}"/>
              </a:ext>
            </a:extLst>
          </p:cNvPr>
          <p:cNvSpPr txBox="1">
            <a:spLocks noChangeArrowheads="1"/>
          </p:cNvSpPr>
          <p:nvPr/>
        </p:nvSpPr>
        <p:spPr bwMode="auto">
          <a:xfrm>
            <a:off x="4589463" y="2708275"/>
            <a:ext cx="2143125" cy="922338"/>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きちんと黒字が出ている！</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4" name="Text Box 62">
            <a:extLst>
              <a:ext uri="{FF2B5EF4-FFF2-40B4-BE49-F238E27FC236}">
                <a16:creationId xmlns:a16="http://schemas.microsoft.com/office/drawing/2014/main" id="{C33A0F63-53DA-42EF-ADA5-EA466ED51FB9}"/>
              </a:ext>
            </a:extLst>
          </p:cNvPr>
          <p:cNvSpPr txBox="1">
            <a:spLocks noChangeArrowheads="1"/>
          </p:cNvSpPr>
          <p:nvPr/>
        </p:nvSpPr>
        <p:spPr bwMode="auto">
          <a:xfrm>
            <a:off x="4616450" y="1535113"/>
            <a:ext cx="2116138" cy="954087"/>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納入業者を支え雇用増･税収増</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5" name="AutoShape 63">
            <a:extLst>
              <a:ext uri="{FF2B5EF4-FFF2-40B4-BE49-F238E27FC236}">
                <a16:creationId xmlns:a16="http://schemas.microsoft.com/office/drawing/2014/main" id="{9AA4030E-EC6E-4154-93FB-F5E370409B3F}"/>
              </a:ext>
            </a:extLst>
          </p:cNvPr>
          <p:cNvSpPr>
            <a:spLocks noChangeArrowheads="1"/>
          </p:cNvSpPr>
          <p:nvPr/>
        </p:nvSpPr>
        <p:spPr bwMode="auto">
          <a:xfrm>
            <a:off x="5443538"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6" name="AutoShape 64">
            <a:extLst>
              <a:ext uri="{FF2B5EF4-FFF2-40B4-BE49-F238E27FC236}">
                <a16:creationId xmlns:a16="http://schemas.microsoft.com/office/drawing/2014/main" id="{0B68153E-AEE4-4BE8-852B-935F37B468DA}"/>
              </a:ext>
            </a:extLst>
          </p:cNvPr>
          <p:cNvSpPr>
            <a:spLocks noChangeArrowheads="1"/>
          </p:cNvSpPr>
          <p:nvPr/>
        </p:nvSpPr>
        <p:spPr bwMode="auto">
          <a:xfrm>
            <a:off x="5435600"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7" name="AutoShape 65">
            <a:extLst>
              <a:ext uri="{FF2B5EF4-FFF2-40B4-BE49-F238E27FC236}">
                <a16:creationId xmlns:a16="http://schemas.microsoft.com/office/drawing/2014/main" id="{269AE9F0-2CE4-4CA9-979B-528574A16C2F}"/>
              </a:ext>
            </a:extLst>
          </p:cNvPr>
          <p:cNvSpPr>
            <a:spLocks noChangeArrowheads="1"/>
          </p:cNvSpPr>
          <p:nvPr/>
        </p:nvSpPr>
        <p:spPr bwMode="auto">
          <a:xfrm>
            <a:off x="6888163" y="908050"/>
            <a:ext cx="2112962"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観光地の例</a:t>
            </a:r>
          </a:p>
        </p:txBody>
      </p:sp>
      <p:sp>
        <p:nvSpPr>
          <p:cNvPr id="3530818" name="Text Box 66">
            <a:extLst>
              <a:ext uri="{FF2B5EF4-FFF2-40B4-BE49-F238E27FC236}">
                <a16:creationId xmlns:a16="http://schemas.microsoft.com/office/drawing/2014/main" id="{61FD0EC5-789A-4D5D-A201-92E193516310}"/>
              </a:ext>
            </a:extLst>
          </p:cNvPr>
          <p:cNvSpPr txBox="1">
            <a:spLocks noChangeArrowheads="1"/>
          </p:cNvSpPr>
          <p:nvPr/>
        </p:nvSpPr>
        <p:spPr bwMode="auto">
          <a:xfrm>
            <a:off x="6896100"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琵琶湖</a:t>
            </a:r>
            <a:endParaRPr lang="en-US" altLang="ja-JP" sz="2400" b="1">
              <a:solidFill>
                <a:srgbClr val="339966"/>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関が原古戦場</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9" name="Text Box 67">
            <a:extLst>
              <a:ext uri="{FF2B5EF4-FFF2-40B4-BE49-F238E27FC236}">
                <a16:creationId xmlns:a16="http://schemas.microsoft.com/office/drawing/2014/main" id="{157D42D4-7EAE-452D-82F4-FB094D288067}"/>
              </a:ext>
            </a:extLst>
          </p:cNvPr>
          <p:cNvSpPr txBox="1">
            <a:spLocks noChangeArrowheads="1"/>
          </p:cNvSpPr>
          <p:nvPr/>
        </p:nvSpPr>
        <p:spPr bwMode="auto">
          <a:xfrm>
            <a:off x="6923088" y="4797425"/>
            <a:ext cx="2112962" cy="954107"/>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Ｂ級グルメや</a:t>
            </a: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ゆるｷｬﾗｲﾍﾞﾝﾄ</a:t>
            </a:r>
            <a:endParaRPr lang="ja-JP" altLang="en-US" sz="1800" b="1" dirty="0">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0" name="Text Box 68">
            <a:extLst>
              <a:ext uri="{FF2B5EF4-FFF2-40B4-BE49-F238E27FC236}">
                <a16:creationId xmlns:a16="http://schemas.microsoft.com/office/drawing/2014/main" id="{46A42BA3-0083-447D-8B89-82AE869DBE3C}"/>
              </a:ext>
            </a:extLst>
          </p:cNvPr>
          <p:cNvSpPr txBox="1">
            <a:spLocks noChangeArrowheads="1"/>
          </p:cNvSpPr>
          <p:nvPr/>
        </p:nvSpPr>
        <p:spPr bwMode="auto">
          <a:xfrm>
            <a:off x="6923088" y="3779838"/>
            <a:ext cx="2112962" cy="923330"/>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大阪のタコ焼き</a:t>
            </a:r>
            <a:endParaRPr lang="en-US" altLang="ja-JP" sz="2400" b="1" dirty="0">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京都駅のお菓子</a:t>
            </a: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1" name="AutoShape 69">
            <a:extLst>
              <a:ext uri="{FF2B5EF4-FFF2-40B4-BE49-F238E27FC236}">
                <a16:creationId xmlns:a16="http://schemas.microsoft.com/office/drawing/2014/main" id="{745197B8-C8D8-4792-8C21-C842388D1ADD}"/>
              </a:ext>
            </a:extLst>
          </p:cNvPr>
          <p:cNvSpPr>
            <a:spLocks noChangeArrowheads="1"/>
          </p:cNvSpPr>
          <p:nvPr/>
        </p:nvSpPr>
        <p:spPr bwMode="auto">
          <a:xfrm>
            <a:off x="7777163"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2" name="AutoShape 70">
            <a:extLst>
              <a:ext uri="{FF2B5EF4-FFF2-40B4-BE49-F238E27FC236}">
                <a16:creationId xmlns:a16="http://schemas.microsoft.com/office/drawing/2014/main" id="{F719AA00-9CFA-4693-A172-EDAC8FBF0178}"/>
              </a:ext>
            </a:extLst>
          </p:cNvPr>
          <p:cNvSpPr>
            <a:spLocks noChangeArrowheads="1"/>
          </p:cNvSpPr>
          <p:nvPr/>
        </p:nvSpPr>
        <p:spPr bwMode="auto">
          <a:xfrm>
            <a:off x="7750175"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endParaRPr lang="ja-JP" altLang="ja-JP" sz="1600" b="1">
              <a:solidFill>
                <a:srgbClr val="003300"/>
              </a:solidFill>
              <a:ea typeface="HGP創英角ｺﾞｼｯｸUB" panose="020B0900000000000000" pitchFamily="50" charset="-128"/>
            </a:endParaRPr>
          </a:p>
        </p:txBody>
      </p:sp>
      <p:sp>
        <p:nvSpPr>
          <p:cNvPr id="3530823" name="Text Box 71">
            <a:extLst>
              <a:ext uri="{FF2B5EF4-FFF2-40B4-BE49-F238E27FC236}">
                <a16:creationId xmlns:a16="http://schemas.microsoft.com/office/drawing/2014/main" id="{4AF61FB4-9A68-42A8-B1C3-3A295EA8C0FC}"/>
              </a:ext>
            </a:extLst>
          </p:cNvPr>
          <p:cNvSpPr txBox="1">
            <a:spLocks noChangeArrowheads="1"/>
          </p:cNvSpPr>
          <p:nvPr/>
        </p:nvSpPr>
        <p:spPr bwMode="auto">
          <a:xfrm>
            <a:off x="6892925" y="2662238"/>
            <a:ext cx="2143125" cy="984250"/>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北海道猿払村</a:t>
            </a:r>
            <a:endParaRPr lang="en-US" altLang="ja-JP" sz="24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徳島県上勝町</a:t>
            </a: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p:txBody>
      </p:sp>
      <p:sp>
        <p:nvSpPr>
          <p:cNvPr id="3530824" name="Text Box 72">
            <a:extLst>
              <a:ext uri="{FF2B5EF4-FFF2-40B4-BE49-F238E27FC236}">
                <a16:creationId xmlns:a16="http://schemas.microsoft.com/office/drawing/2014/main" id="{38D1BDC3-DFD4-404B-9185-2F37D26E39F6}"/>
              </a:ext>
            </a:extLst>
          </p:cNvPr>
          <p:cNvSpPr txBox="1">
            <a:spLocks noChangeArrowheads="1"/>
          </p:cNvSpPr>
          <p:nvPr/>
        </p:nvSpPr>
        <p:spPr bwMode="auto">
          <a:xfrm>
            <a:off x="6919913" y="1535113"/>
            <a:ext cx="2116137" cy="92333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北海道ニセコ町</a:t>
            </a: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沖縄県竹富町</a:t>
            </a: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p:txBody>
      </p:sp>
      <p:sp>
        <p:nvSpPr>
          <p:cNvPr id="3530825" name="AutoShape 73">
            <a:extLst>
              <a:ext uri="{FF2B5EF4-FFF2-40B4-BE49-F238E27FC236}">
                <a16:creationId xmlns:a16="http://schemas.microsoft.com/office/drawing/2014/main" id="{51DF2227-09C4-4596-A24D-A7204629D1E6}"/>
              </a:ext>
            </a:extLst>
          </p:cNvPr>
          <p:cNvSpPr>
            <a:spLocks noChangeArrowheads="1"/>
          </p:cNvSpPr>
          <p:nvPr/>
        </p:nvSpPr>
        <p:spPr bwMode="auto">
          <a:xfrm>
            <a:off x="7747000"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6" name="AutoShape 74">
            <a:extLst>
              <a:ext uri="{FF2B5EF4-FFF2-40B4-BE49-F238E27FC236}">
                <a16:creationId xmlns:a16="http://schemas.microsoft.com/office/drawing/2014/main" id="{5560495B-052E-4681-A4A3-D51B799AE877}"/>
              </a:ext>
            </a:extLst>
          </p:cNvPr>
          <p:cNvSpPr>
            <a:spLocks noChangeArrowheads="1"/>
          </p:cNvSpPr>
          <p:nvPr/>
        </p:nvSpPr>
        <p:spPr bwMode="auto">
          <a:xfrm>
            <a:off x="7739063"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7" name="AutoShape 75">
            <a:extLst>
              <a:ext uri="{FF2B5EF4-FFF2-40B4-BE49-F238E27FC236}">
                <a16:creationId xmlns:a16="http://schemas.microsoft.com/office/drawing/2014/main" id="{09FF6932-2A14-4170-98BC-51C5502C8E16}"/>
              </a:ext>
            </a:extLst>
          </p:cNvPr>
          <p:cNvSpPr>
            <a:spLocks noChangeArrowheads="1"/>
          </p:cNvSpPr>
          <p:nvPr/>
        </p:nvSpPr>
        <p:spPr bwMode="auto">
          <a:xfrm>
            <a:off x="179388" y="912813"/>
            <a:ext cx="4148137" cy="498475"/>
          </a:xfrm>
          <a:prstGeom prst="wedgeRoundRectCallout">
            <a:avLst>
              <a:gd name="adj1" fmla="val -20838"/>
              <a:gd name="adj2" fmla="val 79361"/>
              <a:gd name="adj3" fmla="val 16667"/>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solidFill>
                  <a:srgbClr val="663300"/>
                </a:solidFill>
                <a:latin typeface="Times New Roman" panose="02020603050405020304" pitchFamily="18" charset="0"/>
                <a:ea typeface="HGP創英角ｺﾞｼｯｸUB" panose="020B0900000000000000" pitchFamily="50" charset="-128"/>
              </a:rPr>
              <a:t>ここまで来ないと意味がない</a:t>
            </a:r>
            <a:r>
              <a:rPr lang="en-US" altLang="ja-JP" sz="2400" b="1" dirty="0">
                <a:solidFill>
                  <a:srgbClr val="663300"/>
                </a:solidFill>
                <a:latin typeface="Times New Roman" panose="02020603050405020304" pitchFamily="18" charset="0"/>
                <a:ea typeface="HGP創英角ｺﾞｼｯｸUB" panose="020B0900000000000000" pitchFamily="50" charset="-128"/>
              </a:rPr>
              <a:t>!</a:t>
            </a:r>
          </a:p>
        </p:txBody>
      </p:sp>
      <p:sp>
        <p:nvSpPr>
          <p:cNvPr id="39" name="吹き出し: 角を丸めた四角形 38">
            <a:extLst>
              <a:ext uri="{FF2B5EF4-FFF2-40B4-BE49-F238E27FC236}">
                <a16:creationId xmlns:a16="http://schemas.microsoft.com/office/drawing/2014/main" id="{C4A8778C-BB19-4EC7-91CC-5EEBADB8D231}"/>
              </a:ext>
            </a:extLst>
          </p:cNvPr>
          <p:cNvSpPr/>
          <p:nvPr/>
        </p:nvSpPr>
        <p:spPr bwMode="auto">
          <a:xfrm>
            <a:off x="4274358" y="5757118"/>
            <a:ext cx="2457882" cy="984250"/>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誰でも知っているが</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行ったことのある人は</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たいへんに少ない</a:t>
            </a:r>
          </a:p>
        </p:txBody>
      </p:sp>
      <p:sp>
        <p:nvSpPr>
          <p:cNvPr id="40" name="吹き出し: 角を丸めた四角形 39">
            <a:extLst>
              <a:ext uri="{FF2B5EF4-FFF2-40B4-BE49-F238E27FC236}">
                <a16:creationId xmlns:a16="http://schemas.microsoft.com/office/drawing/2014/main" id="{082AEB6A-3C06-496F-B847-FABD1FE20451}"/>
              </a:ext>
            </a:extLst>
          </p:cNvPr>
          <p:cNvSpPr/>
          <p:nvPr/>
        </p:nvSpPr>
        <p:spPr bwMode="auto">
          <a:xfrm>
            <a:off x="4301724" y="4941168"/>
            <a:ext cx="2457882"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客数があるだけで</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売上は増えていない</a:t>
            </a:r>
            <a:endParaRPr kumimoji="1" lang="ja-JP" altLang="en-US"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1" name="吹き出し: 角を丸めた四角形 40">
            <a:extLst>
              <a:ext uri="{FF2B5EF4-FFF2-40B4-BE49-F238E27FC236}">
                <a16:creationId xmlns:a16="http://schemas.microsoft.com/office/drawing/2014/main" id="{F4CE07E0-2B37-4D1A-94E2-0E3DD07352C6}"/>
              </a:ext>
            </a:extLst>
          </p:cNvPr>
          <p:cNvSpPr/>
          <p:nvPr/>
        </p:nvSpPr>
        <p:spPr bwMode="auto">
          <a:xfrm>
            <a:off x="4220106" y="3710732"/>
            <a:ext cx="2584142" cy="986680"/>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原材料は他所産、工場</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も他所のため、地元に</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売上が落ちない</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2" name="吹き出し: 角を丸めた四角形 41">
            <a:extLst>
              <a:ext uri="{FF2B5EF4-FFF2-40B4-BE49-F238E27FC236}">
                <a16:creationId xmlns:a16="http://schemas.microsoft.com/office/drawing/2014/main" id="{3604CA8C-BD8D-4D3B-97BB-FE873F32D695}"/>
              </a:ext>
            </a:extLst>
          </p:cNvPr>
          <p:cNvSpPr/>
          <p:nvPr/>
        </p:nvSpPr>
        <p:spPr bwMode="auto">
          <a:xfrm>
            <a:off x="4031210" y="2852936"/>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儲けが全額貯金されて</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しまい地元で使われない</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3" name="吹き出し: 角を丸めた四角形 42">
            <a:extLst>
              <a:ext uri="{FF2B5EF4-FFF2-40B4-BE49-F238E27FC236}">
                <a16:creationId xmlns:a16="http://schemas.microsoft.com/office/drawing/2014/main" id="{B5B00DFC-7F64-43A1-82D7-075334C806D6}"/>
              </a:ext>
            </a:extLst>
          </p:cNvPr>
          <p:cNvSpPr/>
          <p:nvPr/>
        </p:nvSpPr>
        <p:spPr bwMode="auto">
          <a:xfrm>
            <a:off x="4103218" y="1664312"/>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売上の相当部分が地元に</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コストとして落ちている</a:t>
            </a:r>
            <a:endParaRPr lang="en-US" altLang="ja-JP" sz="2000" dirty="0">
              <a:solidFill>
                <a:srgbClr val="990033"/>
              </a:solidFill>
              <a:latin typeface="HGP創英角ﾎﾟｯﾌﾟ体" panose="040B0A00000000000000" pitchFamily="50" charset="-128"/>
            </a:endParaRPr>
          </a:p>
        </p:txBody>
      </p:sp>
      <p:sp>
        <p:nvSpPr>
          <p:cNvPr id="44" name="AutoShape 42">
            <a:extLst>
              <a:ext uri="{FF2B5EF4-FFF2-40B4-BE49-F238E27FC236}">
                <a16:creationId xmlns:a16="http://schemas.microsoft.com/office/drawing/2014/main" id="{E7EE6B0F-ACF0-4F96-8EE8-1FE2BF36EA41}"/>
              </a:ext>
            </a:extLst>
          </p:cNvPr>
          <p:cNvSpPr>
            <a:spLocks noChangeArrowheads="1"/>
          </p:cNvSpPr>
          <p:nvPr/>
        </p:nvSpPr>
        <p:spPr bwMode="auto">
          <a:xfrm>
            <a:off x="1764035" y="5600700"/>
            <a:ext cx="2447925" cy="1295400"/>
          </a:xfrm>
          <a:prstGeom prst="leftArrow">
            <a:avLst>
              <a:gd name="adj1" fmla="val 69611"/>
              <a:gd name="adj2" fmla="val 47304"/>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結果に無関係な</a:t>
            </a:r>
          </a:p>
          <a:p>
            <a:pPr algn="ctr" eaLnBrk="1" hangingPunct="1">
              <a:lnSpc>
                <a:spcPct val="85000"/>
              </a:lnSpc>
              <a:spcBef>
                <a:spcPct val="0"/>
              </a:spcBef>
              <a:buFontTx/>
              <a:buNone/>
            </a:pPr>
            <a:r>
              <a:rPr lang="ja-JP" altLang="en-US" sz="3600">
                <a:solidFill>
                  <a:srgbClr val="990033"/>
                </a:solidFill>
                <a:ea typeface="HGP創英角ﾎﾟｯﾌﾟ体" panose="040B0A00000000000000" pitchFamily="50" charset="-128"/>
              </a:rPr>
              <a:t>自己満足</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5" name="AutoShape 41">
            <a:extLst>
              <a:ext uri="{FF2B5EF4-FFF2-40B4-BE49-F238E27FC236}">
                <a16:creationId xmlns:a16="http://schemas.microsoft.com/office/drawing/2014/main" id="{F8DF4FFB-04BC-47F5-9316-02D0D3E852E4}"/>
              </a:ext>
            </a:extLst>
          </p:cNvPr>
          <p:cNvSpPr>
            <a:spLocks noChangeArrowheads="1"/>
          </p:cNvSpPr>
          <p:nvPr/>
        </p:nvSpPr>
        <p:spPr bwMode="auto">
          <a:xfrm>
            <a:off x="1692027" y="4652963"/>
            <a:ext cx="2447925" cy="1295400"/>
          </a:xfrm>
          <a:prstGeom prst="leftArrow">
            <a:avLst>
              <a:gd name="adj1" fmla="val 50000"/>
              <a:gd name="adj2" fmla="val 47243"/>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単なる</a:t>
            </a:r>
            <a:r>
              <a:rPr lang="ja-JP" altLang="en-US" sz="3600">
                <a:solidFill>
                  <a:srgbClr val="990033"/>
                </a:solidFill>
                <a:ea typeface="HGP創英角ﾎﾟｯﾌﾟ体" panose="040B0A00000000000000" pitchFamily="50" charset="-128"/>
              </a:rPr>
              <a:t>一手段</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6" name="AutoShape 40">
            <a:extLst>
              <a:ext uri="{FF2B5EF4-FFF2-40B4-BE49-F238E27FC236}">
                <a16:creationId xmlns:a16="http://schemas.microsoft.com/office/drawing/2014/main" id="{3FE5C840-C539-4B36-A8A7-5F3ED51E27C0}"/>
              </a:ext>
            </a:extLst>
          </p:cNvPr>
          <p:cNvSpPr>
            <a:spLocks noChangeArrowheads="1"/>
          </p:cNvSpPr>
          <p:nvPr/>
        </p:nvSpPr>
        <p:spPr bwMode="auto">
          <a:xfrm>
            <a:off x="1764035" y="3608528"/>
            <a:ext cx="2375917" cy="1295400"/>
          </a:xfrm>
          <a:prstGeom prst="leftArrow">
            <a:avLst>
              <a:gd name="adj1" fmla="val 50000"/>
              <a:gd name="adj2" fmla="val 47243"/>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一つの</a:t>
            </a:r>
            <a:r>
              <a:rPr lang="ja-JP" altLang="en-US" sz="3600">
                <a:solidFill>
                  <a:srgbClr val="990033"/>
                </a:solidFill>
                <a:ea typeface="HGP創英角ﾎﾟｯﾌﾟ体" panose="040B0A00000000000000" pitchFamily="50" charset="-128"/>
              </a:rPr>
              <a:t>“戦術”</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7" name="AutoShape 39">
            <a:extLst>
              <a:ext uri="{FF2B5EF4-FFF2-40B4-BE49-F238E27FC236}">
                <a16:creationId xmlns:a16="http://schemas.microsoft.com/office/drawing/2014/main" id="{22E80420-DB46-4D19-9141-14846FF80E58}"/>
              </a:ext>
            </a:extLst>
          </p:cNvPr>
          <p:cNvSpPr>
            <a:spLocks noChangeArrowheads="1"/>
          </p:cNvSpPr>
          <p:nvPr/>
        </p:nvSpPr>
        <p:spPr bwMode="auto">
          <a:xfrm>
            <a:off x="1717582" y="2529888"/>
            <a:ext cx="2278354" cy="1295400"/>
          </a:xfrm>
          <a:prstGeom prst="leftArrow">
            <a:avLst>
              <a:gd name="adj1" fmla="val 50000"/>
              <a:gd name="adj2" fmla="val 47243"/>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dirty="0">
                <a:solidFill>
                  <a:srgbClr val="990033"/>
                </a:solidFill>
                <a:ea typeface="HGP創英角ﾎﾟｯﾌﾟ体" panose="040B0A00000000000000" pitchFamily="50" charset="-128"/>
              </a:rPr>
              <a:t>これは</a:t>
            </a:r>
            <a:r>
              <a:rPr lang="ja-JP" altLang="en-US" sz="3600" dirty="0">
                <a:solidFill>
                  <a:srgbClr val="990033"/>
                </a:solidFill>
                <a:ea typeface="HGP創英角ﾎﾟｯﾌﾟ体" panose="040B0A00000000000000" pitchFamily="50" charset="-128"/>
              </a:rPr>
              <a:t>“戦略”</a:t>
            </a:r>
          </a:p>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p:txBody>
      </p:sp>
      <p:sp>
        <p:nvSpPr>
          <p:cNvPr id="48" name="AutoShape 38">
            <a:extLst>
              <a:ext uri="{FF2B5EF4-FFF2-40B4-BE49-F238E27FC236}">
                <a16:creationId xmlns:a16="http://schemas.microsoft.com/office/drawing/2014/main" id="{75E53159-4A30-49C1-B630-624A90BED803}"/>
              </a:ext>
            </a:extLst>
          </p:cNvPr>
          <p:cNvSpPr>
            <a:spLocks noChangeArrowheads="1"/>
          </p:cNvSpPr>
          <p:nvPr/>
        </p:nvSpPr>
        <p:spPr bwMode="auto">
          <a:xfrm>
            <a:off x="1718315" y="1340768"/>
            <a:ext cx="2210300" cy="1295400"/>
          </a:xfrm>
          <a:prstGeom prst="leftArrow">
            <a:avLst>
              <a:gd name="adj1" fmla="val 50000"/>
              <a:gd name="adj2" fmla="val 47243"/>
            </a:avLst>
          </a:prstGeom>
          <a:solidFill>
            <a:srgbClr val="FF99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dirty="0">
                <a:solidFill>
                  <a:srgbClr val="990033"/>
                </a:solidFill>
                <a:ea typeface="HGP創英角ﾎﾟｯﾌﾟ体" panose="040B0A00000000000000" pitchFamily="50" charset="-128"/>
              </a:rPr>
              <a:t>これ即ち</a:t>
            </a:r>
            <a:r>
              <a:rPr lang="ja-JP" altLang="en-US" sz="3600" dirty="0">
                <a:solidFill>
                  <a:srgbClr val="990033"/>
                </a:solidFill>
                <a:ea typeface="HGP創英角ﾎﾟｯﾌﾟ体" panose="040B0A00000000000000" pitchFamily="50" charset="-128"/>
              </a:rPr>
              <a:t>“目標”</a:t>
            </a:r>
          </a:p>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1369204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30756"/>
                                        </p:tgtEl>
                                        <p:attrNameLst>
                                          <p:attrName>style.visibility</p:attrName>
                                        </p:attrNameLst>
                                      </p:cBhvr>
                                      <p:to>
                                        <p:strVal val="visible"/>
                                      </p:to>
                                    </p:set>
                                    <p:anim calcmode="lin" valueType="num">
                                      <p:cBhvr>
                                        <p:cTn id="7" dur="500" fill="hold"/>
                                        <p:tgtEl>
                                          <p:spTgt spid="3530756"/>
                                        </p:tgtEl>
                                        <p:attrNameLst>
                                          <p:attrName>ppt_w</p:attrName>
                                        </p:attrNameLst>
                                      </p:cBhvr>
                                      <p:tavLst>
                                        <p:tav tm="0">
                                          <p:val>
                                            <p:strVal val="4*#ppt_w"/>
                                          </p:val>
                                        </p:tav>
                                        <p:tav tm="100000">
                                          <p:val>
                                            <p:strVal val="#ppt_w"/>
                                          </p:val>
                                        </p:tav>
                                      </p:tavLst>
                                    </p:anim>
                                    <p:anim calcmode="lin" valueType="num">
                                      <p:cBhvr>
                                        <p:cTn id="8" dur="500" fill="hold"/>
                                        <p:tgtEl>
                                          <p:spTgt spid="3530756"/>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3530757"/>
                                        </p:tgtEl>
                                        <p:attrNameLst>
                                          <p:attrName>style.visibility</p:attrName>
                                        </p:attrNameLst>
                                      </p:cBhvr>
                                      <p:to>
                                        <p:strVal val="visible"/>
                                      </p:to>
                                    </p:set>
                                    <p:animEffect transition="in" filter="strips(downRight)">
                                      <p:cBhvr>
                                        <p:cTn id="12" dur="500"/>
                                        <p:tgtEl>
                                          <p:spTgt spid="3530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3530776"/>
                                        </p:tgtEl>
                                        <p:attrNameLst>
                                          <p:attrName>style.visibility</p:attrName>
                                        </p:attrNameLst>
                                      </p:cBhvr>
                                      <p:to>
                                        <p:strVal val="visible"/>
                                      </p:to>
                                    </p:set>
                                    <p:anim calcmode="lin" valueType="num">
                                      <p:cBhvr>
                                        <p:cTn id="17" dur="500" fill="hold"/>
                                        <p:tgtEl>
                                          <p:spTgt spid="3530776"/>
                                        </p:tgtEl>
                                        <p:attrNameLst>
                                          <p:attrName>ppt_x</p:attrName>
                                        </p:attrNameLst>
                                      </p:cBhvr>
                                      <p:tavLst>
                                        <p:tav tm="0">
                                          <p:val>
                                            <p:strVal val="#ppt_x"/>
                                          </p:val>
                                        </p:tav>
                                        <p:tav tm="100000">
                                          <p:val>
                                            <p:strVal val="#ppt_x"/>
                                          </p:val>
                                        </p:tav>
                                      </p:tavLst>
                                    </p:anim>
                                    <p:anim calcmode="lin" valueType="num">
                                      <p:cBhvr>
                                        <p:cTn id="18" dur="500" fill="hold"/>
                                        <p:tgtEl>
                                          <p:spTgt spid="3530776"/>
                                        </p:tgtEl>
                                        <p:attrNameLst>
                                          <p:attrName>ppt_y</p:attrName>
                                        </p:attrNameLst>
                                      </p:cBhvr>
                                      <p:tavLst>
                                        <p:tav tm="0">
                                          <p:val>
                                            <p:strVal val="#ppt_y+#ppt_h/2"/>
                                          </p:val>
                                        </p:tav>
                                        <p:tav tm="100000">
                                          <p:val>
                                            <p:strVal val="#ppt_y"/>
                                          </p:val>
                                        </p:tav>
                                      </p:tavLst>
                                    </p:anim>
                                    <p:anim calcmode="lin" valueType="num">
                                      <p:cBhvr>
                                        <p:cTn id="19" dur="500" fill="hold"/>
                                        <p:tgtEl>
                                          <p:spTgt spid="3530776"/>
                                        </p:tgtEl>
                                        <p:attrNameLst>
                                          <p:attrName>ppt_w</p:attrName>
                                        </p:attrNameLst>
                                      </p:cBhvr>
                                      <p:tavLst>
                                        <p:tav tm="0">
                                          <p:val>
                                            <p:strVal val="#ppt_w"/>
                                          </p:val>
                                        </p:tav>
                                        <p:tav tm="100000">
                                          <p:val>
                                            <p:strVal val="#ppt_w"/>
                                          </p:val>
                                        </p:tav>
                                      </p:tavLst>
                                    </p:anim>
                                    <p:anim calcmode="lin" valueType="num">
                                      <p:cBhvr>
                                        <p:cTn id="20" dur="500" fill="hold"/>
                                        <p:tgtEl>
                                          <p:spTgt spid="35307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3530768"/>
                                        </p:tgtEl>
                                        <p:attrNameLst>
                                          <p:attrName>style.visibility</p:attrName>
                                        </p:attrNameLst>
                                      </p:cBhvr>
                                      <p:to>
                                        <p:strVal val="visible"/>
                                      </p:to>
                                    </p:set>
                                    <p:anim calcmode="lin" valueType="num">
                                      <p:cBhvr>
                                        <p:cTn id="24" dur="500" fill="hold"/>
                                        <p:tgtEl>
                                          <p:spTgt spid="3530768"/>
                                        </p:tgtEl>
                                        <p:attrNameLst>
                                          <p:attrName>ppt_w</p:attrName>
                                        </p:attrNameLst>
                                      </p:cBhvr>
                                      <p:tavLst>
                                        <p:tav tm="0">
                                          <p:val>
                                            <p:strVal val="4*#ppt_w"/>
                                          </p:val>
                                        </p:tav>
                                        <p:tav tm="100000">
                                          <p:val>
                                            <p:strVal val="#ppt_w"/>
                                          </p:val>
                                        </p:tav>
                                      </p:tavLst>
                                    </p:anim>
                                    <p:anim calcmode="lin" valueType="num">
                                      <p:cBhvr>
                                        <p:cTn id="25" dur="500" fill="hold"/>
                                        <p:tgtEl>
                                          <p:spTgt spid="3530768"/>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3530770"/>
                                        </p:tgtEl>
                                        <p:attrNameLst>
                                          <p:attrName>style.visibility</p:attrName>
                                        </p:attrNameLst>
                                      </p:cBhvr>
                                      <p:to>
                                        <p:strVal val="visible"/>
                                      </p:to>
                                    </p:set>
                                    <p:animEffect transition="in" filter="strips(downRight)">
                                      <p:cBhvr>
                                        <p:cTn id="29" dur="500"/>
                                        <p:tgtEl>
                                          <p:spTgt spid="35307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4" fill="hold" nodeType="clickEffect">
                                  <p:stCondLst>
                                    <p:cond delay="0"/>
                                  </p:stCondLst>
                                  <p:childTnLst>
                                    <p:set>
                                      <p:cBhvr>
                                        <p:cTn id="33" dur="1" fill="hold">
                                          <p:stCondLst>
                                            <p:cond delay="0"/>
                                          </p:stCondLst>
                                        </p:cTn>
                                        <p:tgtEl>
                                          <p:spTgt spid="3530772"/>
                                        </p:tgtEl>
                                        <p:attrNameLst>
                                          <p:attrName>style.visibility</p:attrName>
                                        </p:attrNameLst>
                                      </p:cBhvr>
                                      <p:to>
                                        <p:strVal val="visible"/>
                                      </p:to>
                                    </p:set>
                                    <p:anim calcmode="lin" valueType="num">
                                      <p:cBhvr>
                                        <p:cTn id="34" dur="500" fill="hold"/>
                                        <p:tgtEl>
                                          <p:spTgt spid="3530772"/>
                                        </p:tgtEl>
                                        <p:attrNameLst>
                                          <p:attrName>ppt_x</p:attrName>
                                        </p:attrNameLst>
                                      </p:cBhvr>
                                      <p:tavLst>
                                        <p:tav tm="0">
                                          <p:val>
                                            <p:strVal val="#ppt_x"/>
                                          </p:val>
                                        </p:tav>
                                        <p:tav tm="100000">
                                          <p:val>
                                            <p:strVal val="#ppt_x"/>
                                          </p:val>
                                        </p:tav>
                                      </p:tavLst>
                                    </p:anim>
                                    <p:anim calcmode="lin" valueType="num">
                                      <p:cBhvr>
                                        <p:cTn id="35" dur="500" fill="hold"/>
                                        <p:tgtEl>
                                          <p:spTgt spid="3530772"/>
                                        </p:tgtEl>
                                        <p:attrNameLst>
                                          <p:attrName>ppt_y</p:attrName>
                                        </p:attrNameLst>
                                      </p:cBhvr>
                                      <p:tavLst>
                                        <p:tav tm="0">
                                          <p:val>
                                            <p:strVal val="#ppt_y+#ppt_h/2"/>
                                          </p:val>
                                        </p:tav>
                                        <p:tav tm="100000">
                                          <p:val>
                                            <p:strVal val="#ppt_y"/>
                                          </p:val>
                                        </p:tav>
                                      </p:tavLst>
                                    </p:anim>
                                    <p:anim calcmode="lin" valueType="num">
                                      <p:cBhvr>
                                        <p:cTn id="36" dur="500" fill="hold"/>
                                        <p:tgtEl>
                                          <p:spTgt spid="3530772"/>
                                        </p:tgtEl>
                                        <p:attrNameLst>
                                          <p:attrName>ppt_w</p:attrName>
                                        </p:attrNameLst>
                                      </p:cBhvr>
                                      <p:tavLst>
                                        <p:tav tm="0">
                                          <p:val>
                                            <p:strVal val="#ppt_w"/>
                                          </p:val>
                                        </p:tav>
                                        <p:tav tm="100000">
                                          <p:val>
                                            <p:strVal val="#ppt_w"/>
                                          </p:val>
                                        </p:tav>
                                      </p:tavLst>
                                    </p:anim>
                                    <p:anim calcmode="lin" valueType="num">
                                      <p:cBhvr>
                                        <p:cTn id="37" dur="500" fill="hold"/>
                                        <p:tgtEl>
                                          <p:spTgt spid="353077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23" presetClass="entr" presetSubtype="32" fill="hold" grpId="0" nodeType="afterEffect">
                                  <p:stCondLst>
                                    <p:cond delay="0"/>
                                  </p:stCondLst>
                                  <p:childTnLst>
                                    <p:set>
                                      <p:cBhvr>
                                        <p:cTn id="40" dur="1" fill="hold">
                                          <p:stCondLst>
                                            <p:cond delay="0"/>
                                          </p:stCondLst>
                                        </p:cTn>
                                        <p:tgtEl>
                                          <p:spTgt spid="3530769"/>
                                        </p:tgtEl>
                                        <p:attrNameLst>
                                          <p:attrName>style.visibility</p:attrName>
                                        </p:attrNameLst>
                                      </p:cBhvr>
                                      <p:to>
                                        <p:strVal val="visible"/>
                                      </p:to>
                                    </p:set>
                                    <p:anim calcmode="lin" valueType="num">
                                      <p:cBhvr>
                                        <p:cTn id="41" dur="500" fill="hold"/>
                                        <p:tgtEl>
                                          <p:spTgt spid="3530769"/>
                                        </p:tgtEl>
                                        <p:attrNameLst>
                                          <p:attrName>ppt_w</p:attrName>
                                        </p:attrNameLst>
                                      </p:cBhvr>
                                      <p:tavLst>
                                        <p:tav tm="0">
                                          <p:val>
                                            <p:strVal val="4*#ppt_w"/>
                                          </p:val>
                                        </p:tav>
                                        <p:tav tm="100000">
                                          <p:val>
                                            <p:strVal val="#ppt_w"/>
                                          </p:val>
                                        </p:tav>
                                      </p:tavLst>
                                    </p:anim>
                                    <p:anim calcmode="lin" valueType="num">
                                      <p:cBhvr>
                                        <p:cTn id="42" dur="500" fill="hold"/>
                                        <p:tgtEl>
                                          <p:spTgt spid="3530769"/>
                                        </p:tgtEl>
                                        <p:attrNameLst>
                                          <p:attrName>ppt_h</p:attrName>
                                        </p:attrNameLst>
                                      </p:cBhvr>
                                      <p:tavLst>
                                        <p:tav tm="0">
                                          <p:val>
                                            <p:strVal val="4*#ppt_h"/>
                                          </p:val>
                                        </p:tav>
                                        <p:tav tm="100000">
                                          <p:val>
                                            <p:strVal val="#ppt_h"/>
                                          </p:val>
                                        </p:tav>
                                      </p:tavLst>
                                    </p:anim>
                                  </p:childTnLst>
                                </p:cTn>
                              </p:par>
                            </p:childTnLst>
                          </p:cTn>
                        </p:par>
                        <p:par>
                          <p:cTn id="43" fill="hold" nodeType="afterGroup">
                            <p:stCondLst>
                              <p:cond delay="1000"/>
                            </p:stCondLst>
                            <p:childTnLst>
                              <p:par>
                                <p:cTn id="44" presetID="18" presetClass="entr" presetSubtype="6" fill="hold" grpId="0" nodeType="afterEffect">
                                  <p:stCondLst>
                                    <p:cond delay="0"/>
                                  </p:stCondLst>
                                  <p:childTnLst>
                                    <p:set>
                                      <p:cBhvr>
                                        <p:cTn id="45" dur="1" fill="hold">
                                          <p:stCondLst>
                                            <p:cond delay="0"/>
                                          </p:stCondLst>
                                        </p:cTn>
                                        <p:tgtEl>
                                          <p:spTgt spid="3530771"/>
                                        </p:tgtEl>
                                        <p:attrNameLst>
                                          <p:attrName>style.visibility</p:attrName>
                                        </p:attrNameLst>
                                      </p:cBhvr>
                                      <p:to>
                                        <p:strVal val="visible"/>
                                      </p:to>
                                    </p:set>
                                    <p:animEffect transition="in" filter="strips(downRight)">
                                      <p:cBhvr>
                                        <p:cTn id="46" dur="500"/>
                                        <p:tgtEl>
                                          <p:spTgt spid="353077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3530783"/>
                                        </p:tgtEl>
                                        <p:attrNameLst>
                                          <p:attrName>style.visibility</p:attrName>
                                        </p:attrNameLst>
                                      </p:cBhvr>
                                      <p:to>
                                        <p:strVal val="visible"/>
                                      </p:to>
                                    </p:set>
                                    <p:anim calcmode="lin" valueType="num">
                                      <p:cBhvr>
                                        <p:cTn id="51" dur="500" fill="hold"/>
                                        <p:tgtEl>
                                          <p:spTgt spid="3530783"/>
                                        </p:tgtEl>
                                        <p:attrNameLst>
                                          <p:attrName>ppt_x</p:attrName>
                                        </p:attrNameLst>
                                      </p:cBhvr>
                                      <p:tavLst>
                                        <p:tav tm="0">
                                          <p:val>
                                            <p:strVal val="#ppt_x"/>
                                          </p:val>
                                        </p:tav>
                                        <p:tav tm="100000">
                                          <p:val>
                                            <p:strVal val="#ppt_x"/>
                                          </p:val>
                                        </p:tav>
                                      </p:tavLst>
                                    </p:anim>
                                    <p:anim calcmode="lin" valueType="num">
                                      <p:cBhvr>
                                        <p:cTn id="52" dur="500" fill="hold"/>
                                        <p:tgtEl>
                                          <p:spTgt spid="3530783"/>
                                        </p:tgtEl>
                                        <p:attrNameLst>
                                          <p:attrName>ppt_y</p:attrName>
                                        </p:attrNameLst>
                                      </p:cBhvr>
                                      <p:tavLst>
                                        <p:tav tm="0">
                                          <p:val>
                                            <p:strVal val="#ppt_y+#ppt_h/2"/>
                                          </p:val>
                                        </p:tav>
                                        <p:tav tm="100000">
                                          <p:val>
                                            <p:strVal val="#ppt_y"/>
                                          </p:val>
                                        </p:tav>
                                      </p:tavLst>
                                    </p:anim>
                                    <p:anim calcmode="lin" valueType="num">
                                      <p:cBhvr>
                                        <p:cTn id="53" dur="500" fill="hold"/>
                                        <p:tgtEl>
                                          <p:spTgt spid="3530783"/>
                                        </p:tgtEl>
                                        <p:attrNameLst>
                                          <p:attrName>ppt_w</p:attrName>
                                        </p:attrNameLst>
                                      </p:cBhvr>
                                      <p:tavLst>
                                        <p:tav tm="0">
                                          <p:val>
                                            <p:strVal val="#ppt_w"/>
                                          </p:val>
                                        </p:tav>
                                        <p:tav tm="100000">
                                          <p:val>
                                            <p:strVal val="#ppt_w"/>
                                          </p:val>
                                        </p:tav>
                                      </p:tavLst>
                                    </p:anim>
                                    <p:anim calcmode="lin" valueType="num">
                                      <p:cBhvr>
                                        <p:cTn id="54" dur="500" fill="hold"/>
                                        <p:tgtEl>
                                          <p:spTgt spid="353078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23" presetClass="entr" presetSubtype="32" fill="hold" grpId="0" nodeType="afterEffect">
                                  <p:stCondLst>
                                    <p:cond delay="0"/>
                                  </p:stCondLst>
                                  <p:childTnLst>
                                    <p:set>
                                      <p:cBhvr>
                                        <p:cTn id="57" dur="1" fill="hold">
                                          <p:stCondLst>
                                            <p:cond delay="0"/>
                                          </p:stCondLst>
                                        </p:cTn>
                                        <p:tgtEl>
                                          <p:spTgt spid="3530779"/>
                                        </p:tgtEl>
                                        <p:attrNameLst>
                                          <p:attrName>style.visibility</p:attrName>
                                        </p:attrNameLst>
                                      </p:cBhvr>
                                      <p:to>
                                        <p:strVal val="visible"/>
                                      </p:to>
                                    </p:set>
                                    <p:anim calcmode="lin" valueType="num">
                                      <p:cBhvr>
                                        <p:cTn id="58" dur="500" fill="hold"/>
                                        <p:tgtEl>
                                          <p:spTgt spid="3530779"/>
                                        </p:tgtEl>
                                        <p:attrNameLst>
                                          <p:attrName>ppt_w</p:attrName>
                                        </p:attrNameLst>
                                      </p:cBhvr>
                                      <p:tavLst>
                                        <p:tav tm="0">
                                          <p:val>
                                            <p:strVal val="4*#ppt_w"/>
                                          </p:val>
                                        </p:tav>
                                        <p:tav tm="100000">
                                          <p:val>
                                            <p:strVal val="#ppt_w"/>
                                          </p:val>
                                        </p:tav>
                                      </p:tavLst>
                                    </p:anim>
                                    <p:anim calcmode="lin" valueType="num">
                                      <p:cBhvr>
                                        <p:cTn id="59" dur="500" fill="hold"/>
                                        <p:tgtEl>
                                          <p:spTgt spid="3530779"/>
                                        </p:tgtEl>
                                        <p:attrNameLst>
                                          <p:attrName>ppt_h</p:attrName>
                                        </p:attrNameLst>
                                      </p:cBhvr>
                                      <p:tavLst>
                                        <p:tav tm="0">
                                          <p:val>
                                            <p:strVal val="4*#ppt_h"/>
                                          </p:val>
                                        </p:tav>
                                        <p:tav tm="100000">
                                          <p:val>
                                            <p:strVal val="#ppt_h"/>
                                          </p:val>
                                        </p:tav>
                                      </p:tavLst>
                                    </p:anim>
                                  </p:childTnLst>
                                </p:cTn>
                              </p:par>
                            </p:childTnLst>
                          </p:cTn>
                        </p:par>
                        <p:par>
                          <p:cTn id="60" fill="hold" nodeType="afterGroup">
                            <p:stCondLst>
                              <p:cond delay="1000"/>
                            </p:stCondLst>
                            <p:childTnLst>
                              <p:par>
                                <p:cTn id="61" presetID="18" presetClass="entr" presetSubtype="6" fill="hold" grpId="0" nodeType="afterEffect">
                                  <p:stCondLst>
                                    <p:cond delay="0"/>
                                  </p:stCondLst>
                                  <p:childTnLst>
                                    <p:set>
                                      <p:cBhvr>
                                        <p:cTn id="62" dur="1" fill="hold">
                                          <p:stCondLst>
                                            <p:cond delay="0"/>
                                          </p:stCondLst>
                                        </p:cTn>
                                        <p:tgtEl>
                                          <p:spTgt spid="3530780"/>
                                        </p:tgtEl>
                                        <p:attrNameLst>
                                          <p:attrName>style.visibility</p:attrName>
                                        </p:attrNameLst>
                                      </p:cBhvr>
                                      <p:to>
                                        <p:strVal val="visible"/>
                                      </p:to>
                                    </p:set>
                                    <p:animEffect transition="in" filter="strips(downRight)">
                                      <p:cBhvr>
                                        <p:cTn id="63" dur="500"/>
                                        <p:tgtEl>
                                          <p:spTgt spid="353078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nodeType="clickEffect">
                                  <p:stCondLst>
                                    <p:cond delay="0"/>
                                  </p:stCondLst>
                                  <p:childTnLst>
                                    <p:set>
                                      <p:cBhvr>
                                        <p:cTn id="67" dur="1" fill="hold">
                                          <p:stCondLst>
                                            <p:cond delay="0"/>
                                          </p:stCondLst>
                                        </p:cTn>
                                        <p:tgtEl>
                                          <p:spTgt spid="3530784"/>
                                        </p:tgtEl>
                                        <p:attrNameLst>
                                          <p:attrName>style.visibility</p:attrName>
                                        </p:attrNameLst>
                                      </p:cBhvr>
                                      <p:to>
                                        <p:strVal val="visible"/>
                                      </p:to>
                                    </p:set>
                                    <p:anim calcmode="lin" valueType="num">
                                      <p:cBhvr>
                                        <p:cTn id="68" dur="500" fill="hold"/>
                                        <p:tgtEl>
                                          <p:spTgt spid="3530784"/>
                                        </p:tgtEl>
                                        <p:attrNameLst>
                                          <p:attrName>ppt_x</p:attrName>
                                        </p:attrNameLst>
                                      </p:cBhvr>
                                      <p:tavLst>
                                        <p:tav tm="0">
                                          <p:val>
                                            <p:strVal val="#ppt_x"/>
                                          </p:val>
                                        </p:tav>
                                        <p:tav tm="100000">
                                          <p:val>
                                            <p:strVal val="#ppt_x"/>
                                          </p:val>
                                        </p:tav>
                                      </p:tavLst>
                                    </p:anim>
                                    <p:anim calcmode="lin" valueType="num">
                                      <p:cBhvr>
                                        <p:cTn id="69" dur="500" fill="hold"/>
                                        <p:tgtEl>
                                          <p:spTgt spid="3530784"/>
                                        </p:tgtEl>
                                        <p:attrNameLst>
                                          <p:attrName>ppt_y</p:attrName>
                                        </p:attrNameLst>
                                      </p:cBhvr>
                                      <p:tavLst>
                                        <p:tav tm="0">
                                          <p:val>
                                            <p:strVal val="#ppt_y+#ppt_h/2"/>
                                          </p:val>
                                        </p:tav>
                                        <p:tav tm="100000">
                                          <p:val>
                                            <p:strVal val="#ppt_y"/>
                                          </p:val>
                                        </p:tav>
                                      </p:tavLst>
                                    </p:anim>
                                    <p:anim calcmode="lin" valueType="num">
                                      <p:cBhvr>
                                        <p:cTn id="70" dur="500" fill="hold"/>
                                        <p:tgtEl>
                                          <p:spTgt spid="3530784"/>
                                        </p:tgtEl>
                                        <p:attrNameLst>
                                          <p:attrName>ppt_w</p:attrName>
                                        </p:attrNameLst>
                                      </p:cBhvr>
                                      <p:tavLst>
                                        <p:tav tm="0">
                                          <p:val>
                                            <p:strVal val="#ppt_w"/>
                                          </p:val>
                                        </p:tav>
                                        <p:tav tm="100000">
                                          <p:val>
                                            <p:strVal val="#ppt_w"/>
                                          </p:val>
                                        </p:tav>
                                      </p:tavLst>
                                    </p:anim>
                                    <p:anim calcmode="lin" valueType="num">
                                      <p:cBhvr>
                                        <p:cTn id="71" dur="500" fill="hold"/>
                                        <p:tgtEl>
                                          <p:spTgt spid="3530784"/>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3530781"/>
                                        </p:tgtEl>
                                        <p:attrNameLst>
                                          <p:attrName>style.visibility</p:attrName>
                                        </p:attrNameLst>
                                      </p:cBhvr>
                                      <p:to>
                                        <p:strVal val="visible"/>
                                      </p:to>
                                    </p:set>
                                    <p:anim calcmode="lin" valueType="num">
                                      <p:cBhvr>
                                        <p:cTn id="75" dur="500" fill="hold"/>
                                        <p:tgtEl>
                                          <p:spTgt spid="3530781"/>
                                        </p:tgtEl>
                                        <p:attrNameLst>
                                          <p:attrName>ppt_w</p:attrName>
                                        </p:attrNameLst>
                                      </p:cBhvr>
                                      <p:tavLst>
                                        <p:tav tm="0">
                                          <p:val>
                                            <p:strVal val="4*#ppt_w"/>
                                          </p:val>
                                        </p:tav>
                                        <p:tav tm="100000">
                                          <p:val>
                                            <p:strVal val="#ppt_w"/>
                                          </p:val>
                                        </p:tav>
                                      </p:tavLst>
                                    </p:anim>
                                    <p:anim calcmode="lin" valueType="num">
                                      <p:cBhvr>
                                        <p:cTn id="76" dur="500" fill="hold"/>
                                        <p:tgtEl>
                                          <p:spTgt spid="3530781"/>
                                        </p:tgtEl>
                                        <p:attrNameLst>
                                          <p:attrName>ppt_h</p:attrName>
                                        </p:attrNameLst>
                                      </p:cBhvr>
                                      <p:tavLst>
                                        <p:tav tm="0">
                                          <p:val>
                                            <p:strVal val="4*#ppt_h"/>
                                          </p:val>
                                        </p:tav>
                                        <p:tav tm="100000">
                                          <p:val>
                                            <p:strVal val="#ppt_h"/>
                                          </p:val>
                                        </p:tav>
                                      </p:tavLst>
                                    </p:anim>
                                  </p:childTnLst>
                                </p:cTn>
                              </p:par>
                            </p:childTnLst>
                          </p:cTn>
                        </p:par>
                        <p:par>
                          <p:cTn id="77" fill="hold" nodeType="afterGroup">
                            <p:stCondLst>
                              <p:cond delay="1000"/>
                            </p:stCondLst>
                            <p:childTnLst>
                              <p:par>
                                <p:cTn id="78" presetID="18" presetClass="entr" presetSubtype="6" fill="hold" grpId="0" nodeType="afterEffect">
                                  <p:stCondLst>
                                    <p:cond delay="0"/>
                                  </p:stCondLst>
                                  <p:childTnLst>
                                    <p:set>
                                      <p:cBhvr>
                                        <p:cTn id="79" dur="1" fill="hold">
                                          <p:stCondLst>
                                            <p:cond delay="0"/>
                                          </p:stCondLst>
                                        </p:cTn>
                                        <p:tgtEl>
                                          <p:spTgt spid="3530782"/>
                                        </p:tgtEl>
                                        <p:attrNameLst>
                                          <p:attrName>style.visibility</p:attrName>
                                        </p:attrNameLst>
                                      </p:cBhvr>
                                      <p:to>
                                        <p:strVal val="visible"/>
                                      </p:to>
                                    </p:set>
                                    <p:animEffect transition="in" filter="strips(downRight)">
                                      <p:cBhvr>
                                        <p:cTn id="80" dur="500"/>
                                        <p:tgtEl>
                                          <p:spTgt spid="353078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530827"/>
                                        </p:tgtEl>
                                        <p:attrNameLst>
                                          <p:attrName>style.visibility</p:attrName>
                                        </p:attrNameLst>
                                      </p:cBhvr>
                                      <p:to>
                                        <p:strVal val="visible"/>
                                      </p:to>
                                    </p:set>
                                    <p:set>
                                      <p:cBhvr>
                                        <p:cTn id="85" dur="228" fill="hold">
                                          <p:stCondLst>
                                            <p:cond delay="0"/>
                                          </p:stCondLst>
                                        </p:cTn>
                                        <p:tgtEl>
                                          <p:spTgt spid="3530827"/>
                                        </p:tgtEl>
                                        <p:attrNameLst>
                                          <p:attrName>style.rotation</p:attrName>
                                        </p:attrNameLst>
                                      </p:cBhvr>
                                      <p:to>
                                        <p:strVal val="-45.0"/>
                                      </p:to>
                                    </p:set>
                                    <p:anim calcmode="lin" valueType="num">
                                      <p:cBhvr>
                                        <p:cTn id="86" dur="228" fill="hold">
                                          <p:stCondLst>
                                            <p:cond delay="228"/>
                                          </p:stCondLst>
                                        </p:cTn>
                                        <p:tgtEl>
                                          <p:spTgt spid="3530827"/>
                                        </p:tgtEl>
                                        <p:attrNameLst>
                                          <p:attrName>style.rotation</p:attrName>
                                        </p:attrNameLst>
                                      </p:cBhvr>
                                      <p:tavLst>
                                        <p:tav tm="0">
                                          <p:val>
                                            <p:fltVal val="-45"/>
                                          </p:val>
                                        </p:tav>
                                        <p:tav tm="69900">
                                          <p:val>
                                            <p:fltVal val="45"/>
                                          </p:val>
                                        </p:tav>
                                        <p:tav tm="100000">
                                          <p:val>
                                            <p:fltVal val="0"/>
                                          </p:val>
                                        </p:tav>
                                      </p:tavLst>
                                    </p:anim>
                                    <p:anim calcmode="lin" valueType="num">
                                      <p:cBhvr>
                                        <p:cTn id="87" dur="228" fill="hold">
                                          <p:stCondLst>
                                            <p:cond delay="0"/>
                                          </p:stCondLst>
                                        </p:cTn>
                                        <p:tgtEl>
                                          <p:spTgt spid="3530827"/>
                                        </p:tgtEl>
                                        <p:attrNameLst>
                                          <p:attrName>ppt_y</p:attrName>
                                        </p:attrNameLst>
                                      </p:cBhvr>
                                      <p:tavLst>
                                        <p:tav tm="0">
                                          <p:val>
                                            <p:strVal val="#ppt_y-1"/>
                                          </p:val>
                                        </p:tav>
                                        <p:tav tm="100000">
                                          <p:val>
                                            <p:strVal val="#ppt_y-(0.354*#ppt_w-0.172*#ppt_h)"/>
                                          </p:val>
                                        </p:tav>
                                      </p:tavLst>
                                    </p:anim>
                                    <p:anim calcmode="lin" valueType="num">
                                      <p:cBhvr>
                                        <p:cTn id="88" dur="78" decel="50000" autoRev="1" fill="hold">
                                          <p:stCondLst>
                                            <p:cond delay="228"/>
                                          </p:stCondLst>
                                        </p:cTn>
                                        <p:tgtEl>
                                          <p:spTgt spid="3530827"/>
                                        </p:tgtEl>
                                        <p:attrNameLst>
                                          <p:attrName>ppt_y</p:attrName>
                                        </p:attrNameLst>
                                      </p:cBhvr>
                                      <p:tavLst>
                                        <p:tav tm="0">
                                          <p:val>
                                            <p:strVal val="#ppt_y-(0.354*#ppt_w-0.172*#ppt_h)"/>
                                          </p:val>
                                        </p:tav>
                                        <p:tav tm="100000">
                                          <p:val>
                                            <p:strVal val="#ppt_y-(0.354*#ppt_w-0.172*#ppt_h)-#ppt_h/2"/>
                                          </p:val>
                                        </p:tav>
                                      </p:tavLst>
                                    </p:anim>
                                    <p:anim calcmode="lin" valueType="num">
                                      <p:cBhvr>
                                        <p:cTn id="89" dur="68" fill="hold">
                                          <p:stCondLst>
                                            <p:cond delay="432"/>
                                          </p:stCondLst>
                                        </p:cTn>
                                        <p:tgtEl>
                                          <p:spTgt spid="3530827"/>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3530778"/>
                                        </p:tgtEl>
                                        <p:attrNameLst>
                                          <p:attrName>style.visibility</p:attrName>
                                        </p:attrNameLst>
                                      </p:cBhvr>
                                      <p:to>
                                        <p:strVal val="visible"/>
                                      </p:to>
                                    </p:set>
                                    <p:anim calcmode="lin" valueType="num">
                                      <p:cBhvr additive="base">
                                        <p:cTn id="94" dur="500" fill="hold"/>
                                        <p:tgtEl>
                                          <p:spTgt spid="3530778"/>
                                        </p:tgtEl>
                                        <p:attrNameLst>
                                          <p:attrName>ppt_x</p:attrName>
                                        </p:attrNameLst>
                                      </p:cBhvr>
                                      <p:tavLst>
                                        <p:tav tm="0">
                                          <p:val>
                                            <p:strVal val="#ppt_x"/>
                                          </p:val>
                                        </p:tav>
                                        <p:tav tm="100000">
                                          <p:val>
                                            <p:strVal val="#ppt_x"/>
                                          </p:val>
                                        </p:tav>
                                      </p:tavLst>
                                    </p:anim>
                                    <p:anim calcmode="lin" valueType="num">
                                      <p:cBhvr additive="base">
                                        <p:cTn id="95" dur="500" fill="hold"/>
                                        <p:tgtEl>
                                          <p:spTgt spid="3530778"/>
                                        </p:tgtEl>
                                        <p:attrNameLst>
                                          <p:attrName>ppt_y</p:attrName>
                                        </p:attrNameLst>
                                      </p:cBhvr>
                                      <p:tavLst>
                                        <p:tav tm="0">
                                          <p:val>
                                            <p:strVal val="0-#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32" fill="hold" grpId="0" nodeType="clickEffect">
                                  <p:stCondLst>
                                    <p:cond delay="0"/>
                                  </p:stCondLst>
                                  <p:childTnLst>
                                    <p:set>
                                      <p:cBhvr>
                                        <p:cTn id="99" dur="1" fill="hold">
                                          <p:stCondLst>
                                            <p:cond delay="0"/>
                                          </p:stCondLst>
                                        </p:cTn>
                                        <p:tgtEl>
                                          <p:spTgt spid="3530808"/>
                                        </p:tgtEl>
                                        <p:attrNameLst>
                                          <p:attrName>style.visibility</p:attrName>
                                        </p:attrNameLst>
                                      </p:cBhvr>
                                      <p:to>
                                        <p:strVal val="visible"/>
                                      </p:to>
                                    </p:set>
                                    <p:anim calcmode="lin" valueType="num">
                                      <p:cBhvr>
                                        <p:cTn id="100" dur="500" fill="hold"/>
                                        <p:tgtEl>
                                          <p:spTgt spid="3530808"/>
                                        </p:tgtEl>
                                        <p:attrNameLst>
                                          <p:attrName>ppt_w</p:attrName>
                                        </p:attrNameLst>
                                      </p:cBhvr>
                                      <p:tavLst>
                                        <p:tav tm="0">
                                          <p:val>
                                            <p:strVal val="4*#ppt_w"/>
                                          </p:val>
                                        </p:tav>
                                        <p:tav tm="100000">
                                          <p:val>
                                            <p:strVal val="#ppt_w"/>
                                          </p:val>
                                        </p:tav>
                                      </p:tavLst>
                                    </p:anim>
                                    <p:anim calcmode="lin" valueType="num">
                                      <p:cBhvr>
                                        <p:cTn id="101" dur="500" fill="hold"/>
                                        <p:tgtEl>
                                          <p:spTgt spid="3530808"/>
                                        </p:tgtEl>
                                        <p:attrNameLst>
                                          <p:attrName>ppt_h</p:attrName>
                                        </p:attrNameLst>
                                      </p:cBhvr>
                                      <p:tavLst>
                                        <p:tav tm="0">
                                          <p:val>
                                            <p:strVal val="4*#ppt_h"/>
                                          </p:val>
                                        </p:tav>
                                        <p:tav tm="100000">
                                          <p:val>
                                            <p:strVal val="#ppt_h"/>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7" presetClass="entr" presetSubtype="4" fill="hold" nodeType="clickEffect">
                                  <p:stCondLst>
                                    <p:cond delay="0"/>
                                  </p:stCondLst>
                                  <p:childTnLst>
                                    <p:set>
                                      <p:cBhvr>
                                        <p:cTn id="105" dur="1" fill="hold">
                                          <p:stCondLst>
                                            <p:cond delay="0"/>
                                          </p:stCondLst>
                                        </p:cTn>
                                        <p:tgtEl>
                                          <p:spTgt spid="3530812"/>
                                        </p:tgtEl>
                                        <p:attrNameLst>
                                          <p:attrName>style.visibility</p:attrName>
                                        </p:attrNameLst>
                                      </p:cBhvr>
                                      <p:to>
                                        <p:strVal val="visible"/>
                                      </p:to>
                                    </p:set>
                                    <p:anim calcmode="lin" valueType="num">
                                      <p:cBhvr>
                                        <p:cTn id="106" dur="500" fill="hold"/>
                                        <p:tgtEl>
                                          <p:spTgt spid="3530812"/>
                                        </p:tgtEl>
                                        <p:attrNameLst>
                                          <p:attrName>ppt_x</p:attrName>
                                        </p:attrNameLst>
                                      </p:cBhvr>
                                      <p:tavLst>
                                        <p:tav tm="0">
                                          <p:val>
                                            <p:strVal val="#ppt_x"/>
                                          </p:val>
                                        </p:tav>
                                        <p:tav tm="100000">
                                          <p:val>
                                            <p:strVal val="#ppt_x"/>
                                          </p:val>
                                        </p:tav>
                                      </p:tavLst>
                                    </p:anim>
                                    <p:anim calcmode="lin" valueType="num">
                                      <p:cBhvr>
                                        <p:cTn id="107" dur="500" fill="hold"/>
                                        <p:tgtEl>
                                          <p:spTgt spid="3530812"/>
                                        </p:tgtEl>
                                        <p:attrNameLst>
                                          <p:attrName>ppt_y</p:attrName>
                                        </p:attrNameLst>
                                      </p:cBhvr>
                                      <p:tavLst>
                                        <p:tav tm="0">
                                          <p:val>
                                            <p:strVal val="#ppt_y+#ppt_h/2"/>
                                          </p:val>
                                        </p:tav>
                                        <p:tav tm="100000">
                                          <p:val>
                                            <p:strVal val="#ppt_y"/>
                                          </p:val>
                                        </p:tav>
                                      </p:tavLst>
                                    </p:anim>
                                    <p:anim calcmode="lin" valueType="num">
                                      <p:cBhvr>
                                        <p:cTn id="108" dur="500" fill="hold"/>
                                        <p:tgtEl>
                                          <p:spTgt spid="3530812"/>
                                        </p:tgtEl>
                                        <p:attrNameLst>
                                          <p:attrName>ppt_w</p:attrName>
                                        </p:attrNameLst>
                                      </p:cBhvr>
                                      <p:tavLst>
                                        <p:tav tm="0">
                                          <p:val>
                                            <p:strVal val="#ppt_w"/>
                                          </p:val>
                                        </p:tav>
                                        <p:tav tm="100000">
                                          <p:val>
                                            <p:strVal val="#ppt_w"/>
                                          </p:val>
                                        </p:tav>
                                      </p:tavLst>
                                    </p:anim>
                                    <p:anim calcmode="lin" valueType="num">
                                      <p:cBhvr>
                                        <p:cTn id="109" dur="500" fill="hold"/>
                                        <p:tgtEl>
                                          <p:spTgt spid="3530812"/>
                                        </p:tgtEl>
                                        <p:attrNameLst>
                                          <p:attrName>ppt_h</p:attrName>
                                        </p:attrNameLst>
                                      </p:cBhvr>
                                      <p:tavLst>
                                        <p:tav tm="0">
                                          <p:val>
                                            <p:fltVal val="0"/>
                                          </p:val>
                                        </p:tav>
                                        <p:tav tm="100000">
                                          <p:val>
                                            <p:strVal val="#ppt_h"/>
                                          </p:val>
                                        </p:tav>
                                      </p:tavLst>
                                    </p:anim>
                                  </p:childTnLst>
                                </p:cTn>
                              </p:par>
                            </p:childTnLst>
                          </p:cTn>
                        </p:par>
                        <p:par>
                          <p:cTn id="110" fill="hold" nodeType="afterGroup">
                            <p:stCondLst>
                              <p:cond delay="500"/>
                            </p:stCondLst>
                            <p:childTnLst>
                              <p:par>
                                <p:cTn id="111" presetID="23" presetClass="entr" presetSubtype="32" fill="hold" grpId="0" nodeType="afterEffect">
                                  <p:stCondLst>
                                    <p:cond delay="0"/>
                                  </p:stCondLst>
                                  <p:childTnLst>
                                    <p:set>
                                      <p:cBhvr>
                                        <p:cTn id="112" dur="1" fill="hold">
                                          <p:stCondLst>
                                            <p:cond delay="0"/>
                                          </p:stCondLst>
                                        </p:cTn>
                                        <p:tgtEl>
                                          <p:spTgt spid="3530809"/>
                                        </p:tgtEl>
                                        <p:attrNameLst>
                                          <p:attrName>style.visibility</p:attrName>
                                        </p:attrNameLst>
                                      </p:cBhvr>
                                      <p:to>
                                        <p:strVal val="visible"/>
                                      </p:to>
                                    </p:set>
                                    <p:anim calcmode="lin" valueType="num">
                                      <p:cBhvr>
                                        <p:cTn id="113" dur="500" fill="hold"/>
                                        <p:tgtEl>
                                          <p:spTgt spid="3530809"/>
                                        </p:tgtEl>
                                        <p:attrNameLst>
                                          <p:attrName>ppt_w</p:attrName>
                                        </p:attrNameLst>
                                      </p:cBhvr>
                                      <p:tavLst>
                                        <p:tav tm="0">
                                          <p:val>
                                            <p:strVal val="4*#ppt_w"/>
                                          </p:val>
                                        </p:tav>
                                        <p:tav tm="100000">
                                          <p:val>
                                            <p:strVal val="#ppt_w"/>
                                          </p:val>
                                        </p:tav>
                                      </p:tavLst>
                                    </p:anim>
                                    <p:anim calcmode="lin" valueType="num">
                                      <p:cBhvr>
                                        <p:cTn id="114" dur="500" fill="hold"/>
                                        <p:tgtEl>
                                          <p:spTgt spid="3530809"/>
                                        </p:tgtEl>
                                        <p:attrNameLst>
                                          <p:attrName>ppt_h</p:attrName>
                                        </p:attrNameLst>
                                      </p:cBhvr>
                                      <p:tavLst>
                                        <p:tav tm="0">
                                          <p:val>
                                            <p:strVal val="4*#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7" presetClass="entr" presetSubtype="4" fill="hold" nodeType="clickEffect">
                                  <p:stCondLst>
                                    <p:cond delay="0"/>
                                  </p:stCondLst>
                                  <p:childTnLst>
                                    <p:set>
                                      <p:cBhvr>
                                        <p:cTn id="118" dur="1" fill="hold">
                                          <p:stCondLst>
                                            <p:cond delay="0"/>
                                          </p:stCondLst>
                                        </p:cTn>
                                        <p:tgtEl>
                                          <p:spTgt spid="3530811"/>
                                        </p:tgtEl>
                                        <p:attrNameLst>
                                          <p:attrName>style.visibility</p:attrName>
                                        </p:attrNameLst>
                                      </p:cBhvr>
                                      <p:to>
                                        <p:strVal val="visible"/>
                                      </p:to>
                                    </p:set>
                                    <p:anim calcmode="lin" valueType="num">
                                      <p:cBhvr>
                                        <p:cTn id="119" dur="500" fill="hold"/>
                                        <p:tgtEl>
                                          <p:spTgt spid="3530811"/>
                                        </p:tgtEl>
                                        <p:attrNameLst>
                                          <p:attrName>ppt_x</p:attrName>
                                        </p:attrNameLst>
                                      </p:cBhvr>
                                      <p:tavLst>
                                        <p:tav tm="0">
                                          <p:val>
                                            <p:strVal val="#ppt_x"/>
                                          </p:val>
                                        </p:tav>
                                        <p:tav tm="100000">
                                          <p:val>
                                            <p:strVal val="#ppt_x"/>
                                          </p:val>
                                        </p:tav>
                                      </p:tavLst>
                                    </p:anim>
                                    <p:anim calcmode="lin" valueType="num">
                                      <p:cBhvr>
                                        <p:cTn id="120" dur="500" fill="hold"/>
                                        <p:tgtEl>
                                          <p:spTgt spid="3530811"/>
                                        </p:tgtEl>
                                        <p:attrNameLst>
                                          <p:attrName>ppt_y</p:attrName>
                                        </p:attrNameLst>
                                      </p:cBhvr>
                                      <p:tavLst>
                                        <p:tav tm="0">
                                          <p:val>
                                            <p:strVal val="#ppt_y+#ppt_h/2"/>
                                          </p:val>
                                        </p:tav>
                                        <p:tav tm="100000">
                                          <p:val>
                                            <p:strVal val="#ppt_y"/>
                                          </p:val>
                                        </p:tav>
                                      </p:tavLst>
                                    </p:anim>
                                    <p:anim calcmode="lin" valueType="num">
                                      <p:cBhvr>
                                        <p:cTn id="121" dur="500" fill="hold"/>
                                        <p:tgtEl>
                                          <p:spTgt spid="3530811"/>
                                        </p:tgtEl>
                                        <p:attrNameLst>
                                          <p:attrName>ppt_w</p:attrName>
                                        </p:attrNameLst>
                                      </p:cBhvr>
                                      <p:tavLst>
                                        <p:tav tm="0">
                                          <p:val>
                                            <p:strVal val="#ppt_w"/>
                                          </p:val>
                                        </p:tav>
                                        <p:tav tm="100000">
                                          <p:val>
                                            <p:strVal val="#ppt_w"/>
                                          </p:val>
                                        </p:tav>
                                      </p:tavLst>
                                    </p:anim>
                                    <p:anim calcmode="lin" valueType="num">
                                      <p:cBhvr>
                                        <p:cTn id="122" dur="500" fill="hold"/>
                                        <p:tgtEl>
                                          <p:spTgt spid="3530811"/>
                                        </p:tgtEl>
                                        <p:attrNameLst>
                                          <p:attrName>ppt_h</p:attrName>
                                        </p:attrNameLst>
                                      </p:cBhvr>
                                      <p:tavLst>
                                        <p:tav tm="0">
                                          <p:val>
                                            <p:fltVal val="0"/>
                                          </p:val>
                                        </p:tav>
                                        <p:tav tm="100000">
                                          <p:val>
                                            <p:strVal val="#ppt_h"/>
                                          </p:val>
                                        </p:tav>
                                      </p:tavLst>
                                    </p:anim>
                                  </p:childTnLst>
                                </p:cTn>
                              </p:par>
                            </p:childTnLst>
                          </p:cTn>
                        </p:par>
                        <p:par>
                          <p:cTn id="123" fill="hold" nodeType="afterGroup">
                            <p:stCondLst>
                              <p:cond delay="500"/>
                            </p:stCondLst>
                            <p:childTnLst>
                              <p:par>
                                <p:cTn id="124" presetID="23" presetClass="entr" presetSubtype="32" fill="hold" grpId="0" nodeType="afterEffect">
                                  <p:stCondLst>
                                    <p:cond delay="0"/>
                                  </p:stCondLst>
                                  <p:childTnLst>
                                    <p:set>
                                      <p:cBhvr>
                                        <p:cTn id="125" dur="1" fill="hold">
                                          <p:stCondLst>
                                            <p:cond delay="0"/>
                                          </p:stCondLst>
                                        </p:cTn>
                                        <p:tgtEl>
                                          <p:spTgt spid="3530810"/>
                                        </p:tgtEl>
                                        <p:attrNameLst>
                                          <p:attrName>style.visibility</p:attrName>
                                        </p:attrNameLst>
                                      </p:cBhvr>
                                      <p:to>
                                        <p:strVal val="visible"/>
                                      </p:to>
                                    </p:set>
                                    <p:anim calcmode="lin" valueType="num">
                                      <p:cBhvr>
                                        <p:cTn id="126" dur="500" fill="hold"/>
                                        <p:tgtEl>
                                          <p:spTgt spid="3530810"/>
                                        </p:tgtEl>
                                        <p:attrNameLst>
                                          <p:attrName>ppt_w</p:attrName>
                                        </p:attrNameLst>
                                      </p:cBhvr>
                                      <p:tavLst>
                                        <p:tav tm="0">
                                          <p:val>
                                            <p:strVal val="4*#ppt_w"/>
                                          </p:val>
                                        </p:tav>
                                        <p:tav tm="100000">
                                          <p:val>
                                            <p:strVal val="#ppt_w"/>
                                          </p:val>
                                        </p:tav>
                                      </p:tavLst>
                                    </p:anim>
                                    <p:anim calcmode="lin" valueType="num">
                                      <p:cBhvr>
                                        <p:cTn id="127" dur="500" fill="hold"/>
                                        <p:tgtEl>
                                          <p:spTgt spid="3530810"/>
                                        </p:tgtEl>
                                        <p:attrNameLst>
                                          <p:attrName>ppt_h</p:attrName>
                                        </p:attrNameLst>
                                      </p:cBhvr>
                                      <p:tavLst>
                                        <p:tav tm="0">
                                          <p:val>
                                            <p:strVal val="4*#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7" presetClass="entr" presetSubtype="4" fill="hold" nodeType="clickEffect">
                                  <p:stCondLst>
                                    <p:cond delay="0"/>
                                  </p:stCondLst>
                                  <p:childTnLst>
                                    <p:set>
                                      <p:cBhvr>
                                        <p:cTn id="131" dur="1" fill="hold">
                                          <p:stCondLst>
                                            <p:cond delay="0"/>
                                          </p:stCondLst>
                                        </p:cTn>
                                        <p:tgtEl>
                                          <p:spTgt spid="3530815"/>
                                        </p:tgtEl>
                                        <p:attrNameLst>
                                          <p:attrName>style.visibility</p:attrName>
                                        </p:attrNameLst>
                                      </p:cBhvr>
                                      <p:to>
                                        <p:strVal val="visible"/>
                                      </p:to>
                                    </p:set>
                                    <p:anim calcmode="lin" valueType="num">
                                      <p:cBhvr>
                                        <p:cTn id="132" dur="500" fill="hold"/>
                                        <p:tgtEl>
                                          <p:spTgt spid="3530815"/>
                                        </p:tgtEl>
                                        <p:attrNameLst>
                                          <p:attrName>ppt_x</p:attrName>
                                        </p:attrNameLst>
                                      </p:cBhvr>
                                      <p:tavLst>
                                        <p:tav tm="0">
                                          <p:val>
                                            <p:strVal val="#ppt_x"/>
                                          </p:val>
                                        </p:tav>
                                        <p:tav tm="100000">
                                          <p:val>
                                            <p:strVal val="#ppt_x"/>
                                          </p:val>
                                        </p:tav>
                                      </p:tavLst>
                                    </p:anim>
                                    <p:anim calcmode="lin" valueType="num">
                                      <p:cBhvr>
                                        <p:cTn id="133" dur="500" fill="hold"/>
                                        <p:tgtEl>
                                          <p:spTgt spid="3530815"/>
                                        </p:tgtEl>
                                        <p:attrNameLst>
                                          <p:attrName>ppt_y</p:attrName>
                                        </p:attrNameLst>
                                      </p:cBhvr>
                                      <p:tavLst>
                                        <p:tav tm="0">
                                          <p:val>
                                            <p:strVal val="#ppt_y+#ppt_h/2"/>
                                          </p:val>
                                        </p:tav>
                                        <p:tav tm="100000">
                                          <p:val>
                                            <p:strVal val="#ppt_y"/>
                                          </p:val>
                                        </p:tav>
                                      </p:tavLst>
                                    </p:anim>
                                    <p:anim calcmode="lin" valueType="num">
                                      <p:cBhvr>
                                        <p:cTn id="134" dur="500" fill="hold"/>
                                        <p:tgtEl>
                                          <p:spTgt spid="3530815"/>
                                        </p:tgtEl>
                                        <p:attrNameLst>
                                          <p:attrName>ppt_w</p:attrName>
                                        </p:attrNameLst>
                                      </p:cBhvr>
                                      <p:tavLst>
                                        <p:tav tm="0">
                                          <p:val>
                                            <p:strVal val="#ppt_w"/>
                                          </p:val>
                                        </p:tav>
                                        <p:tav tm="100000">
                                          <p:val>
                                            <p:strVal val="#ppt_w"/>
                                          </p:val>
                                        </p:tav>
                                      </p:tavLst>
                                    </p:anim>
                                    <p:anim calcmode="lin" valueType="num">
                                      <p:cBhvr>
                                        <p:cTn id="135" dur="500" fill="hold"/>
                                        <p:tgtEl>
                                          <p:spTgt spid="3530815"/>
                                        </p:tgtEl>
                                        <p:attrNameLst>
                                          <p:attrName>ppt_h</p:attrName>
                                        </p:attrNameLst>
                                      </p:cBhvr>
                                      <p:tavLst>
                                        <p:tav tm="0">
                                          <p:val>
                                            <p:fltVal val="0"/>
                                          </p:val>
                                        </p:tav>
                                        <p:tav tm="100000">
                                          <p:val>
                                            <p:strVal val="#ppt_h"/>
                                          </p:val>
                                        </p:tav>
                                      </p:tavLst>
                                    </p:anim>
                                  </p:childTnLst>
                                </p:cTn>
                              </p:par>
                            </p:childTnLst>
                          </p:cTn>
                        </p:par>
                        <p:par>
                          <p:cTn id="136" fill="hold" nodeType="afterGroup">
                            <p:stCondLst>
                              <p:cond delay="500"/>
                            </p:stCondLst>
                            <p:childTnLst>
                              <p:par>
                                <p:cTn id="137" presetID="23" presetClass="entr" presetSubtype="32" fill="hold" grpId="0" nodeType="afterEffect">
                                  <p:stCondLst>
                                    <p:cond delay="0"/>
                                  </p:stCondLst>
                                  <p:childTnLst>
                                    <p:set>
                                      <p:cBhvr>
                                        <p:cTn id="138" dur="1" fill="hold">
                                          <p:stCondLst>
                                            <p:cond delay="0"/>
                                          </p:stCondLst>
                                        </p:cTn>
                                        <p:tgtEl>
                                          <p:spTgt spid="3530813"/>
                                        </p:tgtEl>
                                        <p:attrNameLst>
                                          <p:attrName>style.visibility</p:attrName>
                                        </p:attrNameLst>
                                      </p:cBhvr>
                                      <p:to>
                                        <p:strVal val="visible"/>
                                      </p:to>
                                    </p:set>
                                    <p:anim calcmode="lin" valueType="num">
                                      <p:cBhvr>
                                        <p:cTn id="139" dur="500" fill="hold"/>
                                        <p:tgtEl>
                                          <p:spTgt spid="3530813"/>
                                        </p:tgtEl>
                                        <p:attrNameLst>
                                          <p:attrName>ppt_w</p:attrName>
                                        </p:attrNameLst>
                                      </p:cBhvr>
                                      <p:tavLst>
                                        <p:tav tm="0">
                                          <p:val>
                                            <p:strVal val="4*#ppt_w"/>
                                          </p:val>
                                        </p:tav>
                                        <p:tav tm="100000">
                                          <p:val>
                                            <p:strVal val="#ppt_w"/>
                                          </p:val>
                                        </p:tav>
                                      </p:tavLst>
                                    </p:anim>
                                    <p:anim calcmode="lin" valueType="num">
                                      <p:cBhvr>
                                        <p:cTn id="140" dur="500" fill="hold"/>
                                        <p:tgtEl>
                                          <p:spTgt spid="3530813"/>
                                        </p:tgtEl>
                                        <p:attrNameLst>
                                          <p:attrName>ppt_h</p:attrName>
                                        </p:attrNameLst>
                                      </p:cBhvr>
                                      <p:tavLst>
                                        <p:tav tm="0">
                                          <p:val>
                                            <p:strVal val="4*#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7" presetClass="entr" presetSubtype="4" fill="hold" nodeType="clickEffect">
                                  <p:stCondLst>
                                    <p:cond delay="0"/>
                                  </p:stCondLst>
                                  <p:childTnLst>
                                    <p:set>
                                      <p:cBhvr>
                                        <p:cTn id="144" dur="1" fill="hold">
                                          <p:stCondLst>
                                            <p:cond delay="0"/>
                                          </p:stCondLst>
                                        </p:cTn>
                                        <p:tgtEl>
                                          <p:spTgt spid="3530816"/>
                                        </p:tgtEl>
                                        <p:attrNameLst>
                                          <p:attrName>style.visibility</p:attrName>
                                        </p:attrNameLst>
                                      </p:cBhvr>
                                      <p:to>
                                        <p:strVal val="visible"/>
                                      </p:to>
                                    </p:set>
                                    <p:anim calcmode="lin" valueType="num">
                                      <p:cBhvr>
                                        <p:cTn id="145" dur="500" fill="hold"/>
                                        <p:tgtEl>
                                          <p:spTgt spid="3530816"/>
                                        </p:tgtEl>
                                        <p:attrNameLst>
                                          <p:attrName>ppt_x</p:attrName>
                                        </p:attrNameLst>
                                      </p:cBhvr>
                                      <p:tavLst>
                                        <p:tav tm="0">
                                          <p:val>
                                            <p:strVal val="#ppt_x"/>
                                          </p:val>
                                        </p:tav>
                                        <p:tav tm="100000">
                                          <p:val>
                                            <p:strVal val="#ppt_x"/>
                                          </p:val>
                                        </p:tav>
                                      </p:tavLst>
                                    </p:anim>
                                    <p:anim calcmode="lin" valueType="num">
                                      <p:cBhvr>
                                        <p:cTn id="146" dur="500" fill="hold"/>
                                        <p:tgtEl>
                                          <p:spTgt spid="3530816"/>
                                        </p:tgtEl>
                                        <p:attrNameLst>
                                          <p:attrName>ppt_y</p:attrName>
                                        </p:attrNameLst>
                                      </p:cBhvr>
                                      <p:tavLst>
                                        <p:tav tm="0">
                                          <p:val>
                                            <p:strVal val="#ppt_y+#ppt_h/2"/>
                                          </p:val>
                                        </p:tav>
                                        <p:tav tm="100000">
                                          <p:val>
                                            <p:strVal val="#ppt_y"/>
                                          </p:val>
                                        </p:tav>
                                      </p:tavLst>
                                    </p:anim>
                                    <p:anim calcmode="lin" valueType="num">
                                      <p:cBhvr>
                                        <p:cTn id="147" dur="500" fill="hold"/>
                                        <p:tgtEl>
                                          <p:spTgt spid="3530816"/>
                                        </p:tgtEl>
                                        <p:attrNameLst>
                                          <p:attrName>ppt_w</p:attrName>
                                        </p:attrNameLst>
                                      </p:cBhvr>
                                      <p:tavLst>
                                        <p:tav tm="0">
                                          <p:val>
                                            <p:strVal val="#ppt_w"/>
                                          </p:val>
                                        </p:tav>
                                        <p:tav tm="100000">
                                          <p:val>
                                            <p:strVal val="#ppt_w"/>
                                          </p:val>
                                        </p:tav>
                                      </p:tavLst>
                                    </p:anim>
                                    <p:anim calcmode="lin" valueType="num">
                                      <p:cBhvr>
                                        <p:cTn id="148" dur="500" fill="hold"/>
                                        <p:tgtEl>
                                          <p:spTgt spid="3530816"/>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500"/>
                            </p:stCondLst>
                            <p:childTnLst>
                              <p:par>
                                <p:cTn id="150" presetID="23" presetClass="entr" presetSubtype="32" fill="hold" grpId="0" nodeType="afterEffect">
                                  <p:stCondLst>
                                    <p:cond delay="0"/>
                                  </p:stCondLst>
                                  <p:childTnLst>
                                    <p:set>
                                      <p:cBhvr>
                                        <p:cTn id="151" dur="1" fill="hold">
                                          <p:stCondLst>
                                            <p:cond delay="0"/>
                                          </p:stCondLst>
                                        </p:cTn>
                                        <p:tgtEl>
                                          <p:spTgt spid="3530814"/>
                                        </p:tgtEl>
                                        <p:attrNameLst>
                                          <p:attrName>style.visibility</p:attrName>
                                        </p:attrNameLst>
                                      </p:cBhvr>
                                      <p:to>
                                        <p:strVal val="visible"/>
                                      </p:to>
                                    </p:set>
                                    <p:anim calcmode="lin" valueType="num">
                                      <p:cBhvr>
                                        <p:cTn id="152" dur="500" fill="hold"/>
                                        <p:tgtEl>
                                          <p:spTgt spid="3530814"/>
                                        </p:tgtEl>
                                        <p:attrNameLst>
                                          <p:attrName>ppt_w</p:attrName>
                                        </p:attrNameLst>
                                      </p:cBhvr>
                                      <p:tavLst>
                                        <p:tav tm="0">
                                          <p:val>
                                            <p:strVal val="4*#ppt_w"/>
                                          </p:val>
                                        </p:tav>
                                        <p:tav tm="100000">
                                          <p:val>
                                            <p:strVal val="#ppt_w"/>
                                          </p:val>
                                        </p:tav>
                                      </p:tavLst>
                                    </p:anim>
                                    <p:anim calcmode="lin" valueType="num">
                                      <p:cBhvr>
                                        <p:cTn id="153" dur="500" fill="hold"/>
                                        <p:tgtEl>
                                          <p:spTgt spid="3530814"/>
                                        </p:tgtEl>
                                        <p:attrNameLst>
                                          <p:attrName>ppt_h</p:attrName>
                                        </p:attrNameLst>
                                      </p:cBhvr>
                                      <p:tavLst>
                                        <p:tav tm="0">
                                          <p:val>
                                            <p:strVal val="4*#ppt_h"/>
                                          </p:val>
                                        </p:tav>
                                        <p:tav tm="100000">
                                          <p:val>
                                            <p:strVal val="#ppt_h"/>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1" fill="hold" grpId="0" nodeType="clickEffect">
                                  <p:stCondLst>
                                    <p:cond delay="0"/>
                                  </p:stCondLst>
                                  <p:childTnLst>
                                    <p:set>
                                      <p:cBhvr>
                                        <p:cTn id="157" dur="1" fill="hold">
                                          <p:stCondLst>
                                            <p:cond delay="0"/>
                                          </p:stCondLst>
                                        </p:cTn>
                                        <p:tgtEl>
                                          <p:spTgt spid="3530817"/>
                                        </p:tgtEl>
                                        <p:attrNameLst>
                                          <p:attrName>style.visibility</p:attrName>
                                        </p:attrNameLst>
                                      </p:cBhvr>
                                      <p:to>
                                        <p:strVal val="visible"/>
                                      </p:to>
                                    </p:set>
                                    <p:anim calcmode="lin" valueType="num">
                                      <p:cBhvr additive="base">
                                        <p:cTn id="158" dur="500" fill="hold"/>
                                        <p:tgtEl>
                                          <p:spTgt spid="3530817"/>
                                        </p:tgtEl>
                                        <p:attrNameLst>
                                          <p:attrName>ppt_x</p:attrName>
                                        </p:attrNameLst>
                                      </p:cBhvr>
                                      <p:tavLst>
                                        <p:tav tm="0">
                                          <p:val>
                                            <p:strVal val="#ppt_x"/>
                                          </p:val>
                                        </p:tav>
                                        <p:tav tm="100000">
                                          <p:val>
                                            <p:strVal val="#ppt_x"/>
                                          </p:val>
                                        </p:tav>
                                      </p:tavLst>
                                    </p:anim>
                                    <p:anim calcmode="lin" valueType="num">
                                      <p:cBhvr additive="base">
                                        <p:cTn id="159" dur="500" fill="hold"/>
                                        <p:tgtEl>
                                          <p:spTgt spid="3530817"/>
                                        </p:tgtEl>
                                        <p:attrNameLst>
                                          <p:attrName>ppt_y</p:attrName>
                                        </p:attrNameLst>
                                      </p:cBhvr>
                                      <p:tavLst>
                                        <p:tav tm="0">
                                          <p:val>
                                            <p:strVal val="0-#ppt_h/2"/>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3" presetClass="entr" presetSubtype="32" fill="hold" grpId="0" nodeType="clickEffect">
                                  <p:stCondLst>
                                    <p:cond delay="0"/>
                                  </p:stCondLst>
                                  <p:childTnLst>
                                    <p:set>
                                      <p:cBhvr>
                                        <p:cTn id="163" dur="1" fill="hold">
                                          <p:stCondLst>
                                            <p:cond delay="0"/>
                                          </p:stCondLst>
                                        </p:cTn>
                                        <p:tgtEl>
                                          <p:spTgt spid="3530818"/>
                                        </p:tgtEl>
                                        <p:attrNameLst>
                                          <p:attrName>style.visibility</p:attrName>
                                        </p:attrNameLst>
                                      </p:cBhvr>
                                      <p:to>
                                        <p:strVal val="visible"/>
                                      </p:to>
                                    </p:set>
                                    <p:anim calcmode="lin" valueType="num">
                                      <p:cBhvr>
                                        <p:cTn id="164" dur="500" fill="hold"/>
                                        <p:tgtEl>
                                          <p:spTgt spid="3530818"/>
                                        </p:tgtEl>
                                        <p:attrNameLst>
                                          <p:attrName>ppt_w</p:attrName>
                                        </p:attrNameLst>
                                      </p:cBhvr>
                                      <p:tavLst>
                                        <p:tav tm="0">
                                          <p:val>
                                            <p:strVal val="4*#ppt_w"/>
                                          </p:val>
                                        </p:tav>
                                        <p:tav tm="100000">
                                          <p:val>
                                            <p:strVal val="#ppt_w"/>
                                          </p:val>
                                        </p:tav>
                                      </p:tavLst>
                                    </p:anim>
                                    <p:anim calcmode="lin" valueType="num">
                                      <p:cBhvr>
                                        <p:cTn id="165" dur="500" fill="hold"/>
                                        <p:tgtEl>
                                          <p:spTgt spid="3530818"/>
                                        </p:tgtEl>
                                        <p:attrNameLst>
                                          <p:attrName>ppt_h</p:attrName>
                                        </p:attrNameLst>
                                      </p:cBhvr>
                                      <p:tavLst>
                                        <p:tav tm="0">
                                          <p:val>
                                            <p:strVal val="4*#ppt_h"/>
                                          </p:val>
                                        </p:tav>
                                        <p:tav tm="100000">
                                          <p:val>
                                            <p:strVal val="#ppt_h"/>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7" presetClass="entr" presetSubtype="4" fill="hold" grpId="0" nodeType="clickEffect">
                                  <p:stCondLst>
                                    <p:cond delay="0"/>
                                  </p:stCondLst>
                                  <p:childTnLst>
                                    <p:set>
                                      <p:cBhvr>
                                        <p:cTn id="169" dur="1" fill="hold">
                                          <p:stCondLst>
                                            <p:cond delay="0"/>
                                          </p:stCondLst>
                                        </p:cTn>
                                        <p:tgtEl>
                                          <p:spTgt spid="3530822"/>
                                        </p:tgtEl>
                                        <p:attrNameLst>
                                          <p:attrName>style.visibility</p:attrName>
                                        </p:attrNameLst>
                                      </p:cBhvr>
                                      <p:to>
                                        <p:strVal val="visible"/>
                                      </p:to>
                                    </p:set>
                                    <p:anim calcmode="lin" valueType="num">
                                      <p:cBhvr>
                                        <p:cTn id="170" dur="500" fill="hold"/>
                                        <p:tgtEl>
                                          <p:spTgt spid="3530822"/>
                                        </p:tgtEl>
                                        <p:attrNameLst>
                                          <p:attrName>ppt_x</p:attrName>
                                        </p:attrNameLst>
                                      </p:cBhvr>
                                      <p:tavLst>
                                        <p:tav tm="0">
                                          <p:val>
                                            <p:strVal val="#ppt_x"/>
                                          </p:val>
                                        </p:tav>
                                        <p:tav tm="100000">
                                          <p:val>
                                            <p:strVal val="#ppt_x"/>
                                          </p:val>
                                        </p:tav>
                                      </p:tavLst>
                                    </p:anim>
                                    <p:anim calcmode="lin" valueType="num">
                                      <p:cBhvr>
                                        <p:cTn id="171" dur="500" fill="hold"/>
                                        <p:tgtEl>
                                          <p:spTgt spid="3530822"/>
                                        </p:tgtEl>
                                        <p:attrNameLst>
                                          <p:attrName>ppt_y</p:attrName>
                                        </p:attrNameLst>
                                      </p:cBhvr>
                                      <p:tavLst>
                                        <p:tav tm="0">
                                          <p:val>
                                            <p:strVal val="#ppt_y+#ppt_h/2"/>
                                          </p:val>
                                        </p:tav>
                                        <p:tav tm="100000">
                                          <p:val>
                                            <p:strVal val="#ppt_y"/>
                                          </p:val>
                                        </p:tav>
                                      </p:tavLst>
                                    </p:anim>
                                    <p:anim calcmode="lin" valueType="num">
                                      <p:cBhvr>
                                        <p:cTn id="172" dur="500" fill="hold"/>
                                        <p:tgtEl>
                                          <p:spTgt spid="3530822"/>
                                        </p:tgtEl>
                                        <p:attrNameLst>
                                          <p:attrName>ppt_w</p:attrName>
                                        </p:attrNameLst>
                                      </p:cBhvr>
                                      <p:tavLst>
                                        <p:tav tm="0">
                                          <p:val>
                                            <p:strVal val="#ppt_w"/>
                                          </p:val>
                                        </p:tav>
                                        <p:tav tm="100000">
                                          <p:val>
                                            <p:strVal val="#ppt_w"/>
                                          </p:val>
                                        </p:tav>
                                      </p:tavLst>
                                    </p:anim>
                                    <p:anim calcmode="lin" valueType="num">
                                      <p:cBhvr>
                                        <p:cTn id="173" dur="500" fill="hold"/>
                                        <p:tgtEl>
                                          <p:spTgt spid="3530822"/>
                                        </p:tgtEl>
                                        <p:attrNameLst>
                                          <p:attrName>ppt_h</p:attrName>
                                        </p:attrNameLst>
                                      </p:cBhvr>
                                      <p:tavLst>
                                        <p:tav tm="0">
                                          <p:val>
                                            <p:fltVal val="0"/>
                                          </p:val>
                                        </p:tav>
                                        <p:tav tm="100000">
                                          <p:val>
                                            <p:strVal val="#ppt_h"/>
                                          </p:val>
                                        </p:tav>
                                      </p:tavLst>
                                    </p:anim>
                                  </p:childTnLst>
                                </p:cTn>
                              </p:par>
                            </p:childTnLst>
                          </p:cTn>
                        </p:par>
                        <p:par>
                          <p:cTn id="174" fill="hold" nodeType="afterGroup">
                            <p:stCondLst>
                              <p:cond delay="500"/>
                            </p:stCondLst>
                            <p:childTnLst>
                              <p:par>
                                <p:cTn id="175" presetID="23" presetClass="entr" presetSubtype="32" fill="hold" grpId="0" nodeType="afterEffect">
                                  <p:stCondLst>
                                    <p:cond delay="0"/>
                                  </p:stCondLst>
                                  <p:childTnLst>
                                    <p:set>
                                      <p:cBhvr>
                                        <p:cTn id="176" dur="1" fill="hold">
                                          <p:stCondLst>
                                            <p:cond delay="0"/>
                                          </p:stCondLst>
                                        </p:cTn>
                                        <p:tgtEl>
                                          <p:spTgt spid="3530819"/>
                                        </p:tgtEl>
                                        <p:attrNameLst>
                                          <p:attrName>style.visibility</p:attrName>
                                        </p:attrNameLst>
                                      </p:cBhvr>
                                      <p:to>
                                        <p:strVal val="visible"/>
                                      </p:to>
                                    </p:set>
                                    <p:anim calcmode="lin" valueType="num">
                                      <p:cBhvr>
                                        <p:cTn id="177" dur="500" fill="hold"/>
                                        <p:tgtEl>
                                          <p:spTgt spid="3530819"/>
                                        </p:tgtEl>
                                        <p:attrNameLst>
                                          <p:attrName>ppt_w</p:attrName>
                                        </p:attrNameLst>
                                      </p:cBhvr>
                                      <p:tavLst>
                                        <p:tav tm="0">
                                          <p:val>
                                            <p:strVal val="4*#ppt_w"/>
                                          </p:val>
                                        </p:tav>
                                        <p:tav tm="100000">
                                          <p:val>
                                            <p:strVal val="#ppt_w"/>
                                          </p:val>
                                        </p:tav>
                                      </p:tavLst>
                                    </p:anim>
                                    <p:anim calcmode="lin" valueType="num">
                                      <p:cBhvr>
                                        <p:cTn id="178" dur="500" fill="hold"/>
                                        <p:tgtEl>
                                          <p:spTgt spid="3530819"/>
                                        </p:tgtEl>
                                        <p:attrNameLst>
                                          <p:attrName>ppt_h</p:attrName>
                                        </p:attrNameLst>
                                      </p:cBhvr>
                                      <p:tavLst>
                                        <p:tav tm="0">
                                          <p:val>
                                            <p:strVal val="4*#ppt_h"/>
                                          </p:val>
                                        </p:tav>
                                        <p:tav tm="100000">
                                          <p:val>
                                            <p:strVal val="#ppt_h"/>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7" presetClass="entr" presetSubtype="4" fill="hold" nodeType="clickEffect">
                                  <p:stCondLst>
                                    <p:cond delay="0"/>
                                  </p:stCondLst>
                                  <p:childTnLst>
                                    <p:set>
                                      <p:cBhvr>
                                        <p:cTn id="182" dur="1" fill="hold">
                                          <p:stCondLst>
                                            <p:cond delay="0"/>
                                          </p:stCondLst>
                                        </p:cTn>
                                        <p:tgtEl>
                                          <p:spTgt spid="3530821"/>
                                        </p:tgtEl>
                                        <p:attrNameLst>
                                          <p:attrName>style.visibility</p:attrName>
                                        </p:attrNameLst>
                                      </p:cBhvr>
                                      <p:to>
                                        <p:strVal val="visible"/>
                                      </p:to>
                                    </p:set>
                                    <p:anim calcmode="lin" valueType="num">
                                      <p:cBhvr>
                                        <p:cTn id="183" dur="500" fill="hold"/>
                                        <p:tgtEl>
                                          <p:spTgt spid="3530821"/>
                                        </p:tgtEl>
                                        <p:attrNameLst>
                                          <p:attrName>ppt_x</p:attrName>
                                        </p:attrNameLst>
                                      </p:cBhvr>
                                      <p:tavLst>
                                        <p:tav tm="0">
                                          <p:val>
                                            <p:strVal val="#ppt_x"/>
                                          </p:val>
                                        </p:tav>
                                        <p:tav tm="100000">
                                          <p:val>
                                            <p:strVal val="#ppt_x"/>
                                          </p:val>
                                        </p:tav>
                                      </p:tavLst>
                                    </p:anim>
                                    <p:anim calcmode="lin" valueType="num">
                                      <p:cBhvr>
                                        <p:cTn id="184" dur="500" fill="hold"/>
                                        <p:tgtEl>
                                          <p:spTgt spid="3530821"/>
                                        </p:tgtEl>
                                        <p:attrNameLst>
                                          <p:attrName>ppt_y</p:attrName>
                                        </p:attrNameLst>
                                      </p:cBhvr>
                                      <p:tavLst>
                                        <p:tav tm="0">
                                          <p:val>
                                            <p:strVal val="#ppt_y+#ppt_h/2"/>
                                          </p:val>
                                        </p:tav>
                                        <p:tav tm="100000">
                                          <p:val>
                                            <p:strVal val="#ppt_y"/>
                                          </p:val>
                                        </p:tav>
                                      </p:tavLst>
                                    </p:anim>
                                    <p:anim calcmode="lin" valueType="num">
                                      <p:cBhvr>
                                        <p:cTn id="185" dur="500" fill="hold"/>
                                        <p:tgtEl>
                                          <p:spTgt spid="3530821"/>
                                        </p:tgtEl>
                                        <p:attrNameLst>
                                          <p:attrName>ppt_w</p:attrName>
                                        </p:attrNameLst>
                                      </p:cBhvr>
                                      <p:tavLst>
                                        <p:tav tm="0">
                                          <p:val>
                                            <p:strVal val="#ppt_w"/>
                                          </p:val>
                                        </p:tav>
                                        <p:tav tm="100000">
                                          <p:val>
                                            <p:strVal val="#ppt_w"/>
                                          </p:val>
                                        </p:tav>
                                      </p:tavLst>
                                    </p:anim>
                                    <p:anim calcmode="lin" valueType="num">
                                      <p:cBhvr>
                                        <p:cTn id="186" dur="500" fill="hold"/>
                                        <p:tgtEl>
                                          <p:spTgt spid="3530821"/>
                                        </p:tgtEl>
                                        <p:attrNameLst>
                                          <p:attrName>ppt_h</p:attrName>
                                        </p:attrNameLst>
                                      </p:cBhvr>
                                      <p:tavLst>
                                        <p:tav tm="0">
                                          <p:val>
                                            <p:fltVal val="0"/>
                                          </p:val>
                                        </p:tav>
                                        <p:tav tm="100000">
                                          <p:val>
                                            <p:strVal val="#ppt_h"/>
                                          </p:val>
                                        </p:tav>
                                      </p:tavLst>
                                    </p:anim>
                                  </p:childTnLst>
                                </p:cTn>
                              </p:par>
                            </p:childTnLst>
                          </p:cTn>
                        </p:par>
                        <p:par>
                          <p:cTn id="187" fill="hold" nodeType="afterGroup">
                            <p:stCondLst>
                              <p:cond delay="500"/>
                            </p:stCondLst>
                            <p:childTnLst>
                              <p:par>
                                <p:cTn id="188" presetID="23" presetClass="entr" presetSubtype="32" fill="hold" grpId="0" nodeType="afterEffect">
                                  <p:stCondLst>
                                    <p:cond delay="0"/>
                                  </p:stCondLst>
                                  <p:childTnLst>
                                    <p:set>
                                      <p:cBhvr>
                                        <p:cTn id="189" dur="1" fill="hold">
                                          <p:stCondLst>
                                            <p:cond delay="0"/>
                                          </p:stCondLst>
                                        </p:cTn>
                                        <p:tgtEl>
                                          <p:spTgt spid="3530820"/>
                                        </p:tgtEl>
                                        <p:attrNameLst>
                                          <p:attrName>style.visibility</p:attrName>
                                        </p:attrNameLst>
                                      </p:cBhvr>
                                      <p:to>
                                        <p:strVal val="visible"/>
                                      </p:to>
                                    </p:set>
                                    <p:anim calcmode="lin" valueType="num">
                                      <p:cBhvr>
                                        <p:cTn id="190" dur="500" fill="hold"/>
                                        <p:tgtEl>
                                          <p:spTgt spid="3530820"/>
                                        </p:tgtEl>
                                        <p:attrNameLst>
                                          <p:attrName>ppt_w</p:attrName>
                                        </p:attrNameLst>
                                      </p:cBhvr>
                                      <p:tavLst>
                                        <p:tav tm="0">
                                          <p:val>
                                            <p:strVal val="4*#ppt_w"/>
                                          </p:val>
                                        </p:tav>
                                        <p:tav tm="100000">
                                          <p:val>
                                            <p:strVal val="#ppt_w"/>
                                          </p:val>
                                        </p:tav>
                                      </p:tavLst>
                                    </p:anim>
                                    <p:anim calcmode="lin" valueType="num">
                                      <p:cBhvr>
                                        <p:cTn id="191" dur="500" fill="hold"/>
                                        <p:tgtEl>
                                          <p:spTgt spid="3530820"/>
                                        </p:tgtEl>
                                        <p:attrNameLst>
                                          <p:attrName>ppt_h</p:attrName>
                                        </p:attrNameLst>
                                      </p:cBhvr>
                                      <p:tavLst>
                                        <p:tav tm="0">
                                          <p:val>
                                            <p:strVal val="4*#ppt_h"/>
                                          </p:val>
                                        </p:tav>
                                        <p:tav tm="100000">
                                          <p:val>
                                            <p:strVal val="#ppt_h"/>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7" presetClass="entr" presetSubtype="4" fill="hold" nodeType="clickEffect">
                                  <p:stCondLst>
                                    <p:cond delay="0"/>
                                  </p:stCondLst>
                                  <p:childTnLst>
                                    <p:set>
                                      <p:cBhvr>
                                        <p:cTn id="195" dur="1" fill="hold">
                                          <p:stCondLst>
                                            <p:cond delay="0"/>
                                          </p:stCondLst>
                                        </p:cTn>
                                        <p:tgtEl>
                                          <p:spTgt spid="3530825"/>
                                        </p:tgtEl>
                                        <p:attrNameLst>
                                          <p:attrName>style.visibility</p:attrName>
                                        </p:attrNameLst>
                                      </p:cBhvr>
                                      <p:to>
                                        <p:strVal val="visible"/>
                                      </p:to>
                                    </p:set>
                                    <p:anim calcmode="lin" valueType="num">
                                      <p:cBhvr>
                                        <p:cTn id="196" dur="500" fill="hold"/>
                                        <p:tgtEl>
                                          <p:spTgt spid="3530825"/>
                                        </p:tgtEl>
                                        <p:attrNameLst>
                                          <p:attrName>ppt_x</p:attrName>
                                        </p:attrNameLst>
                                      </p:cBhvr>
                                      <p:tavLst>
                                        <p:tav tm="0">
                                          <p:val>
                                            <p:strVal val="#ppt_x"/>
                                          </p:val>
                                        </p:tav>
                                        <p:tav tm="100000">
                                          <p:val>
                                            <p:strVal val="#ppt_x"/>
                                          </p:val>
                                        </p:tav>
                                      </p:tavLst>
                                    </p:anim>
                                    <p:anim calcmode="lin" valueType="num">
                                      <p:cBhvr>
                                        <p:cTn id="197" dur="500" fill="hold"/>
                                        <p:tgtEl>
                                          <p:spTgt spid="3530825"/>
                                        </p:tgtEl>
                                        <p:attrNameLst>
                                          <p:attrName>ppt_y</p:attrName>
                                        </p:attrNameLst>
                                      </p:cBhvr>
                                      <p:tavLst>
                                        <p:tav tm="0">
                                          <p:val>
                                            <p:strVal val="#ppt_y+#ppt_h/2"/>
                                          </p:val>
                                        </p:tav>
                                        <p:tav tm="100000">
                                          <p:val>
                                            <p:strVal val="#ppt_y"/>
                                          </p:val>
                                        </p:tav>
                                      </p:tavLst>
                                    </p:anim>
                                    <p:anim calcmode="lin" valueType="num">
                                      <p:cBhvr>
                                        <p:cTn id="198" dur="500" fill="hold"/>
                                        <p:tgtEl>
                                          <p:spTgt spid="3530825"/>
                                        </p:tgtEl>
                                        <p:attrNameLst>
                                          <p:attrName>ppt_w</p:attrName>
                                        </p:attrNameLst>
                                      </p:cBhvr>
                                      <p:tavLst>
                                        <p:tav tm="0">
                                          <p:val>
                                            <p:strVal val="#ppt_w"/>
                                          </p:val>
                                        </p:tav>
                                        <p:tav tm="100000">
                                          <p:val>
                                            <p:strVal val="#ppt_w"/>
                                          </p:val>
                                        </p:tav>
                                      </p:tavLst>
                                    </p:anim>
                                    <p:anim calcmode="lin" valueType="num">
                                      <p:cBhvr>
                                        <p:cTn id="199" dur="500" fill="hold"/>
                                        <p:tgtEl>
                                          <p:spTgt spid="3530825"/>
                                        </p:tgtEl>
                                        <p:attrNameLst>
                                          <p:attrName>ppt_h</p:attrName>
                                        </p:attrNameLst>
                                      </p:cBhvr>
                                      <p:tavLst>
                                        <p:tav tm="0">
                                          <p:val>
                                            <p:fltVal val="0"/>
                                          </p:val>
                                        </p:tav>
                                        <p:tav tm="100000">
                                          <p:val>
                                            <p:strVal val="#ppt_h"/>
                                          </p:val>
                                        </p:tav>
                                      </p:tavLst>
                                    </p:anim>
                                  </p:childTnLst>
                                </p:cTn>
                              </p:par>
                            </p:childTnLst>
                          </p:cTn>
                        </p:par>
                        <p:par>
                          <p:cTn id="200" fill="hold" nodeType="afterGroup">
                            <p:stCondLst>
                              <p:cond delay="500"/>
                            </p:stCondLst>
                            <p:childTnLst>
                              <p:par>
                                <p:cTn id="201" presetID="23" presetClass="entr" presetSubtype="32" fill="hold" grpId="0" nodeType="afterEffect">
                                  <p:stCondLst>
                                    <p:cond delay="0"/>
                                  </p:stCondLst>
                                  <p:childTnLst>
                                    <p:set>
                                      <p:cBhvr>
                                        <p:cTn id="202" dur="1" fill="hold">
                                          <p:stCondLst>
                                            <p:cond delay="0"/>
                                          </p:stCondLst>
                                        </p:cTn>
                                        <p:tgtEl>
                                          <p:spTgt spid="3530823"/>
                                        </p:tgtEl>
                                        <p:attrNameLst>
                                          <p:attrName>style.visibility</p:attrName>
                                        </p:attrNameLst>
                                      </p:cBhvr>
                                      <p:to>
                                        <p:strVal val="visible"/>
                                      </p:to>
                                    </p:set>
                                    <p:anim calcmode="lin" valueType="num">
                                      <p:cBhvr>
                                        <p:cTn id="203" dur="500" fill="hold"/>
                                        <p:tgtEl>
                                          <p:spTgt spid="3530823"/>
                                        </p:tgtEl>
                                        <p:attrNameLst>
                                          <p:attrName>ppt_w</p:attrName>
                                        </p:attrNameLst>
                                      </p:cBhvr>
                                      <p:tavLst>
                                        <p:tav tm="0">
                                          <p:val>
                                            <p:strVal val="4*#ppt_w"/>
                                          </p:val>
                                        </p:tav>
                                        <p:tav tm="100000">
                                          <p:val>
                                            <p:strVal val="#ppt_w"/>
                                          </p:val>
                                        </p:tav>
                                      </p:tavLst>
                                    </p:anim>
                                    <p:anim calcmode="lin" valueType="num">
                                      <p:cBhvr>
                                        <p:cTn id="204" dur="500" fill="hold"/>
                                        <p:tgtEl>
                                          <p:spTgt spid="3530823"/>
                                        </p:tgtEl>
                                        <p:attrNameLst>
                                          <p:attrName>ppt_h</p:attrName>
                                        </p:attrNameLst>
                                      </p:cBhvr>
                                      <p:tavLst>
                                        <p:tav tm="0">
                                          <p:val>
                                            <p:strVal val="4*#ppt_h"/>
                                          </p:val>
                                        </p:tav>
                                        <p:tav tm="100000">
                                          <p:val>
                                            <p:strVal val="#ppt_h"/>
                                          </p:val>
                                        </p:tav>
                                      </p:tavLst>
                                    </p:anim>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7" presetClass="entr" presetSubtype="4" fill="hold" nodeType="clickEffect">
                                  <p:stCondLst>
                                    <p:cond delay="0"/>
                                  </p:stCondLst>
                                  <p:childTnLst>
                                    <p:set>
                                      <p:cBhvr>
                                        <p:cTn id="208" dur="1" fill="hold">
                                          <p:stCondLst>
                                            <p:cond delay="0"/>
                                          </p:stCondLst>
                                        </p:cTn>
                                        <p:tgtEl>
                                          <p:spTgt spid="3530826"/>
                                        </p:tgtEl>
                                        <p:attrNameLst>
                                          <p:attrName>style.visibility</p:attrName>
                                        </p:attrNameLst>
                                      </p:cBhvr>
                                      <p:to>
                                        <p:strVal val="visible"/>
                                      </p:to>
                                    </p:set>
                                    <p:anim calcmode="lin" valueType="num">
                                      <p:cBhvr>
                                        <p:cTn id="209" dur="500" fill="hold"/>
                                        <p:tgtEl>
                                          <p:spTgt spid="3530826"/>
                                        </p:tgtEl>
                                        <p:attrNameLst>
                                          <p:attrName>ppt_x</p:attrName>
                                        </p:attrNameLst>
                                      </p:cBhvr>
                                      <p:tavLst>
                                        <p:tav tm="0">
                                          <p:val>
                                            <p:strVal val="#ppt_x"/>
                                          </p:val>
                                        </p:tav>
                                        <p:tav tm="100000">
                                          <p:val>
                                            <p:strVal val="#ppt_x"/>
                                          </p:val>
                                        </p:tav>
                                      </p:tavLst>
                                    </p:anim>
                                    <p:anim calcmode="lin" valueType="num">
                                      <p:cBhvr>
                                        <p:cTn id="210" dur="500" fill="hold"/>
                                        <p:tgtEl>
                                          <p:spTgt spid="3530826"/>
                                        </p:tgtEl>
                                        <p:attrNameLst>
                                          <p:attrName>ppt_y</p:attrName>
                                        </p:attrNameLst>
                                      </p:cBhvr>
                                      <p:tavLst>
                                        <p:tav tm="0">
                                          <p:val>
                                            <p:strVal val="#ppt_y+#ppt_h/2"/>
                                          </p:val>
                                        </p:tav>
                                        <p:tav tm="100000">
                                          <p:val>
                                            <p:strVal val="#ppt_y"/>
                                          </p:val>
                                        </p:tav>
                                      </p:tavLst>
                                    </p:anim>
                                    <p:anim calcmode="lin" valueType="num">
                                      <p:cBhvr>
                                        <p:cTn id="211" dur="500" fill="hold"/>
                                        <p:tgtEl>
                                          <p:spTgt spid="3530826"/>
                                        </p:tgtEl>
                                        <p:attrNameLst>
                                          <p:attrName>ppt_w</p:attrName>
                                        </p:attrNameLst>
                                      </p:cBhvr>
                                      <p:tavLst>
                                        <p:tav tm="0">
                                          <p:val>
                                            <p:strVal val="#ppt_w"/>
                                          </p:val>
                                        </p:tav>
                                        <p:tav tm="100000">
                                          <p:val>
                                            <p:strVal val="#ppt_w"/>
                                          </p:val>
                                        </p:tav>
                                      </p:tavLst>
                                    </p:anim>
                                    <p:anim calcmode="lin" valueType="num">
                                      <p:cBhvr>
                                        <p:cTn id="212" dur="500" fill="hold"/>
                                        <p:tgtEl>
                                          <p:spTgt spid="3530826"/>
                                        </p:tgtEl>
                                        <p:attrNameLst>
                                          <p:attrName>ppt_h</p:attrName>
                                        </p:attrNameLst>
                                      </p:cBhvr>
                                      <p:tavLst>
                                        <p:tav tm="0">
                                          <p:val>
                                            <p:fltVal val="0"/>
                                          </p:val>
                                        </p:tav>
                                        <p:tav tm="100000">
                                          <p:val>
                                            <p:strVal val="#ppt_h"/>
                                          </p:val>
                                        </p:tav>
                                      </p:tavLst>
                                    </p:anim>
                                  </p:childTnLst>
                                </p:cTn>
                              </p:par>
                            </p:childTnLst>
                          </p:cTn>
                        </p:par>
                        <p:par>
                          <p:cTn id="213" fill="hold" nodeType="afterGroup">
                            <p:stCondLst>
                              <p:cond delay="500"/>
                            </p:stCondLst>
                            <p:childTnLst>
                              <p:par>
                                <p:cTn id="214" presetID="23" presetClass="entr" presetSubtype="32" fill="hold" grpId="0" nodeType="afterEffect">
                                  <p:stCondLst>
                                    <p:cond delay="0"/>
                                  </p:stCondLst>
                                  <p:childTnLst>
                                    <p:set>
                                      <p:cBhvr>
                                        <p:cTn id="215" dur="1" fill="hold">
                                          <p:stCondLst>
                                            <p:cond delay="0"/>
                                          </p:stCondLst>
                                        </p:cTn>
                                        <p:tgtEl>
                                          <p:spTgt spid="3530824"/>
                                        </p:tgtEl>
                                        <p:attrNameLst>
                                          <p:attrName>style.visibility</p:attrName>
                                        </p:attrNameLst>
                                      </p:cBhvr>
                                      <p:to>
                                        <p:strVal val="visible"/>
                                      </p:to>
                                    </p:set>
                                    <p:anim calcmode="lin" valueType="num">
                                      <p:cBhvr>
                                        <p:cTn id="216" dur="500" fill="hold"/>
                                        <p:tgtEl>
                                          <p:spTgt spid="3530824"/>
                                        </p:tgtEl>
                                        <p:attrNameLst>
                                          <p:attrName>ppt_w</p:attrName>
                                        </p:attrNameLst>
                                      </p:cBhvr>
                                      <p:tavLst>
                                        <p:tav tm="0">
                                          <p:val>
                                            <p:strVal val="4*#ppt_w"/>
                                          </p:val>
                                        </p:tav>
                                        <p:tav tm="100000">
                                          <p:val>
                                            <p:strVal val="#ppt_w"/>
                                          </p:val>
                                        </p:tav>
                                      </p:tavLst>
                                    </p:anim>
                                    <p:anim calcmode="lin" valueType="num">
                                      <p:cBhvr>
                                        <p:cTn id="217" dur="500" fill="hold"/>
                                        <p:tgtEl>
                                          <p:spTgt spid="3530824"/>
                                        </p:tgtEl>
                                        <p:attrNameLst>
                                          <p:attrName>ppt_h</p:attrName>
                                        </p:attrNameLst>
                                      </p:cBhvr>
                                      <p:tavLst>
                                        <p:tav tm="0">
                                          <p:val>
                                            <p:strVal val="4*#ppt_h"/>
                                          </p:val>
                                        </p:tav>
                                        <p:tav tm="100000">
                                          <p:val>
                                            <p:strVal val="#ppt_h"/>
                                          </p:val>
                                        </p:tav>
                                      </p:tavLst>
                                    </p:anim>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39"/>
                                        </p:tgtEl>
                                        <p:attrNameLst>
                                          <p:attrName>style.visibility</p:attrName>
                                        </p:attrNameLst>
                                      </p:cBhvr>
                                      <p:to>
                                        <p:strVal val="visible"/>
                                      </p:to>
                                    </p:set>
                                    <p:animEffect transition="in" filter="wipe(left)">
                                      <p:cBhvr>
                                        <p:cTn id="222" dur="500"/>
                                        <p:tgtEl>
                                          <p:spTgt spid="39"/>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40"/>
                                        </p:tgtEl>
                                        <p:attrNameLst>
                                          <p:attrName>style.visibility</p:attrName>
                                        </p:attrNameLst>
                                      </p:cBhvr>
                                      <p:to>
                                        <p:strVal val="visible"/>
                                      </p:to>
                                    </p:set>
                                    <p:animEffect transition="in" filter="wipe(left)">
                                      <p:cBhvr>
                                        <p:cTn id="227" dur="500"/>
                                        <p:tgtEl>
                                          <p:spTgt spid="40"/>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41"/>
                                        </p:tgtEl>
                                        <p:attrNameLst>
                                          <p:attrName>style.visibility</p:attrName>
                                        </p:attrNameLst>
                                      </p:cBhvr>
                                      <p:to>
                                        <p:strVal val="visible"/>
                                      </p:to>
                                    </p:set>
                                    <p:animEffect transition="in" filter="wipe(left)">
                                      <p:cBhvr>
                                        <p:cTn id="232" dur="500"/>
                                        <p:tgtEl>
                                          <p:spTgt spid="41"/>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42"/>
                                        </p:tgtEl>
                                        <p:attrNameLst>
                                          <p:attrName>style.visibility</p:attrName>
                                        </p:attrNameLst>
                                      </p:cBhvr>
                                      <p:to>
                                        <p:strVal val="visible"/>
                                      </p:to>
                                    </p:set>
                                    <p:animEffect transition="in" filter="wipe(left)">
                                      <p:cBhvr>
                                        <p:cTn id="237" dur="500"/>
                                        <p:tgtEl>
                                          <p:spTgt spid="42"/>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43"/>
                                        </p:tgtEl>
                                        <p:attrNameLst>
                                          <p:attrName>style.visibility</p:attrName>
                                        </p:attrNameLst>
                                      </p:cBhvr>
                                      <p:to>
                                        <p:strVal val="visible"/>
                                      </p:to>
                                    </p:set>
                                    <p:animEffect transition="in" filter="wipe(left)">
                                      <p:cBhvr>
                                        <p:cTn id="242" dur="500"/>
                                        <p:tgtEl>
                                          <p:spTgt spid="43"/>
                                        </p:tgtEl>
                                      </p:cBhvr>
                                    </p:animEffect>
                                  </p:childTnLst>
                                </p:cTn>
                              </p:par>
                            </p:childTnLst>
                          </p:cTn>
                        </p:par>
                      </p:childTnLst>
                    </p:cTn>
                  </p:par>
                  <p:par>
                    <p:cTn id="243" fill="hold">
                      <p:stCondLst>
                        <p:cond delay="indefinite"/>
                      </p:stCondLst>
                      <p:childTnLst>
                        <p:par>
                          <p:cTn id="244" fill="hold">
                            <p:stCondLst>
                              <p:cond delay="0"/>
                            </p:stCondLst>
                            <p:childTnLst>
                              <p:par>
                                <p:cTn id="245" presetID="35" presetClass="entr" presetSubtype="0" fill="hold" grpId="0" nodeType="clickEffect">
                                  <p:stCondLst>
                                    <p:cond delay="0"/>
                                  </p:stCondLst>
                                  <p:iterate type="lt">
                                    <p:tmPct val="10000"/>
                                  </p:iterate>
                                  <p:childTnLst>
                                    <p:set>
                                      <p:cBhvr>
                                        <p:cTn id="246" dur="1" fill="hold">
                                          <p:stCondLst>
                                            <p:cond delay="0"/>
                                          </p:stCondLst>
                                        </p:cTn>
                                        <p:tgtEl>
                                          <p:spTgt spid="44"/>
                                        </p:tgtEl>
                                        <p:attrNameLst>
                                          <p:attrName>style.visibility</p:attrName>
                                        </p:attrNameLst>
                                      </p:cBhvr>
                                      <p:to>
                                        <p:strVal val="visible"/>
                                      </p:to>
                                    </p:set>
                                    <p:animEffect transition="in" filter="fade">
                                      <p:cBhvr>
                                        <p:cTn id="247" dur="500"/>
                                        <p:tgtEl>
                                          <p:spTgt spid="44"/>
                                        </p:tgtEl>
                                      </p:cBhvr>
                                    </p:animEffect>
                                    <p:anim calcmode="lin" valueType="num">
                                      <p:cBhvr>
                                        <p:cTn id="248" dur="500" fill="hold"/>
                                        <p:tgtEl>
                                          <p:spTgt spid="44"/>
                                        </p:tgtEl>
                                        <p:attrNameLst>
                                          <p:attrName>style.rotation</p:attrName>
                                        </p:attrNameLst>
                                      </p:cBhvr>
                                      <p:tavLst>
                                        <p:tav tm="0">
                                          <p:val>
                                            <p:fltVal val="720"/>
                                          </p:val>
                                        </p:tav>
                                        <p:tav tm="100000">
                                          <p:val>
                                            <p:fltVal val="0"/>
                                          </p:val>
                                        </p:tav>
                                      </p:tavLst>
                                    </p:anim>
                                    <p:anim calcmode="lin" valueType="num">
                                      <p:cBhvr>
                                        <p:cTn id="249" dur="500" fill="hold"/>
                                        <p:tgtEl>
                                          <p:spTgt spid="44"/>
                                        </p:tgtEl>
                                        <p:attrNameLst>
                                          <p:attrName>ppt_h</p:attrName>
                                        </p:attrNameLst>
                                      </p:cBhvr>
                                      <p:tavLst>
                                        <p:tav tm="0">
                                          <p:val>
                                            <p:fltVal val="0"/>
                                          </p:val>
                                        </p:tav>
                                        <p:tav tm="100000">
                                          <p:val>
                                            <p:strVal val="#ppt_h"/>
                                          </p:val>
                                        </p:tav>
                                      </p:tavLst>
                                    </p:anim>
                                    <p:anim calcmode="lin" valueType="num">
                                      <p:cBhvr>
                                        <p:cTn id="250" dur="500" fill="hold"/>
                                        <p:tgtEl>
                                          <p:spTgt spid="44"/>
                                        </p:tgtEl>
                                        <p:attrNameLst>
                                          <p:attrName>ppt_w</p:attrName>
                                        </p:attrNameLst>
                                      </p:cBhvr>
                                      <p:tavLst>
                                        <p:tav tm="0">
                                          <p:val>
                                            <p:fltVal val="0"/>
                                          </p:val>
                                        </p:tav>
                                        <p:tav tm="100000">
                                          <p:val>
                                            <p:strVal val="#ppt_w"/>
                                          </p:val>
                                        </p:tav>
                                      </p:tavLst>
                                    </p:anim>
                                  </p:childTnLst>
                                </p:cTn>
                              </p:par>
                            </p:childTnLst>
                          </p:cTn>
                        </p:par>
                      </p:childTnLst>
                    </p:cTn>
                  </p:par>
                  <p:par>
                    <p:cTn id="251" fill="hold">
                      <p:stCondLst>
                        <p:cond delay="indefinite"/>
                      </p:stCondLst>
                      <p:childTnLst>
                        <p:par>
                          <p:cTn id="252" fill="hold">
                            <p:stCondLst>
                              <p:cond delay="0"/>
                            </p:stCondLst>
                            <p:childTnLst>
                              <p:par>
                                <p:cTn id="253" presetID="35" presetClass="entr" presetSubtype="0" fill="hold" grpId="0" nodeType="clickEffect">
                                  <p:stCondLst>
                                    <p:cond delay="0"/>
                                  </p:stCondLst>
                                  <p:iterate type="lt">
                                    <p:tmPct val="10000"/>
                                  </p:iterate>
                                  <p:childTnLst>
                                    <p:set>
                                      <p:cBhvr>
                                        <p:cTn id="254" dur="1" fill="hold">
                                          <p:stCondLst>
                                            <p:cond delay="0"/>
                                          </p:stCondLst>
                                        </p:cTn>
                                        <p:tgtEl>
                                          <p:spTgt spid="45"/>
                                        </p:tgtEl>
                                        <p:attrNameLst>
                                          <p:attrName>style.visibility</p:attrName>
                                        </p:attrNameLst>
                                      </p:cBhvr>
                                      <p:to>
                                        <p:strVal val="visible"/>
                                      </p:to>
                                    </p:set>
                                    <p:animEffect transition="in" filter="fade">
                                      <p:cBhvr>
                                        <p:cTn id="255" dur="500"/>
                                        <p:tgtEl>
                                          <p:spTgt spid="45"/>
                                        </p:tgtEl>
                                      </p:cBhvr>
                                    </p:animEffect>
                                    <p:anim calcmode="lin" valueType="num">
                                      <p:cBhvr>
                                        <p:cTn id="256" dur="500" fill="hold"/>
                                        <p:tgtEl>
                                          <p:spTgt spid="45"/>
                                        </p:tgtEl>
                                        <p:attrNameLst>
                                          <p:attrName>style.rotation</p:attrName>
                                        </p:attrNameLst>
                                      </p:cBhvr>
                                      <p:tavLst>
                                        <p:tav tm="0">
                                          <p:val>
                                            <p:fltVal val="720"/>
                                          </p:val>
                                        </p:tav>
                                        <p:tav tm="100000">
                                          <p:val>
                                            <p:fltVal val="0"/>
                                          </p:val>
                                        </p:tav>
                                      </p:tavLst>
                                    </p:anim>
                                    <p:anim calcmode="lin" valueType="num">
                                      <p:cBhvr>
                                        <p:cTn id="257" dur="500" fill="hold"/>
                                        <p:tgtEl>
                                          <p:spTgt spid="45"/>
                                        </p:tgtEl>
                                        <p:attrNameLst>
                                          <p:attrName>ppt_h</p:attrName>
                                        </p:attrNameLst>
                                      </p:cBhvr>
                                      <p:tavLst>
                                        <p:tav tm="0">
                                          <p:val>
                                            <p:fltVal val="0"/>
                                          </p:val>
                                        </p:tav>
                                        <p:tav tm="100000">
                                          <p:val>
                                            <p:strVal val="#ppt_h"/>
                                          </p:val>
                                        </p:tav>
                                      </p:tavLst>
                                    </p:anim>
                                    <p:anim calcmode="lin" valueType="num">
                                      <p:cBhvr>
                                        <p:cTn id="258" dur="500" fill="hold"/>
                                        <p:tgtEl>
                                          <p:spTgt spid="45"/>
                                        </p:tgtEl>
                                        <p:attrNameLst>
                                          <p:attrName>ppt_w</p:attrName>
                                        </p:attrNameLst>
                                      </p:cBhvr>
                                      <p:tavLst>
                                        <p:tav tm="0">
                                          <p:val>
                                            <p:fltVal val="0"/>
                                          </p:val>
                                        </p:tav>
                                        <p:tav tm="100000">
                                          <p:val>
                                            <p:strVal val="#ppt_w"/>
                                          </p:val>
                                        </p:tav>
                                      </p:tavLst>
                                    </p:anim>
                                  </p:childTnLst>
                                </p:cTn>
                              </p:par>
                            </p:childTnLst>
                          </p:cTn>
                        </p:par>
                      </p:childTnLst>
                    </p:cTn>
                  </p:par>
                  <p:par>
                    <p:cTn id="259" fill="hold">
                      <p:stCondLst>
                        <p:cond delay="indefinite"/>
                      </p:stCondLst>
                      <p:childTnLst>
                        <p:par>
                          <p:cTn id="260" fill="hold">
                            <p:stCondLst>
                              <p:cond delay="0"/>
                            </p:stCondLst>
                            <p:childTnLst>
                              <p:par>
                                <p:cTn id="261" presetID="35" presetClass="entr" presetSubtype="0" fill="hold" grpId="0" nodeType="clickEffect">
                                  <p:stCondLst>
                                    <p:cond delay="0"/>
                                  </p:stCondLst>
                                  <p:iterate type="lt">
                                    <p:tmPct val="10000"/>
                                  </p:iterate>
                                  <p:childTnLst>
                                    <p:set>
                                      <p:cBhvr>
                                        <p:cTn id="262" dur="1" fill="hold">
                                          <p:stCondLst>
                                            <p:cond delay="0"/>
                                          </p:stCondLst>
                                        </p:cTn>
                                        <p:tgtEl>
                                          <p:spTgt spid="46"/>
                                        </p:tgtEl>
                                        <p:attrNameLst>
                                          <p:attrName>style.visibility</p:attrName>
                                        </p:attrNameLst>
                                      </p:cBhvr>
                                      <p:to>
                                        <p:strVal val="visible"/>
                                      </p:to>
                                    </p:set>
                                    <p:animEffect transition="in" filter="fade">
                                      <p:cBhvr>
                                        <p:cTn id="263" dur="500"/>
                                        <p:tgtEl>
                                          <p:spTgt spid="46"/>
                                        </p:tgtEl>
                                      </p:cBhvr>
                                    </p:animEffect>
                                    <p:anim calcmode="lin" valueType="num">
                                      <p:cBhvr>
                                        <p:cTn id="264" dur="500" fill="hold"/>
                                        <p:tgtEl>
                                          <p:spTgt spid="46"/>
                                        </p:tgtEl>
                                        <p:attrNameLst>
                                          <p:attrName>style.rotation</p:attrName>
                                        </p:attrNameLst>
                                      </p:cBhvr>
                                      <p:tavLst>
                                        <p:tav tm="0">
                                          <p:val>
                                            <p:fltVal val="720"/>
                                          </p:val>
                                        </p:tav>
                                        <p:tav tm="100000">
                                          <p:val>
                                            <p:fltVal val="0"/>
                                          </p:val>
                                        </p:tav>
                                      </p:tavLst>
                                    </p:anim>
                                    <p:anim calcmode="lin" valueType="num">
                                      <p:cBhvr>
                                        <p:cTn id="265" dur="500" fill="hold"/>
                                        <p:tgtEl>
                                          <p:spTgt spid="46"/>
                                        </p:tgtEl>
                                        <p:attrNameLst>
                                          <p:attrName>ppt_h</p:attrName>
                                        </p:attrNameLst>
                                      </p:cBhvr>
                                      <p:tavLst>
                                        <p:tav tm="0">
                                          <p:val>
                                            <p:fltVal val="0"/>
                                          </p:val>
                                        </p:tav>
                                        <p:tav tm="100000">
                                          <p:val>
                                            <p:strVal val="#ppt_h"/>
                                          </p:val>
                                        </p:tav>
                                      </p:tavLst>
                                    </p:anim>
                                    <p:anim calcmode="lin" valueType="num">
                                      <p:cBhvr>
                                        <p:cTn id="266" dur="500" fill="hold"/>
                                        <p:tgtEl>
                                          <p:spTgt spid="46"/>
                                        </p:tgtEl>
                                        <p:attrNameLst>
                                          <p:attrName>ppt_w</p:attrName>
                                        </p:attrNameLst>
                                      </p:cBhvr>
                                      <p:tavLst>
                                        <p:tav tm="0">
                                          <p:val>
                                            <p:fltVal val="0"/>
                                          </p:val>
                                        </p:tav>
                                        <p:tav tm="100000">
                                          <p:val>
                                            <p:strVal val="#ppt_w"/>
                                          </p:val>
                                        </p:tav>
                                      </p:tavLst>
                                    </p:anim>
                                  </p:childTnLst>
                                </p:cTn>
                              </p:par>
                            </p:childTnLst>
                          </p:cTn>
                        </p:par>
                      </p:childTnLst>
                    </p:cTn>
                  </p:par>
                  <p:par>
                    <p:cTn id="267" fill="hold">
                      <p:stCondLst>
                        <p:cond delay="indefinite"/>
                      </p:stCondLst>
                      <p:childTnLst>
                        <p:par>
                          <p:cTn id="268" fill="hold">
                            <p:stCondLst>
                              <p:cond delay="0"/>
                            </p:stCondLst>
                            <p:childTnLst>
                              <p:par>
                                <p:cTn id="269" presetID="35" presetClass="entr" presetSubtype="0" fill="hold" grpId="0" nodeType="clickEffect">
                                  <p:stCondLst>
                                    <p:cond delay="0"/>
                                  </p:stCondLst>
                                  <p:iterate type="lt">
                                    <p:tmPct val="10000"/>
                                  </p:iterate>
                                  <p:childTnLst>
                                    <p:set>
                                      <p:cBhvr>
                                        <p:cTn id="270" dur="1" fill="hold">
                                          <p:stCondLst>
                                            <p:cond delay="0"/>
                                          </p:stCondLst>
                                        </p:cTn>
                                        <p:tgtEl>
                                          <p:spTgt spid="47"/>
                                        </p:tgtEl>
                                        <p:attrNameLst>
                                          <p:attrName>style.visibility</p:attrName>
                                        </p:attrNameLst>
                                      </p:cBhvr>
                                      <p:to>
                                        <p:strVal val="visible"/>
                                      </p:to>
                                    </p:set>
                                    <p:animEffect transition="in" filter="fade">
                                      <p:cBhvr>
                                        <p:cTn id="271" dur="500"/>
                                        <p:tgtEl>
                                          <p:spTgt spid="47"/>
                                        </p:tgtEl>
                                      </p:cBhvr>
                                    </p:animEffect>
                                    <p:anim calcmode="lin" valueType="num">
                                      <p:cBhvr>
                                        <p:cTn id="272" dur="500" fill="hold"/>
                                        <p:tgtEl>
                                          <p:spTgt spid="47"/>
                                        </p:tgtEl>
                                        <p:attrNameLst>
                                          <p:attrName>style.rotation</p:attrName>
                                        </p:attrNameLst>
                                      </p:cBhvr>
                                      <p:tavLst>
                                        <p:tav tm="0">
                                          <p:val>
                                            <p:fltVal val="720"/>
                                          </p:val>
                                        </p:tav>
                                        <p:tav tm="100000">
                                          <p:val>
                                            <p:fltVal val="0"/>
                                          </p:val>
                                        </p:tav>
                                      </p:tavLst>
                                    </p:anim>
                                    <p:anim calcmode="lin" valueType="num">
                                      <p:cBhvr>
                                        <p:cTn id="273" dur="500" fill="hold"/>
                                        <p:tgtEl>
                                          <p:spTgt spid="47"/>
                                        </p:tgtEl>
                                        <p:attrNameLst>
                                          <p:attrName>ppt_h</p:attrName>
                                        </p:attrNameLst>
                                      </p:cBhvr>
                                      <p:tavLst>
                                        <p:tav tm="0">
                                          <p:val>
                                            <p:fltVal val="0"/>
                                          </p:val>
                                        </p:tav>
                                        <p:tav tm="100000">
                                          <p:val>
                                            <p:strVal val="#ppt_h"/>
                                          </p:val>
                                        </p:tav>
                                      </p:tavLst>
                                    </p:anim>
                                    <p:anim calcmode="lin" valueType="num">
                                      <p:cBhvr>
                                        <p:cTn id="274" dur="500" fill="hold"/>
                                        <p:tgtEl>
                                          <p:spTgt spid="47"/>
                                        </p:tgtEl>
                                        <p:attrNameLst>
                                          <p:attrName>ppt_w</p:attrName>
                                        </p:attrNameLst>
                                      </p:cBhvr>
                                      <p:tavLst>
                                        <p:tav tm="0">
                                          <p:val>
                                            <p:fltVal val="0"/>
                                          </p:val>
                                        </p:tav>
                                        <p:tav tm="100000">
                                          <p:val>
                                            <p:strVal val="#ppt_w"/>
                                          </p:val>
                                        </p:tav>
                                      </p:tavLst>
                                    </p:anim>
                                  </p:childTnLst>
                                </p:cTn>
                              </p:par>
                            </p:childTnLst>
                          </p:cTn>
                        </p:par>
                      </p:childTnLst>
                    </p:cTn>
                  </p:par>
                  <p:par>
                    <p:cTn id="275" fill="hold">
                      <p:stCondLst>
                        <p:cond delay="indefinite"/>
                      </p:stCondLst>
                      <p:childTnLst>
                        <p:par>
                          <p:cTn id="276" fill="hold">
                            <p:stCondLst>
                              <p:cond delay="0"/>
                            </p:stCondLst>
                            <p:childTnLst>
                              <p:par>
                                <p:cTn id="277" presetID="35" presetClass="entr" presetSubtype="0" fill="hold" grpId="0" nodeType="clickEffect">
                                  <p:stCondLst>
                                    <p:cond delay="0"/>
                                  </p:stCondLst>
                                  <p:iterate type="lt">
                                    <p:tmPct val="10000"/>
                                  </p:iterate>
                                  <p:childTnLst>
                                    <p:set>
                                      <p:cBhvr>
                                        <p:cTn id="278" dur="1" fill="hold">
                                          <p:stCondLst>
                                            <p:cond delay="0"/>
                                          </p:stCondLst>
                                        </p:cTn>
                                        <p:tgtEl>
                                          <p:spTgt spid="48"/>
                                        </p:tgtEl>
                                        <p:attrNameLst>
                                          <p:attrName>style.visibility</p:attrName>
                                        </p:attrNameLst>
                                      </p:cBhvr>
                                      <p:to>
                                        <p:strVal val="visible"/>
                                      </p:to>
                                    </p:set>
                                    <p:animEffect transition="in" filter="fade">
                                      <p:cBhvr>
                                        <p:cTn id="279" dur="500"/>
                                        <p:tgtEl>
                                          <p:spTgt spid="48"/>
                                        </p:tgtEl>
                                      </p:cBhvr>
                                    </p:animEffect>
                                    <p:anim calcmode="lin" valueType="num">
                                      <p:cBhvr>
                                        <p:cTn id="280" dur="500" fill="hold"/>
                                        <p:tgtEl>
                                          <p:spTgt spid="48"/>
                                        </p:tgtEl>
                                        <p:attrNameLst>
                                          <p:attrName>style.rotation</p:attrName>
                                        </p:attrNameLst>
                                      </p:cBhvr>
                                      <p:tavLst>
                                        <p:tav tm="0">
                                          <p:val>
                                            <p:fltVal val="720"/>
                                          </p:val>
                                        </p:tav>
                                        <p:tav tm="100000">
                                          <p:val>
                                            <p:fltVal val="0"/>
                                          </p:val>
                                        </p:tav>
                                      </p:tavLst>
                                    </p:anim>
                                    <p:anim calcmode="lin" valueType="num">
                                      <p:cBhvr>
                                        <p:cTn id="281" dur="500" fill="hold"/>
                                        <p:tgtEl>
                                          <p:spTgt spid="48"/>
                                        </p:tgtEl>
                                        <p:attrNameLst>
                                          <p:attrName>ppt_h</p:attrName>
                                        </p:attrNameLst>
                                      </p:cBhvr>
                                      <p:tavLst>
                                        <p:tav tm="0">
                                          <p:val>
                                            <p:fltVal val="0"/>
                                          </p:val>
                                        </p:tav>
                                        <p:tav tm="100000">
                                          <p:val>
                                            <p:strVal val="#ppt_h"/>
                                          </p:val>
                                        </p:tav>
                                      </p:tavLst>
                                    </p:anim>
                                    <p:anim calcmode="lin" valueType="num">
                                      <p:cBhvr>
                                        <p:cTn id="282" dur="500" fill="hold"/>
                                        <p:tgtEl>
                                          <p:spTgt spid="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6" grpId="0" animBg="1"/>
      <p:bldP spid="3530757" grpId="0" animBg="1"/>
      <p:bldP spid="3530768" grpId="0" animBg="1" autoUpdateAnimBg="0"/>
      <p:bldP spid="3530769" grpId="0" animBg="1" autoUpdateAnimBg="0"/>
      <p:bldP spid="3530770" grpId="0" animBg="1" autoUpdateAnimBg="0"/>
      <p:bldP spid="3530771" grpId="0" animBg="1" autoUpdateAnimBg="0"/>
      <p:bldP spid="3530778" grpId="0" animBg="1" autoUpdateAnimBg="0"/>
      <p:bldP spid="3530779" grpId="0" animBg="1"/>
      <p:bldP spid="3530780" grpId="0" animBg="1"/>
      <p:bldP spid="3530781" grpId="0" animBg="1" autoUpdateAnimBg="0"/>
      <p:bldP spid="3530782" grpId="0" animBg="1" autoUpdateAnimBg="0"/>
      <p:bldP spid="3530808" grpId="0" animBg="1"/>
      <p:bldP spid="3530809" grpId="0" animBg="1" autoUpdateAnimBg="0"/>
      <p:bldP spid="3530810" grpId="0" animBg="1" autoUpdateAnimBg="0"/>
      <p:bldP spid="3530813" grpId="0" animBg="1"/>
      <p:bldP spid="3530814" grpId="0" animBg="1" autoUpdateAnimBg="0"/>
      <p:bldP spid="3530817" grpId="0" animBg="1" autoUpdateAnimBg="0"/>
      <p:bldP spid="3530818" grpId="0" animBg="1"/>
      <p:bldP spid="3530819" grpId="0" animBg="1" autoUpdateAnimBg="0"/>
      <p:bldP spid="3530820" grpId="0" animBg="1" autoUpdateAnimBg="0"/>
      <p:bldP spid="3530822" grpId="0" animBg="1"/>
      <p:bldP spid="3530823" grpId="0" animBg="1"/>
      <p:bldP spid="3530824" grpId="0" animBg="1" autoUpdateAnimBg="0"/>
      <p:bldP spid="353082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0756" name="Text Box 4">
            <a:extLst>
              <a:ext uri="{FF2B5EF4-FFF2-40B4-BE49-F238E27FC236}">
                <a16:creationId xmlns:a16="http://schemas.microsoft.com/office/drawing/2014/main" id="{2544CBC4-6347-4834-A344-43055CEA4BBA}"/>
              </a:ext>
            </a:extLst>
          </p:cNvPr>
          <p:cNvSpPr txBox="1">
            <a:spLocks noChangeArrowheads="1"/>
          </p:cNvSpPr>
          <p:nvPr/>
        </p:nvSpPr>
        <p:spPr bwMode="auto">
          <a:xfrm>
            <a:off x="152400" y="5854700"/>
            <a:ext cx="175260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知名度ＵＰ</a:t>
            </a: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話題性ＵＰ</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57" name="Text Box 5">
            <a:extLst>
              <a:ext uri="{FF2B5EF4-FFF2-40B4-BE49-F238E27FC236}">
                <a16:creationId xmlns:a16="http://schemas.microsoft.com/office/drawing/2014/main" id="{902ECBA1-3C8E-4196-B0CE-30F3815D688B}"/>
              </a:ext>
            </a:extLst>
          </p:cNvPr>
          <p:cNvSpPr txBox="1">
            <a:spLocks noChangeArrowheads="1"/>
          </p:cNvSpPr>
          <p:nvPr/>
        </p:nvSpPr>
        <p:spPr bwMode="auto">
          <a:xfrm>
            <a:off x="2051050" y="5835650"/>
            <a:ext cx="2305050" cy="906463"/>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マスコミで紹介され</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イメージが良くなり</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政治家や有力者が喜ぶ</a:t>
            </a:r>
          </a:p>
        </p:txBody>
      </p:sp>
      <p:sp>
        <p:nvSpPr>
          <p:cNvPr id="141316" name="Rectangle 15">
            <a:extLst>
              <a:ext uri="{FF2B5EF4-FFF2-40B4-BE49-F238E27FC236}">
                <a16:creationId xmlns:a16="http://schemas.microsoft.com/office/drawing/2014/main" id="{957789E4-4E96-48DD-923C-CC16E5CBD358}"/>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地域の付加価値額増加の５段階</a:t>
            </a:r>
            <a:endParaRPr lang="ja-JP" altLang="en-US" dirty="0">
              <a:solidFill>
                <a:schemeClr val="tx2"/>
              </a:solidFill>
              <a:latin typeface="HG創英角ｺﾞｼｯｸUB" panose="020B0909000000000000" pitchFamily="49" charset="-128"/>
              <a:ea typeface="HG創英角ｺﾞｼｯｸUB" panose="020B0909000000000000" pitchFamily="49" charset="-128"/>
            </a:endParaRPr>
          </a:p>
        </p:txBody>
      </p:sp>
      <p:sp>
        <p:nvSpPr>
          <p:cNvPr id="3530768" name="Text Box 16">
            <a:extLst>
              <a:ext uri="{FF2B5EF4-FFF2-40B4-BE49-F238E27FC236}">
                <a16:creationId xmlns:a16="http://schemas.microsoft.com/office/drawing/2014/main" id="{AD1BA11A-85E8-46CB-BA59-413A18754D6B}"/>
              </a:ext>
            </a:extLst>
          </p:cNvPr>
          <p:cNvSpPr txBox="1">
            <a:spLocks noChangeArrowheads="1"/>
          </p:cNvSpPr>
          <p:nvPr/>
        </p:nvSpPr>
        <p:spPr bwMode="auto">
          <a:xfrm>
            <a:off x="179388" y="4802188"/>
            <a:ext cx="1752600" cy="955675"/>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客数増加</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69" name="Text Box 17">
            <a:extLst>
              <a:ext uri="{FF2B5EF4-FFF2-40B4-BE49-F238E27FC236}">
                <a16:creationId xmlns:a16="http://schemas.microsoft.com/office/drawing/2014/main" id="{139235DA-33CC-4C06-8C92-E2635C6EFCB5}"/>
              </a:ext>
            </a:extLst>
          </p:cNvPr>
          <p:cNvSpPr txBox="1">
            <a:spLocks noChangeArrowheads="1"/>
          </p:cNvSpPr>
          <p:nvPr/>
        </p:nvSpPr>
        <p:spPr bwMode="auto">
          <a:xfrm>
            <a:off x="179388" y="3784600"/>
            <a:ext cx="1752600" cy="923925"/>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売上増加</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70" name="Text Box 18">
            <a:extLst>
              <a:ext uri="{FF2B5EF4-FFF2-40B4-BE49-F238E27FC236}">
                <a16:creationId xmlns:a16="http://schemas.microsoft.com/office/drawing/2014/main" id="{668F0F48-242B-4B2C-8147-1C536EB07ECB}"/>
              </a:ext>
            </a:extLst>
          </p:cNvPr>
          <p:cNvSpPr txBox="1">
            <a:spLocks noChangeArrowheads="1"/>
          </p:cNvSpPr>
          <p:nvPr/>
        </p:nvSpPr>
        <p:spPr bwMode="auto">
          <a:xfrm>
            <a:off x="2008188" y="4797425"/>
            <a:ext cx="2351087" cy="944563"/>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a:solidFill>
                  <a:srgbClr val="663300"/>
                </a:solidFill>
                <a:latin typeface="Times New Roman" panose="02020603050405020304" pitchFamily="18" charset="0"/>
                <a:ea typeface="HG丸ｺﾞｼｯｸM-PRO" panose="020F0600000000000000" pitchFamily="50" charset="-128"/>
              </a:rPr>
              <a:t>いわゆる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入込客数</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が増え</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イベント屋やコンビニ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輸送機関が儲かる</a:t>
            </a:r>
          </a:p>
        </p:txBody>
      </p:sp>
      <p:sp>
        <p:nvSpPr>
          <p:cNvPr id="3530771" name="Text Box 19">
            <a:extLst>
              <a:ext uri="{FF2B5EF4-FFF2-40B4-BE49-F238E27FC236}">
                <a16:creationId xmlns:a16="http://schemas.microsoft.com/office/drawing/2014/main" id="{100A09F8-64AF-4216-9263-4E3CD4B49A38}"/>
              </a:ext>
            </a:extLst>
          </p:cNvPr>
          <p:cNvSpPr txBox="1">
            <a:spLocks noChangeArrowheads="1"/>
          </p:cNvSpPr>
          <p:nvPr/>
        </p:nvSpPr>
        <p:spPr bwMode="auto">
          <a:xfrm>
            <a:off x="2050263" y="3779838"/>
            <a:ext cx="2351087" cy="944562"/>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dirty="0">
                <a:solidFill>
                  <a:srgbClr val="333300"/>
                </a:solidFill>
                <a:latin typeface="Times New Roman" panose="02020603050405020304" pitchFamily="18" charset="0"/>
                <a:ea typeface="HG丸ｺﾞｼｯｸM-PRO" panose="020F0600000000000000" pitchFamily="50" charset="-128"/>
              </a:rPr>
              <a:t>安い大量生産品が大量に売れて</a:t>
            </a:r>
            <a:r>
              <a:rPr lang="en-US" altLang="ja-JP" sz="1600" b="1" dirty="0">
                <a:solidFill>
                  <a:srgbClr val="333300"/>
                </a:solidFill>
                <a:latin typeface="Times New Roman" panose="02020603050405020304" pitchFamily="18" charset="0"/>
                <a:ea typeface="HG丸ｺﾞｼｯｸM-PRO" panose="020F0600000000000000" pitchFamily="50" charset="-128"/>
              </a:rPr>
              <a:t>､</a:t>
            </a:r>
            <a:r>
              <a:rPr lang="ja-JP" altLang="en-US" sz="1600" b="1" dirty="0">
                <a:solidFill>
                  <a:srgbClr val="333300"/>
                </a:solidFill>
                <a:latin typeface="Times New Roman" panose="02020603050405020304" pitchFamily="18" charset="0"/>
                <a:ea typeface="HG丸ｺﾞｼｯｸM-PRO" panose="020F0600000000000000" pitchFamily="50" charset="-128"/>
              </a:rPr>
              <a:t>うまいことやった業者が儲かる</a:t>
            </a:r>
          </a:p>
        </p:txBody>
      </p:sp>
      <p:sp>
        <p:nvSpPr>
          <p:cNvPr id="3530772" name="AutoShape 20">
            <a:extLst>
              <a:ext uri="{FF2B5EF4-FFF2-40B4-BE49-F238E27FC236}">
                <a16:creationId xmlns:a16="http://schemas.microsoft.com/office/drawing/2014/main" id="{8E0DE433-37A1-4389-8E38-5EC82C0774FF}"/>
              </a:ext>
            </a:extLst>
          </p:cNvPr>
          <p:cNvSpPr>
            <a:spLocks noChangeArrowheads="1"/>
          </p:cNvSpPr>
          <p:nvPr/>
        </p:nvSpPr>
        <p:spPr bwMode="auto">
          <a:xfrm>
            <a:off x="865188" y="4560888"/>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6" name="AutoShape 24">
            <a:extLst>
              <a:ext uri="{FF2B5EF4-FFF2-40B4-BE49-F238E27FC236}">
                <a16:creationId xmlns:a16="http://schemas.microsoft.com/office/drawing/2014/main" id="{B13D481A-E910-4201-B1DD-49DD8221F14C}"/>
              </a:ext>
            </a:extLst>
          </p:cNvPr>
          <p:cNvSpPr>
            <a:spLocks noChangeArrowheads="1"/>
          </p:cNvSpPr>
          <p:nvPr/>
        </p:nvSpPr>
        <p:spPr bwMode="auto">
          <a:xfrm>
            <a:off x="838200" y="5568950"/>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8" name="AutoShape 26">
            <a:extLst>
              <a:ext uri="{FF2B5EF4-FFF2-40B4-BE49-F238E27FC236}">
                <a16:creationId xmlns:a16="http://schemas.microsoft.com/office/drawing/2014/main" id="{F2FC9B79-3BCE-4D66-8C8B-F217355DF33C}"/>
              </a:ext>
            </a:extLst>
          </p:cNvPr>
          <p:cNvSpPr>
            <a:spLocks noChangeArrowheads="1"/>
          </p:cNvSpPr>
          <p:nvPr/>
        </p:nvSpPr>
        <p:spPr bwMode="auto">
          <a:xfrm>
            <a:off x="4583113" y="908050"/>
            <a:ext cx="2116137"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ＳＣに喩えると</a:t>
            </a:r>
          </a:p>
        </p:txBody>
      </p:sp>
      <p:sp>
        <p:nvSpPr>
          <p:cNvPr id="3530779" name="Text Box 27">
            <a:extLst>
              <a:ext uri="{FF2B5EF4-FFF2-40B4-BE49-F238E27FC236}">
                <a16:creationId xmlns:a16="http://schemas.microsoft.com/office/drawing/2014/main" id="{F74C7413-7FCB-442F-A5DE-3DDCC00A4B9E}"/>
              </a:ext>
            </a:extLst>
          </p:cNvPr>
          <p:cNvSpPr txBox="1">
            <a:spLocks noChangeArrowheads="1"/>
          </p:cNvSpPr>
          <p:nvPr/>
        </p:nvSpPr>
        <p:spPr bwMode="auto">
          <a:xfrm>
            <a:off x="149225" y="2713038"/>
            <a:ext cx="1752600" cy="923925"/>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所得増加</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333300"/>
              </a:solidFill>
              <a:latin typeface="Times New Roman" panose="02020603050405020304" pitchFamily="18" charset="0"/>
              <a:ea typeface="HGP創英角ﾎﾟｯﾌﾟ体" panose="040B0A00000000000000" pitchFamily="50" charset="-128"/>
            </a:endParaRPr>
          </a:p>
        </p:txBody>
      </p:sp>
      <p:sp>
        <p:nvSpPr>
          <p:cNvPr id="3530780" name="Text Box 28">
            <a:extLst>
              <a:ext uri="{FF2B5EF4-FFF2-40B4-BE49-F238E27FC236}">
                <a16:creationId xmlns:a16="http://schemas.microsoft.com/office/drawing/2014/main" id="{FC96E30E-56DB-4ED5-A545-67ED3485E1B7}"/>
              </a:ext>
            </a:extLst>
          </p:cNvPr>
          <p:cNvSpPr txBox="1">
            <a:spLocks noChangeArrowheads="1"/>
          </p:cNvSpPr>
          <p:nvPr/>
        </p:nvSpPr>
        <p:spPr bwMode="auto">
          <a:xfrm>
            <a:off x="2047875" y="2749550"/>
            <a:ext cx="2305050" cy="88265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売上が原材料費や人件費に回ることで地域内の企業や住民が儲かる</a:t>
            </a:r>
          </a:p>
        </p:txBody>
      </p:sp>
      <p:sp>
        <p:nvSpPr>
          <p:cNvPr id="3530781" name="Text Box 29">
            <a:extLst>
              <a:ext uri="{FF2B5EF4-FFF2-40B4-BE49-F238E27FC236}">
                <a16:creationId xmlns:a16="http://schemas.microsoft.com/office/drawing/2014/main" id="{CEB4CBD2-EBB2-44E5-8F35-ABD222CCD6BA}"/>
              </a:ext>
            </a:extLst>
          </p:cNvPr>
          <p:cNvSpPr txBox="1">
            <a:spLocks noChangeArrowheads="1"/>
          </p:cNvSpPr>
          <p:nvPr/>
        </p:nvSpPr>
        <p:spPr bwMode="auto">
          <a:xfrm>
            <a:off x="176213" y="1539875"/>
            <a:ext cx="1752600" cy="95250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地域内経済</a:t>
            </a: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循環拡大</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82" name="Text Box 30">
            <a:extLst>
              <a:ext uri="{FF2B5EF4-FFF2-40B4-BE49-F238E27FC236}">
                <a16:creationId xmlns:a16="http://schemas.microsoft.com/office/drawing/2014/main" id="{7EF7A4BA-1153-490E-9B0A-9355AC902123}"/>
              </a:ext>
            </a:extLst>
          </p:cNvPr>
          <p:cNvSpPr txBox="1">
            <a:spLocks noChangeArrowheads="1"/>
          </p:cNvSpPr>
          <p:nvPr/>
        </p:nvSpPr>
        <p:spPr bwMode="auto">
          <a:xfrm>
            <a:off x="2005013" y="1535113"/>
            <a:ext cx="2351087" cy="992579"/>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500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①  所得が地域内で使われてもう一回りする</a:t>
            </a:r>
            <a:endParaRPr lang="en-US" altLang="ja-JP" sz="1600" b="1" dirty="0">
              <a:solidFill>
                <a:srgbClr val="663300"/>
              </a:solidFill>
              <a:latin typeface="Times New Roman" panose="02020603050405020304" pitchFamily="18" charset="0"/>
              <a:ea typeface="HG丸ｺﾞｼｯｸM-PRO" panose="020F0600000000000000" pitchFamily="50" charset="-128"/>
            </a:endParaRPr>
          </a:p>
          <a:p>
            <a:pPr algn="ctr" eaLnBrk="1" hangingPunct="1">
              <a:lnSpc>
                <a:spcPct val="90000"/>
              </a:lnSpc>
              <a:spcBef>
                <a:spcPts val="3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② 地域企業が栄え地域内の決裁権限が増える</a:t>
            </a:r>
          </a:p>
        </p:txBody>
      </p:sp>
      <p:sp>
        <p:nvSpPr>
          <p:cNvPr id="3530783" name="AutoShape 31">
            <a:extLst>
              <a:ext uri="{FF2B5EF4-FFF2-40B4-BE49-F238E27FC236}">
                <a16:creationId xmlns:a16="http://schemas.microsoft.com/office/drawing/2014/main" id="{9FB4DD25-6D6E-45B2-BFD8-C0450ABBFA6B}"/>
              </a:ext>
            </a:extLst>
          </p:cNvPr>
          <p:cNvSpPr>
            <a:spLocks noChangeArrowheads="1"/>
          </p:cNvSpPr>
          <p:nvPr/>
        </p:nvSpPr>
        <p:spPr bwMode="auto">
          <a:xfrm>
            <a:off x="835025" y="34798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84" name="AutoShape 32">
            <a:extLst>
              <a:ext uri="{FF2B5EF4-FFF2-40B4-BE49-F238E27FC236}">
                <a16:creationId xmlns:a16="http://schemas.microsoft.com/office/drawing/2014/main" id="{9B6701D1-594C-4C65-8E86-D039D55AC8B1}"/>
              </a:ext>
            </a:extLst>
          </p:cNvPr>
          <p:cNvSpPr>
            <a:spLocks noChangeArrowheads="1"/>
          </p:cNvSpPr>
          <p:nvPr/>
        </p:nvSpPr>
        <p:spPr bwMode="auto">
          <a:xfrm>
            <a:off x="827088" y="2354263"/>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08" name="Text Box 56">
            <a:extLst>
              <a:ext uri="{FF2B5EF4-FFF2-40B4-BE49-F238E27FC236}">
                <a16:creationId xmlns:a16="http://schemas.microsoft.com/office/drawing/2014/main" id="{DDB3CB42-EFFB-4B96-841E-C93CEA8F8950}"/>
              </a:ext>
            </a:extLst>
          </p:cNvPr>
          <p:cNvSpPr txBox="1">
            <a:spLocks noChangeArrowheads="1"/>
          </p:cNvSpPr>
          <p:nvPr/>
        </p:nvSpPr>
        <p:spPr bwMode="auto">
          <a:xfrm>
            <a:off x="4592638"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皆に名前が　　知られている！</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09" name="Text Box 57">
            <a:extLst>
              <a:ext uri="{FF2B5EF4-FFF2-40B4-BE49-F238E27FC236}">
                <a16:creationId xmlns:a16="http://schemas.microsoft.com/office/drawing/2014/main" id="{A5CE8EDB-744C-44A4-B580-410FFF2F6C57}"/>
              </a:ext>
            </a:extLst>
          </p:cNvPr>
          <p:cNvSpPr txBox="1">
            <a:spLocks noChangeArrowheads="1"/>
          </p:cNvSpPr>
          <p:nvPr/>
        </p:nvSpPr>
        <p:spPr bwMode="auto">
          <a:xfrm>
            <a:off x="4619625" y="4797425"/>
            <a:ext cx="2112963" cy="952500"/>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駐車場が埋まり来店者が多い！</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0" name="Text Box 58">
            <a:extLst>
              <a:ext uri="{FF2B5EF4-FFF2-40B4-BE49-F238E27FC236}">
                <a16:creationId xmlns:a16="http://schemas.microsoft.com/office/drawing/2014/main" id="{79398FA3-D406-4D6D-AF59-B85B5A6C899E}"/>
              </a:ext>
            </a:extLst>
          </p:cNvPr>
          <p:cNvSpPr txBox="1">
            <a:spLocks noChangeArrowheads="1"/>
          </p:cNvSpPr>
          <p:nvPr/>
        </p:nvSpPr>
        <p:spPr bwMode="auto">
          <a:xfrm>
            <a:off x="4619625" y="3779838"/>
            <a:ext cx="2112963" cy="9223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客数ではなく　売上が大きい！</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1" name="AutoShape 59">
            <a:extLst>
              <a:ext uri="{FF2B5EF4-FFF2-40B4-BE49-F238E27FC236}">
                <a16:creationId xmlns:a16="http://schemas.microsoft.com/office/drawing/2014/main" id="{9D27F789-6844-4DE1-9077-EB762F99CEE5}"/>
              </a:ext>
            </a:extLst>
          </p:cNvPr>
          <p:cNvSpPr>
            <a:spLocks noChangeArrowheads="1"/>
          </p:cNvSpPr>
          <p:nvPr/>
        </p:nvSpPr>
        <p:spPr bwMode="auto">
          <a:xfrm>
            <a:off x="5473700"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2" name="AutoShape 60">
            <a:extLst>
              <a:ext uri="{FF2B5EF4-FFF2-40B4-BE49-F238E27FC236}">
                <a16:creationId xmlns:a16="http://schemas.microsoft.com/office/drawing/2014/main" id="{02819FAF-C140-404C-89D6-E66F41242542}"/>
              </a:ext>
            </a:extLst>
          </p:cNvPr>
          <p:cNvSpPr>
            <a:spLocks noChangeArrowheads="1"/>
          </p:cNvSpPr>
          <p:nvPr/>
        </p:nvSpPr>
        <p:spPr bwMode="auto">
          <a:xfrm>
            <a:off x="5446713"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3" name="Text Box 61">
            <a:extLst>
              <a:ext uri="{FF2B5EF4-FFF2-40B4-BE49-F238E27FC236}">
                <a16:creationId xmlns:a16="http://schemas.microsoft.com/office/drawing/2014/main" id="{F7F1D086-9569-4811-B888-AAFC507A2B98}"/>
              </a:ext>
            </a:extLst>
          </p:cNvPr>
          <p:cNvSpPr txBox="1">
            <a:spLocks noChangeArrowheads="1"/>
          </p:cNvSpPr>
          <p:nvPr/>
        </p:nvSpPr>
        <p:spPr bwMode="auto">
          <a:xfrm>
            <a:off x="4589463" y="2708275"/>
            <a:ext cx="2143125" cy="922338"/>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きちんと黒字が出ている！</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4" name="Text Box 62">
            <a:extLst>
              <a:ext uri="{FF2B5EF4-FFF2-40B4-BE49-F238E27FC236}">
                <a16:creationId xmlns:a16="http://schemas.microsoft.com/office/drawing/2014/main" id="{C33A0F63-53DA-42EF-ADA5-EA466ED51FB9}"/>
              </a:ext>
            </a:extLst>
          </p:cNvPr>
          <p:cNvSpPr txBox="1">
            <a:spLocks noChangeArrowheads="1"/>
          </p:cNvSpPr>
          <p:nvPr/>
        </p:nvSpPr>
        <p:spPr bwMode="auto">
          <a:xfrm>
            <a:off x="4616450" y="1535113"/>
            <a:ext cx="2116138" cy="954087"/>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納入業者を支え雇用増･税収増</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5" name="AutoShape 63">
            <a:extLst>
              <a:ext uri="{FF2B5EF4-FFF2-40B4-BE49-F238E27FC236}">
                <a16:creationId xmlns:a16="http://schemas.microsoft.com/office/drawing/2014/main" id="{9AA4030E-EC6E-4154-93FB-F5E370409B3F}"/>
              </a:ext>
            </a:extLst>
          </p:cNvPr>
          <p:cNvSpPr>
            <a:spLocks noChangeArrowheads="1"/>
          </p:cNvSpPr>
          <p:nvPr/>
        </p:nvSpPr>
        <p:spPr bwMode="auto">
          <a:xfrm>
            <a:off x="5443538"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6" name="AutoShape 64">
            <a:extLst>
              <a:ext uri="{FF2B5EF4-FFF2-40B4-BE49-F238E27FC236}">
                <a16:creationId xmlns:a16="http://schemas.microsoft.com/office/drawing/2014/main" id="{0B68153E-AEE4-4BE8-852B-935F37B468DA}"/>
              </a:ext>
            </a:extLst>
          </p:cNvPr>
          <p:cNvSpPr>
            <a:spLocks noChangeArrowheads="1"/>
          </p:cNvSpPr>
          <p:nvPr/>
        </p:nvSpPr>
        <p:spPr bwMode="auto">
          <a:xfrm>
            <a:off x="5435600"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7" name="AutoShape 65">
            <a:extLst>
              <a:ext uri="{FF2B5EF4-FFF2-40B4-BE49-F238E27FC236}">
                <a16:creationId xmlns:a16="http://schemas.microsoft.com/office/drawing/2014/main" id="{269AE9F0-2CE4-4CA9-979B-528574A16C2F}"/>
              </a:ext>
            </a:extLst>
          </p:cNvPr>
          <p:cNvSpPr>
            <a:spLocks noChangeArrowheads="1"/>
          </p:cNvSpPr>
          <p:nvPr/>
        </p:nvSpPr>
        <p:spPr bwMode="auto">
          <a:xfrm>
            <a:off x="6888163" y="908050"/>
            <a:ext cx="2112962"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観光地の例</a:t>
            </a:r>
          </a:p>
        </p:txBody>
      </p:sp>
      <p:sp>
        <p:nvSpPr>
          <p:cNvPr id="3530818" name="Text Box 66">
            <a:extLst>
              <a:ext uri="{FF2B5EF4-FFF2-40B4-BE49-F238E27FC236}">
                <a16:creationId xmlns:a16="http://schemas.microsoft.com/office/drawing/2014/main" id="{61FD0EC5-789A-4D5D-A201-92E193516310}"/>
              </a:ext>
            </a:extLst>
          </p:cNvPr>
          <p:cNvSpPr txBox="1">
            <a:spLocks noChangeArrowheads="1"/>
          </p:cNvSpPr>
          <p:nvPr/>
        </p:nvSpPr>
        <p:spPr bwMode="auto">
          <a:xfrm>
            <a:off x="6896100"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琵琶湖</a:t>
            </a:r>
            <a:endParaRPr lang="en-US" altLang="ja-JP" sz="2400" b="1">
              <a:solidFill>
                <a:srgbClr val="339966"/>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関が原古戦場</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9" name="Text Box 67">
            <a:extLst>
              <a:ext uri="{FF2B5EF4-FFF2-40B4-BE49-F238E27FC236}">
                <a16:creationId xmlns:a16="http://schemas.microsoft.com/office/drawing/2014/main" id="{157D42D4-7EAE-452D-82F4-FB094D288067}"/>
              </a:ext>
            </a:extLst>
          </p:cNvPr>
          <p:cNvSpPr txBox="1">
            <a:spLocks noChangeArrowheads="1"/>
          </p:cNvSpPr>
          <p:nvPr/>
        </p:nvSpPr>
        <p:spPr bwMode="auto">
          <a:xfrm>
            <a:off x="6923088" y="4797425"/>
            <a:ext cx="2112962" cy="954107"/>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Ｂ級グルメや</a:t>
            </a: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ゆるｷｬﾗｲﾍﾞﾝﾄ</a:t>
            </a:r>
            <a:endParaRPr lang="ja-JP" altLang="en-US" sz="1800" b="1" dirty="0">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0" name="Text Box 68">
            <a:extLst>
              <a:ext uri="{FF2B5EF4-FFF2-40B4-BE49-F238E27FC236}">
                <a16:creationId xmlns:a16="http://schemas.microsoft.com/office/drawing/2014/main" id="{46A42BA3-0083-447D-8B89-82AE869DBE3C}"/>
              </a:ext>
            </a:extLst>
          </p:cNvPr>
          <p:cNvSpPr txBox="1">
            <a:spLocks noChangeArrowheads="1"/>
          </p:cNvSpPr>
          <p:nvPr/>
        </p:nvSpPr>
        <p:spPr bwMode="auto">
          <a:xfrm>
            <a:off x="6923088" y="3779838"/>
            <a:ext cx="2112962" cy="923330"/>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大阪のタコ焼き</a:t>
            </a:r>
            <a:endParaRPr lang="en-US" altLang="ja-JP" sz="2400" b="1" dirty="0">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京都駅のお菓子</a:t>
            </a: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1" name="AutoShape 69">
            <a:extLst>
              <a:ext uri="{FF2B5EF4-FFF2-40B4-BE49-F238E27FC236}">
                <a16:creationId xmlns:a16="http://schemas.microsoft.com/office/drawing/2014/main" id="{745197B8-C8D8-4792-8C21-C842388D1ADD}"/>
              </a:ext>
            </a:extLst>
          </p:cNvPr>
          <p:cNvSpPr>
            <a:spLocks noChangeArrowheads="1"/>
          </p:cNvSpPr>
          <p:nvPr/>
        </p:nvSpPr>
        <p:spPr bwMode="auto">
          <a:xfrm>
            <a:off x="7777163"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2" name="AutoShape 70">
            <a:extLst>
              <a:ext uri="{FF2B5EF4-FFF2-40B4-BE49-F238E27FC236}">
                <a16:creationId xmlns:a16="http://schemas.microsoft.com/office/drawing/2014/main" id="{F719AA00-9CFA-4693-A172-EDAC8FBF0178}"/>
              </a:ext>
            </a:extLst>
          </p:cNvPr>
          <p:cNvSpPr>
            <a:spLocks noChangeArrowheads="1"/>
          </p:cNvSpPr>
          <p:nvPr/>
        </p:nvSpPr>
        <p:spPr bwMode="auto">
          <a:xfrm>
            <a:off x="7750175"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endParaRPr lang="ja-JP" altLang="ja-JP" sz="1600" b="1">
              <a:solidFill>
                <a:srgbClr val="003300"/>
              </a:solidFill>
              <a:ea typeface="HGP創英角ｺﾞｼｯｸUB" panose="020B0900000000000000" pitchFamily="50" charset="-128"/>
            </a:endParaRPr>
          </a:p>
        </p:txBody>
      </p:sp>
      <p:sp>
        <p:nvSpPr>
          <p:cNvPr id="3530823" name="Text Box 71">
            <a:extLst>
              <a:ext uri="{FF2B5EF4-FFF2-40B4-BE49-F238E27FC236}">
                <a16:creationId xmlns:a16="http://schemas.microsoft.com/office/drawing/2014/main" id="{4AF61FB4-9A68-42A8-B1C3-3A295EA8C0FC}"/>
              </a:ext>
            </a:extLst>
          </p:cNvPr>
          <p:cNvSpPr txBox="1">
            <a:spLocks noChangeArrowheads="1"/>
          </p:cNvSpPr>
          <p:nvPr/>
        </p:nvSpPr>
        <p:spPr bwMode="auto">
          <a:xfrm>
            <a:off x="6892925" y="2662238"/>
            <a:ext cx="2143125" cy="984250"/>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北海道猿払村</a:t>
            </a:r>
            <a:endParaRPr lang="en-US" altLang="ja-JP" sz="24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徳島県上勝町</a:t>
            </a: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p:txBody>
      </p:sp>
      <p:sp>
        <p:nvSpPr>
          <p:cNvPr id="3530824" name="Text Box 72">
            <a:extLst>
              <a:ext uri="{FF2B5EF4-FFF2-40B4-BE49-F238E27FC236}">
                <a16:creationId xmlns:a16="http://schemas.microsoft.com/office/drawing/2014/main" id="{38D1BDC3-DFD4-404B-9185-2F37D26E39F6}"/>
              </a:ext>
            </a:extLst>
          </p:cNvPr>
          <p:cNvSpPr txBox="1">
            <a:spLocks noChangeArrowheads="1"/>
          </p:cNvSpPr>
          <p:nvPr/>
        </p:nvSpPr>
        <p:spPr bwMode="auto">
          <a:xfrm>
            <a:off x="6919913" y="1535113"/>
            <a:ext cx="2116137" cy="92333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北海道ニセコ町</a:t>
            </a: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沖縄県竹富町</a:t>
            </a: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p:txBody>
      </p:sp>
      <p:sp>
        <p:nvSpPr>
          <p:cNvPr id="3530825" name="AutoShape 73">
            <a:extLst>
              <a:ext uri="{FF2B5EF4-FFF2-40B4-BE49-F238E27FC236}">
                <a16:creationId xmlns:a16="http://schemas.microsoft.com/office/drawing/2014/main" id="{51DF2227-09C4-4596-A24D-A7204629D1E6}"/>
              </a:ext>
            </a:extLst>
          </p:cNvPr>
          <p:cNvSpPr>
            <a:spLocks noChangeArrowheads="1"/>
          </p:cNvSpPr>
          <p:nvPr/>
        </p:nvSpPr>
        <p:spPr bwMode="auto">
          <a:xfrm>
            <a:off x="7747000"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6" name="AutoShape 74">
            <a:extLst>
              <a:ext uri="{FF2B5EF4-FFF2-40B4-BE49-F238E27FC236}">
                <a16:creationId xmlns:a16="http://schemas.microsoft.com/office/drawing/2014/main" id="{5560495B-052E-4681-A4A3-D51B799AE877}"/>
              </a:ext>
            </a:extLst>
          </p:cNvPr>
          <p:cNvSpPr>
            <a:spLocks noChangeArrowheads="1"/>
          </p:cNvSpPr>
          <p:nvPr/>
        </p:nvSpPr>
        <p:spPr bwMode="auto">
          <a:xfrm>
            <a:off x="7739063"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7" name="AutoShape 75">
            <a:extLst>
              <a:ext uri="{FF2B5EF4-FFF2-40B4-BE49-F238E27FC236}">
                <a16:creationId xmlns:a16="http://schemas.microsoft.com/office/drawing/2014/main" id="{09FF6932-2A14-4170-98BC-51C5502C8E16}"/>
              </a:ext>
            </a:extLst>
          </p:cNvPr>
          <p:cNvSpPr>
            <a:spLocks noChangeArrowheads="1"/>
          </p:cNvSpPr>
          <p:nvPr/>
        </p:nvSpPr>
        <p:spPr bwMode="auto">
          <a:xfrm>
            <a:off x="179388" y="912813"/>
            <a:ext cx="4148137" cy="498475"/>
          </a:xfrm>
          <a:prstGeom prst="wedgeRoundRectCallout">
            <a:avLst>
              <a:gd name="adj1" fmla="val -20838"/>
              <a:gd name="adj2" fmla="val 79361"/>
              <a:gd name="adj3" fmla="val 16667"/>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solidFill>
                  <a:srgbClr val="663300"/>
                </a:solidFill>
                <a:latin typeface="Times New Roman" panose="02020603050405020304" pitchFamily="18" charset="0"/>
                <a:ea typeface="HGP創英角ｺﾞｼｯｸUB" panose="020B0900000000000000" pitchFamily="50" charset="-128"/>
              </a:rPr>
              <a:t>ここまで来ないと意味がない</a:t>
            </a:r>
            <a:r>
              <a:rPr lang="en-US" altLang="ja-JP" sz="2400" b="1" dirty="0">
                <a:solidFill>
                  <a:srgbClr val="663300"/>
                </a:solidFill>
                <a:latin typeface="Times New Roman" panose="02020603050405020304" pitchFamily="18" charset="0"/>
                <a:ea typeface="HGP創英角ｺﾞｼｯｸUB" panose="020B0900000000000000" pitchFamily="50" charset="-128"/>
              </a:rPr>
              <a:t>!</a:t>
            </a:r>
          </a:p>
        </p:txBody>
      </p:sp>
      <p:sp>
        <p:nvSpPr>
          <p:cNvPr id="39" name="吹き出し: 角を丸めた四角形 38">
            <a:extLst>
              <a:ext uri="{FF2B5EF4-FFF2-40B4-BE49-F238E27FC236}">
                <a16:creationId xmlns:a16="http://schemas.microsoft.com/office/drawing/2014/main" id="{C4A8778C-BB19-4EC7-91CC-5EEBADB8D231}"/>
              </a:ext>
            </a:extLst>
          </p:cNvPr>
          <p:cNvSpPr/>
          <p:nvPr/>
        </p:nvSpPr>
        <p:spPr bwMode="auto">
          <a:xfrm>
            <a:off x="4274358" y="5757118"/>
            <a:ext cx="2457882" cy="984250"/>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誰でも知っているが</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行ったことのある人は</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たいへんに少ない</a:t>
            </a:r>
          </a:p>
        </p:txBody>
      </p:sp>
      <p:sp>
        <p:nvSpPr>
          <p:cNvPr id="40" name="吹き出し: 角を丸めた四角形 39">
            <a:extLst>
              <a:ext uri="{FF2B5EF4-FFF2-40B4-BE49-F238E27FC236}">
                <a16:creationId xmlns:a16="http://schemas.microsoft.com/office/drawing/2014/main" id="{082AEB6A-3C06-496F-B847-FABD1FE20451}"/>
              </a:ext>
            </a:extLst>
          </p:cNvPr>
          <p:cNvSpPr/>
          <p:nvPr/>
        </p:nvSpPr>
        <p:spPr bwMode="auto">
          <a:xfrm>
            <a:off x="4301724" y="4941168"/>
            <a:ext cx="2457882"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客数があるだけで</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売上は増えていない</a:t>
            </a:r>
            <a:endParaRPr kumimoji="1" lang="ja-JP" altLang="en-US"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1" name="吹き出し: 角を丸めた四角形 40">
            <a:extLst>
              <a:ext uri="{FF2B5EF4-FFF2-40B4-BE49-F238E27FC236}">
                <a16:creationId xmlns:a16="http://schemas.microsoft.com/office/drawing/2014/main" id="{F4CE07E0-2B37-4D1A-94E2-0E3DD07352C6}"/>
              </a:ext>
            </a:extLst>
          </p:cNvPr>
          <p:cNvSpPr/>
          <p:nvPr/>
        </p:nvSpPr>
        <p:spPr bwMode="auto">
          <a:xfrm>
            <a:off x="4220106" y="3775437"/>
            <a:ext cx="2584142" cy="949707"/>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2000" dirty="0">
                <a:solidFill>
                  <a:srgbClr val="990033"/>
                </a:solidFill>
                <a:latin typeface="HGP創英角ﾎﾟｯﾌﾟ体" panose="040B0A00000000000000" pitchFamily="50" charset="-128"/>
              </a:rPr>
              <a:t>原材料は他所産、工場</a:t>
            </a:r>
            <a:endParaRPr lang="en-US" altLang="ja-JP" sz="2000" dirty="0">
              <a:solidFill>
                <a:srgbClr val="990033"/>
              </a:solidFill>
              <a:latin typeface="HGP創英角ﾎﾟｯﾌﾟ体" panose="040B0A00000000000000" pitchFamily="50" charset="-128"/>
            </a:endParaRPr>
          </a:p>
          <a:p>
            <a:pPr algn="ctr" eaLnBrk="1" hangingPunct="1"/>
            <a:r>
              <a:rPr lang="ja-JP" altLang="en-US" sz="2000" dirty="0">
                <a:solidFill>
                  <a:srgbClr val="990033"/>
                </a:solidFill>
                <a:latin typeface="HGP創英角ﾎﾟｯﾌﾟ体" panose="040B0A00000000000000" pitchFamily="50" charset="-128"/>
              </a:rPr>
              <a:t>も他所のため、地元に</a:t>
            </a:r>
            <a:endParaRPr lang="en-US" altLang="ja-JP" sz="2000" dirty="0">
              <a:solidFill>
                <a:srgbClr val="990033"/>
              </a:solidFill>
              <a:latin typeface="HGP創英角ﾎﾟｯﾌﾟ体" panose="040B0A00000000000000" pitchFamily="50" charset="-128"/>
            </a:endParaRPr>
          </a:p>
          <a:p>
            <a:pPr algn="ctr" eaLnBrk="1" hangingPunct="1"/>
            <a:r>
              <a:rPr lang="ja-JP" altLang="en-US" sz="2000" dirty="0">
                <a:solidFill>
                  <a:srgbClr val="990033"/>
                </a:solidFill>
                <a:latin typeface="HGP創英角ﾎﾟｯﾌﾟ体" panose="040B0A00000000000000" pitchFamily="50" charset="-128"/>
              </a:rPr>
              <a:t>売上が落ちない</a:t>
            </a:r>
            <a:endParaRPr lang="en-US" altLang="ja-JP" sz="2000" dirty="0">
              <a:solidFill>
                <a:srgbClr val="990033"/>
              </a:solidFill>
              <a:latin typeface="HGP創英角ﾎﾟｯﾌﾟ体" panose="040B0A00000000000000" pitchFamily="50" charset="-128"/>
            </a:endParaRPr>
          </a:p>
        </p:txBody>
      </p:sp>
      <p:sp>
        <p:nvSpPr>
          <p:cNvPr id="42" name="吹き出し: 角を丸めた四角形 41">
            <a:extLst>
              <a:ext uri="{FF2B5EF4-FFF2-40B4-BE49-F238E27FC236}">
                <a16:creationId xmlns:a16="http://schemas.microsoft.com/office/drawing/2014/main" id="{3604CA8C-BD8D-4D3B-97BB-FE873F32D695}"/>
              </a:ext>
            </a:extLst>
          </p:cNvPr>
          <p:cNvSpPr/>
          <p:nvPr/>
        </p:nvSpPr>
        <p:spPr bwMode="auto">
          <a:xfrm>
            <a:off x="4031210" y="2852936"/>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儲けが全額貯金されて</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しまい地元で使われない</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3" name="吹き出し: 角を丸めた四角形 42">
            <a:extLst>
              <a:ext uri="{FF2B5EF4-FFF2-40B4-BE49-F238E27FC236}">
                <a16:creationId xmlns:a16="http://schemas.microsoft.com/office/drawing/2014/main" id="{B5B00DFC-7F64-43A1-82D7-075334C806D6}"/>
              </a:ext>
            </a:extLst>
          </p:cNvPr>
          <p:cNvSpPr/>
          <p:nvPr/>
        </p:nvSpPr>
        <p:spPr bwMode="auto">
          <a:xfrm>
            <a:off x="4103218" y="1664312"/>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売上の相当部分が地元に</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コストとして落ちている</a:t>
            </a:r>
            <a:endParaRPr lang="en-US" altLang="ja-JP" sz="2000" dirty="0">
              <a:solidFill>
                <a:srgbClr val="990033"/>
              </a:solidFill>
              <a:latin typeface="HGP創英角ﾎﾟｯﾌﾟ体" panose="040B0A00000000000000" pitchFamily="50" charset="-128"/>
            </a:endParaRPr>
          </a:p>
        </p:txBody>
      </p:sp>
      <p:sp>
        <p:nvSpPr>
          <p:cNvPr id="44" name="AutoShape 42">
            <a:extLst>
              <a:ext uri="{FF2B5EF4-FFF2-40B4-BE49-F238E27FC236}">
                <a16:creationId xmlns:a16="http://schemas.microsoft.com/office/drawing/2014/main" id="{E7EE6B0F-ACF0-4F96-8EE8-1FE2BF36EA41}"/>
              </a:ext>
            </a:extLst>
          </p:cNvPr>
          <p:cNvSpPr>
            <a:spLocks noChangeArrowheads="1"/>
          </p:cNvSpPr>
          <p:nvPr/>
        </p:nvSpPr>
        <p:spPr bwMode="auto">
          <a:xfrm>
            <a:off x="1764035" y="5600700"/>
            <a:ext cx="2447925" cy="1295400"/>
          </a:xfrm>
          <a:prstGeom prst="leftArrow">
            <a:avLst>
              <a:gd name="adj1" fmla="val 69611"/>
              <a:gd name="adj2" fmla="val 47304"/>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結果に無関係な</a:t>
            </a:r>
          </a:p>
          <a:p>
            <a:pPr algn="ctr" eaLnBrk="1" hangingPunct="1">
              <a:lnSpc>
                <a:spcPct val="85000"/>
              </a:lnSpc>
              <a:spcBef>
                <a:spcPct val="0"/>
              </a:spcBef>
              <a:buFontTx/>
              <a:buNone/>
            </a:pPr>
            <a:r>
              <a:rPr lang="ja-JP" altLang="en-US" sz="3600">
                <a:solidFill>
                  <a:srgbClr val="990033"/>
                </a:solidFill>
                <a:ea typeface="HGP創英角ﾎﾟｯﾌﾟ体" panose="040B0A00000000000000" pitchFamily="50" charset="-128"/>
              </a:rPr>
              <a:t>自己満足</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5" name="AutoShape 41">
            <a:extLst>
              <a:ext uri="{FF2B5EF4-FFF2-40B4-BE49-F238E27FC236}">
                <a16:creationId xmlns:a16="http://schemas.microsoft.com/office/drawing/2014/main" id="{F8DF4FFB-04BC-47F5-9316-02D0D3E852E4}"/>
              </a:ext>
            </a:extLst>
          </p:cNvPr>
          <p:cNvSpPr>
            <a:spLocks noChangeArrowheads="1"/>
          </p:cNvSpPr>
          <p:nvPr/>
        </p:nvSpPr>
        <p:spPr bwMode="auto">
          <a:xfrm>
            <a:off x="1692027" y="4652963"/>
            <a:ext cx="2447925" cy="1295400"/>
          </a:xfrm>
          <a:prstGeom prst="leftArrow">
            <a:avLst>
              <a:gd name="adj1" fmla="val 50000"/>
              <a:gd name="adj2" fmla="val 47243"/>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単なる</a:t>
            </a:r>
            <a:r>
              <a:rPr lang="ja-JP" altLang="en-US" sz="3600">
                <a:solidFill>
                  <a:srgbClr val="990033"/>
                </a:solidFill>
                <a:ea typeface="HGP創英角ﾎﾟｯﾌﾟ体" panose="040B0A00000000000000" pitchFamily="50" charset="-128"/>
              </a:rPr>
              <a:t>一手段</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6" name="AutoShape 40">
            <a:extLst>
              <a:ext uri="{FF2B5EF4-FFF2-40B4-BE49-F238E27FC236}">
                <a16:creationId xmlns:a16="http://schemas.microsoft.com/office/drawing/2014/main" id="{3FE5C840-C539-4B36-A8A7-5F3ED51E27C0}"/>
              </a:ext>
            </a:extLst>
          </p:cNvPr>
          <p:cNvSpPr>
            <a:spLocks noChangeArrowheads="1"/>
          </p:cNvSpPr>
          <p:nvPr/>
        </p:nvSpPr>
        <p:spPr bwMode="auto">
          <a:xfrm>
            <a:off x="1764035" y="3608528"/>
            <a:ext cx="2375917" cy="1295400"/>
          </a:xfrm>
          <a:prstGeom prst="leftArrow">
            <a:avLst>
              <a:gd name="adj1" fmla="val 50000"/>
              <a:gd name="adj2" fmla="val 47243"/>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一つの</a:t>
            </a:r>
            <a:r>
              <a:rPr lang="ja-JP" altLang="en-US" sz="3600">
                <a:solidFill>
                  <a:srgbClr val="990033"/>
                </a:solidFill>
                <a:ea typeface="HGP創英角ﾎﾟｯﾌﾟ体" panose="040B0A00000000000000" pitchFamily="50" charset="-128"/>
              </a:rPr>
              <a:t>“戦術”</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7" name="AutoShape 39">
            <a:extLst>
              <a:ext uri="{FF2B5EF4-FFF2-40B4-BE49-F238E27FC236}">
                <a16:creationId xmlns:a16="http://schemas.microsoft.com/office/drawing/2014/main" id="{22E80420-DB46-4D19-9141-14846FF80E58}"/>
              </a:ext>
            </a:extLst>
          </p:cNvPr>
          <p:cNvSpPr>
            <a:spLocks noChangeArrowheads="1"/>
          </p:cNvSpPr>
          <p:nvPr/>
        </p:nvSpPr>
        <p:spPr bwMode="auto">
          <a:xfrm>
            <a:off x="1717582" y="2529888"/>
            <a:ext cx="2278354" cy="1295400"/>
          </a:xfrm>
          <a:prstGeom prst="leftArrow">
            <a:avLst>
              <a:gd name="adj1" fmla="val 50000"/>
              <a:gd name="adj2" fmla="val 47243"/>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dirty="0">
                <a:solidFill>
                  <a:srgbClr val="990033"/>
                </a:solidFill>
                <a:ea typeface="HGP創英角ﾎﾟｯﾌﾟ体" panose="040B0A00000000000000" pitchFamily="50" charset="-128"/>
              </a:rPr>
              <a:t>これは</a:t>
            </a:r>
            <a:r>
              <a:rPr lang="ja-JP" altLang="en-US" sz="3600" dirty="0">
                <a:solidFill>
                  <a:srgbClr val="990033"/>
                </a:solidFill>
                <a:ea typeface="HGP創英角ﾎﾟｯﾌﾟ体" panose="040B0A00000000000000" pitchFamily="50" charset="-128"/>
              </a:rPr>
              <a:t>“戦略”</a:t>
            </a:r>
          </a:p>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p:txBody>
      </p:sp>
      <p:sp>
        <p:nvSpPr>
          <p:cNvPr id="48" name="AutoShape 38">
            <a:extLst>
              <a:ext uri="{FF2B5EF4-FFF2-40B4-BE49-F238E27FC236}">
                <a16:creationId xmlns:a16="http://schemas.microsoft.com/office/drawing/2014/main" id="{75E53159-4A30-49C1-B630-624A90BED803}"/>
              </a:ext>
            </a:extLst>
          </p:cNvPr>
          <p:cNvSpPr>
            <a:spLocks noChangeArrowheads="1"/>
          </p:cNvSpPr>
          <p:nvPr/>
        </p:nvSpPr>
        <p:spPr bwMode="auto">
          <a:xfrm>
            <a:off x="1718315" y="1340768"/>
            <a:ext cx="2210300" cy="1295400"/>
          </a:xfrm>
          <a:prstGeom prst="leftArrow">
            <a:avLst>
              <a:gd name="adj1" fmla="val 50000"/>
              <a:gd name="adj2" fmla="val 47243"/>
            </a:avLst>
          </a:prstGeom>
          <a:solidFill>
            <a:srgbClr val="FF99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dirty="0">
                <a:solidFill>
                  <a:srgbClr val="990033"/>
                </a:solidFill>
                <a:ea typeface="HGP創英角ﾎﾟｯﾌﾟ体" panose="040B0A00000000000000" pitchFamily="50" charset="-128"/>
              </a:rPr>
              <a:t>これ即ち</a:t>
            </a:r>
            <a:r>
              <a:rPr lang="ja-JP" altLang="en-US" sz="3600" dirty="0">
                <a:solidFill>
                  <a:srgbClr val="990033"/>
                </a:solidFill>
                <a:ea typeface="HGP創英角ﾎﾟｯﾌﾟ体" panose="040B0A00000000000000" pitchFamily="50" charset="-128"/>
              </a:rPr>
              <a:t>“目標”</a:t>
            </a:r>
          </a:p>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p:txBody>
      </p:sp>
      <p:sp>
        <p:nvSpPr>
          <p:cNvPr id="49" name="矢印: 上 48">
            <a:extLst>
              <a:ext uri="{FF2B5EF4-FFF2-40B4-BE49-F238E27FC236}">
                <a16:creationId xmlns:a16="http://schemas.microsoft.com/office/drawing/2014/main" id="{CE4B6197-6F16-4375-9E7D-6DB054302F09}"/>
              </a:ext>
            </a:extLst>
          </p:cNvPr>
          <p:cNvSpPr/>
          <p:nvPr/>
        </p:nvSpPr>
        <p:spPr bwMode="auto">
          <a:xfrm>
            <a:off x="3852267" y="1628800"/>
            <a:ext cx="3528045" cy="5094129"/>
          </a:xfrm>
          <a:prstGeom prst="upArrow">
            <a:avLst>
              <a:gd name="adj1" fmla="val 61053"/>
              <a:gd name="adj2" fmla="val 50000"/>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これを</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最上階ま</a:t>
            </a:r>
            <a:r>
              <a:rPr lang="ja-JP" altLang="en-US" sz="3200" dirty="0">
                <a:solidFill>
                  <a:srgbClr val="A50021"/>
                </a:solidFill>
              </a:rPr>
              <a:t>で</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上がる努力</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をしないと、</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儲けても、</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儲けても、</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地域のＧＤＰ</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lang="ja-JP" altLang="en-US" sz="3200" dirty="0">
                <a:solidFill>
                  <a:srgbClr val="A50021"/>
                </a:solidFill>
              </a:rPr>
              <a:t>は増えて</a:t>
            </a:r>
            <a:endParaRPr lang="en-US" altLang="ja-JP" sz="3200" dirty="0">
              <a:solidFill>
                <a:srgbClr val="A50021"/>
              </a:solidFill>
            </a:endParaRPr>
          </a:p>
          <a:p>
            <a:pPr marL="0" marR="0" indent="0" algn="ctr" defTabSz="914400" rtl="0" eaLnBrk="1" fontAlgn="base" latinLnBrk="0" hangingPunct="1">
              <a:spcBef>
                <a:spcPct val="0"/>
              </a:spcBef>
              <a:spcAft>
                <a:spcPct val="0"/>
              </a:spcAft>
              <a:buClrTx/>
              <a:buSzTx/>
              <a:buFontTx/>
              <a:buNone/>
              <a:tabLst/>
            </a:pPr>
            <a:r>
              <a:rPr lang="ja-JP" altLang="en-US" sz="3200" dirty="0">
                <a:solidFill>
                  <a:srgbClr val="A50021"/>
                </a:solidFill>
              </a:rPr>
              <a:t>行かない</a:t>
            </a:r>
            <a:r>
              <a:rPr lang="en-US" altLang="ja-JP" sz="3200" dirty="0">
                <a:solidFill>
                  <a:srgbClr val="A50021"/>
                </a:solidFill>
              </a:rPr>
              <a:t>!!</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p:txBody>
      </p:sp>
    </p:spTree>
    <p:extLst>
      <p:ext uri="{BB962C8B-B14F-4D97-AF65-F5344CB8AC3E}">
        <p14:creationId xmlns:p14="http://schemas.microsoft.com/office/powerpoint/2010/main" val="3974884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30756"/>
                                        </p:tgtEl>
                                        <p:attrNameLst>
                                          <p:attrName>style.visibility</p:attrName>
                                        </p:attrNameLst>
                                      </p:cBhvr>
                                      <p:to>
                                        <p:strVal val="visible"/>
                                      </p:to>
                                    </p:set>
                                    <p:anim calcmode="lin" valueType="num">
                                      <p:cBhvr>
                                        <p:cTn id="7" dur="500" fill="hold"/>
                                        <p:tgtEl>
                                          <p:spTgt spid="3530756"/>
                                        </p:tgtEl>
                                        <p:attrNameLst>
                                          <p:attrName>ppt_w</p:attrName>
                                        </p:attrNameLst>
                                      </p:cBhvr>
                                      <p:tavLst>
                                        <p:tav tm="0">
                                          <p:val>
                                            <p:strVal val="4*#ppt_w"/>
                                          </p:val>
                                        </p:tav>
                                        <p:tav tm="100000">
                                          <p:val>
                                            <p:strVal val="#ppt_w"/>
                                          </p:val>
                                        </p:tav>
                                      </p:tavLst>
                                    </p:anim>
                                    <p:anim calcmode="lin" valueType="num">
                                      <p:cBhvr>
                                        <p:cTn id="8" dur="500" fill="hold"/>
                                        <p:tgtEl>
                                          <p:spTgt spid="3530756"/>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3530757"/>
                                        </p:tgtEl>
                                        <p:attrNameLst>
                                          <p:attrName>style.visibility</p:attrName>
                                        </p:attrNameLst>
                                      </p:cBhvr>
                                      <p:to>
                                        <p:strVal val="visible"/>
                                      </p:to>
                                    </p:set>
                                    <p:animEffect transition="in" filter="strips(downRight)">
                                      <p:cBhvr>
                                        <p:cTn id="12" dur="500"/>
                                        <p:tgtEl>
                                          <p:spTgt spid="3530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3530776"/>
                                        </p:tgtEl>
                                        <p:attrNameLst>
                                          <p:attrName>style.visibility</p:attrName>
                                        </p:attrNameLst>
                                      </p:cBhvr>
                                      <p:to>
                                        <p:strVal val="visible"/>
                                      </p:to>
                                    </p:set>
                                    <p:anim calcmode="lin" valueType="num">
                                      <p:cBhvr>
                                        <p:cTn id="17" dur="500" fill="hold"/>
                                        <p:tgtEl>
                                          <p:spTgt spid="3530776"/>
                                        </p:tgtEl>
                                        <p:attrNameLst>
                                          <p:attrName>ppt_x</p:attrName>
                                        </p:attrNameLst>
                                      </p:cBhvr>
                                      <p:tavLst>
                                        <p:tav tm="0">
                                          <p:val>
                                            <p:strVal val="#ppt_x"/>
                                          </p:val>
                                        </p:tav>
                                        <p:tav tm="100000">
                                          <p:val>
                                            <p:strVal val="#ppt_x"/>
                                          </p:val>
                                        </p:tav>
                                      </p:tavLst>
                                    </p:anim>
                                    <p:anim calcmode="lin" valueType="num">
                                      <p:cBhvr>
                                        <p:cTn id="18" dur="500" fill="hold"/>
                                        <p:tgtEl>
                                          <p:spTgt spid="3530776"/>
                                        </p:tgtEl>
                                        <p:attrNameLst>
                                          <p:attrName>ppt_y</p:attrName>
                                        </p:attrNameLst>
                                      </p:cBhvr>
                                      <p:tavLst>
                                        <p:tav tm="0">
                                          <p:val>
                                            <p:strVal val="#ppt_y+#ppt_h/2"/>
                                          </p:val>
                                        </p:tav>
                                        <p:tav tm="100000">
                                          <p:val>
                                            <p:strVal val="#ppt_y"/>
                                          </p:val>
                                        </p:tav>
                                      </p:tavLst>
                                    </p:anim>
                                    <p:anim calcmode="lin" valueType="num">
                                      <p:cBhvr>
                                        <p:cTn id="19" dur="500" fill="hold"/>
                                        <p:tgtEl>
                                          <p:spTgt spid="3530776"/>
                                        </p:tgtEl>
                                        <p:attrNameLst>
                                          <p:attrName>ppt_w</p:attrName>
                                        </p:attrNameLst>
                                      </p:cBhvr>
                                      <p:tavLst>
                                        <p:tav tm="0">
                                          <p:val>
                                            <p:strVal val="#ppt_w"/>
                                          </p:val>
                                        </p:tav>
                                        <p:tav tm="100000">
                                          <p:val>
                                            <p:strVal val="#ppt_w"/>
                                          </p:val>
                                        </p:tav>
                                      </p:tavLst>
                                    </p:anim>
                                    <p:anim calcmode="lin" valueType="num">
                                      <p:cBhvr>
                                        <p:cTn id="20" dur="500" fill="hold"/>
                                        <p:tgtEl>
                                          <p:spTgt spid="35307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3530768"/>
                                        </p:tgtEl>
                                        <p:attrNameLst>
                                          <p:attrName>style.visibility</p:attrName>
                                        </p:attrNameLst>
                                      </p:cBhvr>
                                      <p:to>
                                        <p:strVal val="visible"/>
                                      </p:to>
                                    </p:set>
                                    <p:anim calcmode="lin" valueType="num">
                                      <p:cBhvr>
                                        <p:cTn id="24" dur="500" fill="hold"/>
                                        <p:tgtEl>
                                          <p:spTgt spid="3530768"/>
                                        </p:tgtEl>
                                        <p:attrNameLst>
                                          <p:attrName>ppt_w</p:attrName>
                                        </p:attrNameLst>
                                      </p:cBhvr>
                                      <p:tavLst>
                                        <p:tav tm="0">
                                          <p:val>
                                            <p:strVal val="4*#ppt_w"/>
                                          </p:val>
                                        </p:tav>
                                        <p:tav tm="100000">
                                          <p:val>
                                            <p:strVal val="#ppt_w"/>
                                          </p:val>
                                        </p:tav>
                                      </p:tavLst>
                                    </p:anim>
                                    <p:anim calcmode="lin" valueType="num">
                                      <p:cBhvr>
                                        <p:cTn id="25" dur="500" fill="hold"/>
                                        <p:tgtEl>
                                          <p:spTgt spid="3530768"/>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3530770"/>
                                        </p:tgtEl>
                                        <p:attrNameLst>
                                          <p:attrName>style.visibility</p:attrName>
                                        </p:attrNameLst>
                                      </p:cBhvr>
                                      <p:to>
                                        <p:strVal val="visible"/>
                                      </p:to>
                                    </p:set>
                                    <p:animEffect transition="in" filter="strips(downRight)">
                                      <p:cBhvr>
                                        <p:cTn id="29" dur="500"/>
                                        <p:tgtEl>
                                          <p:spTgt spid="35307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4" fill="hold" nodeType="clickEffect">
                                  <p:stCondLst>
                                    <p:cond delay="0"/>
                                  </p:stCondLst>
                                  <p:childTnLst>
                                    <p:set>
                                      <p:cBhvr>
                                        <p:cTn id="33" dur="1" fill="hold">
                                          <p:stCondLst>
                                            <p:cond delay="0"/>
                                          </p:stCondLst>
                                        </p:cTn>
                                        <p:tgtEl>
                                          <p:spTgt spid="3530772"/>
                                        </p:tgtEl>
                                        <p:attrNameLst>
                                          <p:attrName>style.visibility</p:attrName>
                                        </p:attrNameLst>
                                      </p:cBhvr>
                                      <p:to>
                                        <p:strVal val="visible"/>
                                      </p:to>
                                    </p:set>
                                    <p:anim calcmode="lin" valueType="num">
                                      <p:cBhvr>
                                        <p:cTn id="34" dur="500" fill="hold"/>
                                        <p:tgtEl>
                                          <p:spTgt spid="3530772"/>
                                        </p:tgtEl>
                                        <p:attrNameLst>
                                          <p:attrName>ppt_x</p:attrName>
                                        </p:attrNameLst>
                                      </p:cBhvr>
                                      <p:tavLst>
                                        <p:tav tm="0">
                                          <p:val>
                                            <p:strVal val="#ppt_x"/>
                                          </p:val>
                                        </p:tav>
                                        <p:tav tm="100000">
                                          <p:val>
                                            <p:strVal val="#ppt_x"/>
                                          </p:val>
                                        </p:tav>
                                      </p:tavLst>
                                    </p:anim>
                                    <p:anim calcmode="lin" valueType="num">
                                      <p:cBhvr>
                                        <p:cTn id="35" dur="500" fill="hold"/>
                                        <p:tgtEl>
                                          <p:spTgt spid="3530772"/>
                                        </p:tgtEl>
                                        <p:attrNameLst>
                                          <p:attrName>ppt_y</p:attrName>
                                        </p:attrNameLst>
                                      </p:cBhvr>
                                      <p:tavLst>
                                        <p:tav tm="0">
                                          <p:val>
                                            <p:strVal val="#ppt_y+#ppt_h/2"/>
                                          </p:val>
                                        </p:tav>
                                        <p:tav tm="100000">
                                          <p:val>
                                            <p:strVal val="#ppt_y"/>
                                          </p:val>
                                        </p:tav>
                                      </p:tavLst>
                                    </p:anim>
                                    <p:anim calcmode="lin" valueType="num">
                                      <p:cBhvr>
                                        <p:cTn id="36" dur="500" fill="hold"/>
                                        <p:tgtEl>
                                          <p:spTgt spid="3530772"/>
                                        </p:tgtEl>
                                        <p:attrNameLst>
                                          <p:attrName>ppt_w</p:attrName>
                                        </p:attrNameLst>
                                      </p:cBhvr>
                                      <p:tavLst>
                                        <p:tav tm="0">
                                          <p:val>
                                            <p:strVal val="#ppt_w"/>
                                          </p:val>
                                        </p:tav>
                                        <p:tav tm="100000">
                                          <p:val>
                                            <p:strVal val="#ppt_w"/>
                                          </p:val>
                                        </p:tav>
                                      </p:tavLst>
                                    </p:anim>
                                    <p:anim calcmode="lin" valueType="num">
                                      <p:cBhvr>
                                        <p:cTn id="37" dur="500" fill="hold"/>
                                        <p:tgtEl>
                                          <p:spTgt spid="353077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23" presetClass="entr" presetSubtype="32" fill="hold" grpId="0" nodeType="afterEffect">
                                  <p:stCondLst>
                                    <p:cond delay="0"/>
                                  </p:stCondLst>
                                  <p:childTnLst>
                                    <p:set>
                                      <p:cBhvr>
                                        <p:cTn id="40" dur="1" fill="hold">
                                          <p:stCondLst>
                                            <p:cond delay="0"/>
                                          </p:stCondLst>
                                        </p:cTn>
                                        <p:tgtEl>
                                          <p:spTgt spid="3530769"/>
                                        </p:tgtEl>
                                        <p:attrNameLst>
                                          <p:attrName>style.visibility</p:attrName>
                                        </p:attrNameLst>
                                      </p:cBhvr>
                                      <p:to>
                                        <p:strVal val="visible"/>
                                      </p:to>
                                    </p:set>
                                    <p:anim calcmode="lin" valueType="num">
                                      <p:cBhvr>
                                        <p:cTn id="41" dur="500" fill="hold"/>
                                        <p:tgtEl>
                                          <p:spTgt spid="3530769"/>
                                        </p:tgtEl>
                                        <p:attrNameLst>
                                          <p:attrName>ppt_w</p:attrName>
                                        </p:attrNameLst>
                                      </p:cBhvr>
                                      <p:tavLst>
                                        <p:tav tm="0">
                                          <p:val>
                                            <p:strVal val="4*#ppt_w"/>
                                          </p:val>
                                        </p:tav>
                                        <p:tav tm="100000">
                                          <p:val>
                                            <p:strVal val="#ppt_w"/>
                                          </p:val>
                                        </p:tav>
                                      </p:tavLst>
                                    </p:anim>
                                    <p:anim calcmode="lin" valueType="num">
                                      <p:cBhvr>
                                        <p:cTn id="42" dur="500" fill="hold"/>
                                        <p:tgtEl>
                                          <p:spTgt spid="3530769"/>
                                        </p:tgtEl>
                                        <p:attrNameLst>
                                          <p:attrName>ppt_h</p:attrName>
                                        </p:attrNameLst>
                                      </p:cBhvr>
                                      <p:tavLst>
                                        <p:tav tm="0">
                                          <p:val>
                                            <p:strVal val="4*#ppt_h"/>
                                          </p:val>
                                        </p:tav>
                                        <p:tav tm="100000">
                                          <p:val>
                                            <p:strVal val="#ppt_h"/>
                                          </p:val>
                                        </p:tav>
                                      </p:tavLst>
                                    </p:anim>
                                  </p:childTnLst>
                                </p:cTn>
                              </p:par>
                            </p:childTnLst>
                          </p:cTn>
                        </p:par>
                        <p:par>
                          <p:cTn id="43" fill="hold" nodeType="afterGroup">
                            <p:stCondLst>
                              <p:cond delay="1000"/>
                            </p:stCondLst>
                            <p:childTnLst>
                              <p:par>
                                <p:cTn id="44" presetID="18" presetClass="entr" presetSubtype="6" fill="hold" grpId="0" nodeType="afterEffect">
                                  <p:stCondLst>
                                    <p:cond delay="0"/>
                                  </p:stCondLst>
                                  <p:childTnLst>
                                    <p:set>
                                      <p:cBhvr>
                                        <p:cTn id="45" dur="1" fill="hold">
                                          <p:stCondLst>
                                            <p:cond delay="0"/>
                                          </p:stCondLst>
                                        </p:cTn>
                                        <p:tgtEl>
                                          <p:spTgt spid="3530771"/>
                                        </p:tgtEl>
                                        <p:attrNameLst>
                                          <p:attrName>style.visibility</p:attrName>
                                        </p:attrNameLst>
                                      </p:cBhvr>
                                      <p:to>
                                        <p:strVal val="visible"/>
                                      </p:to>
                                    </p:set>
                                    <p:animEffect transition="in" filter="strips(downRight)">
                                      <p:cBhvr>
                                        <p:cTn id="46" dur="500"/>
                                        <p:tgtEl>
                                          <p:spTgt spid="353077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3530783"/>
                                        </p:tgtEl>
                                        <p:attrNameLst>
                                          <p:attrName>style.visibility</p:attrName>
                                        </p:attrNameLst>
                                      </p:cBhvr>
                                      <p:to>
                                        <p:strVal val="visible"/>
                                      </p:to>
                                    </p:set>
                                    <p:anim calcmode="lin" valueType="num">
                                      <p:cBhvr>
                                        <p:cTn id="51" dur="500" fill="hold"/>
                                        <p:tgtEl>
                                          <p:spTgt spid="3530783"/>
                                        </p:tgtEl>
                                        <p:attrNameLst>
                                          <p:attrName>ppt_x</p:attrName>
                                        </p:attrNameLst>
                                      </p:cBhvr>
                                      <p:tavLst>
                                        <p:tav tm="0">
                                          <p:val>
                                            <p:strVal val="#ppt_x"/>
                                          </p:val>
                                        </p:tav>
                                        <p:tav tm="100000">
                                          <p:val>
                                            <p:strVal val="#ppt_x"/>
                                          </p:val>
                                        </p:tav>
                                      </p:tavLst>
                                    </p:anim>
                                    <p:anim calcmode="lin" valueType="num">
                                      <p:cBhvr>
                                        <p:cTn id="52" dur="500" fill="hold"/>
                                        <p:tgtEl>
                                          <p:spTgt spid="3530783"/>
                                        </p:tgtEl>
                                        <p:attrNameLst>
                                          <p:attrName>ppt_y</p:attrName>
                                        </p:attrNameLst>
                                      </p:cBhvr>
                                      <p:tavLst>
                                        <p:tav tm="0">
                                          <p:val>
                                            <p:strVal val="#ppt_y+#ppt_h/2"/>
                                          </p:val>
                                        </p:tav>
                                        <p:tav tm="100000">
                                          <p:val>
                                            <p:strVal val="#ppt_y"/>
                                          </p:val>
                                        </p:tav>
                                      </p:tavLst>
                                    </p:anim>
                                    <p:anim calcmode="lin" valueType="num">
                                      <p:cBhvr>
                                        <p:cTn id="53" dur="500" fill="hold"/>
                                        <p:tgtEl>
                                          <p:spTgt spid="3530783"/>
                                        </p:tgtEl>
                                        <p:attrNameLst>
                                          <p:attrName>ppt_w</p:attrName>
                                        </p:attrNameLst>
                                      </p:cBhvr>
                                      <p:tavLst>
                                        <p:tav tm="0">
                                          <p:val>
                                            <p:strVal val="#ppt_w"/>
                                          </p:val>
                                        </p:tav>
                                        <p:tav tm="100000">
                                          <p:val>
                                            <p:strVal val="#ppt_w"/>
                                          </p:val>
                                        </p:tav>
                                      </p:tavLst>
                                    </p:anim>
                                    <p:anim calcmode="lin" valueType="num">
                                      <p:cBhvr>
                                        <p:cTn id="54" dur="500" fill="hold"/>
                                        <p:tgtEl>
                                          <p:spTgt spid="353078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23" presetClass="entr" presetSubtype="32" fill="hold" grpId="0" nodeType="afterEffect">
                                  <p:stCondLst>
                                    <p:cond delay="0"/>
                                  </p:stCondLst>
                                  <p:childTnLst>
                                    <p:set>
                                      <p:cBhvr>
                                        <p:cTn id="57" dur="1" fill="hold">
                                          <p:stCondLst>
                                            <p:cond delay="0"/>
                                          </p:stCondLst>
                                        </p:cTn>
                                        <p:tgtEl>
                                          <p:spTgt spid="3530779"/>
                                        </p:tgtEl>
                                        <p:attrNameLst>
                                          <p:attrName>style.visibility</p:attrName>
                                        </p:attrNameLst>
                                      </p:cBhvr>
                                      <p:to>
                                        <p:strVal val="visible"/>
                                      </p:to>
                                    </p:set>
                                    <p:anim calcmode="lin" valueType="num">
                                      <p:cBhvr>
                                        <p:cTn id="58" dur="500" fill="hold"/>
                                        <p:tgtEl>
                                          <p:spTgt spid="3530779"/>
                                        </p:tgtEl>
                                        <p:attrNameLst>
                                          <p:attrName>ppt_w</p:attrName>
                                        </p:attrNameLst>
                                      </p:cBhvr>
                                      <p:tavLst>
                                        <p:tav tm="0">
                                          <p:val>
                                            <p:strVal val="4*#ppt_w"/>
                                          </p:val>
                                        </p:tav>
                                        <p:tav tm="100000">
                                          <p:val>
                                            <p:strVal val="#ppt_w"/>
                                          </p:val>
                                        </p:tav>
                                      </p:tavLst>
                                    </p:anim>
                                    <p:anim calcmode="lin" valueType="num">
                                      <p:cBhvr>
                                        <p:cTn id="59" dur="500" fill="hold"/>
                                        <p:tgtEl>
                                          <p:spTgt spid="3530779"/>
                                        </p:tgtEl>
                                        <p:attrNameLst>
                                          <p:attrName>ppt_h</p:attrName>
                                        </p:attrNameLst>
                                      </p:cBhvr>
                                      <p:tavLst>
                                        <p:tav tm="0">
                                          <p:val>
                                            <p:strVal val="4*#ppt_h"/>
                                          </p:val>
                                        </p:tav>
                                        <p:tav tm="100000">
                                          <p:val>
                                            <p:strVal val="#ppt_h"/>
                                          </p:val>
                                        </p:tav>
                                      </p:tavLst>
                                    </p:anim>
                                  </p:childTnLst>
                                </p:cTn>
                              </p:par>
                            </p:childTnLst>
                          </p:cTn>
                        </p:par>
                        <p:par>
                          <p:cTn id="60" fill="hold" nodeType="afterGroup">
                            <p:stCondLst>
                              <p:cond delay="1000"/>
                            </p:stCondLst>
                            <p:childTnLst>
                              <p:par>
                                <p:cTn id="61" presetID="18" presetClass="entr" presetSubtype="6" fill="hold" grpId="0" nodeType="afterEffect">
                                  <p:stCondLst>
                                    <p:cond delay="0"/>
                                  </p:stCondLst>
                                  <p:childTnLst>
                                    <p:set>
                                      <p:cBhvr>
                                        <p:cTn id="62" dur="1" fill="hold">
                                          <p:stCondLst>
                                            <p:cond delay="0"/>
                                          </p:stCondLst>
                                        </p:cTn>
                                        <p:tgtEl>
                                          <p:spTgt spid="3530780"/>
                                        </p:tgtEl>
                                        <p:attrNameLst>
                                          <p:attrName>style.visibility</p:attrName>
                                        </p:attrNameLst>
                                      </p:cBhvr>
                                      <p:to>
                                        <p:strVal val="visible"/>
                                      </p:to>
                                    </p:set>
                                    <p:animEffect transition="in" filter="strips(downRight)">
                                      <p:cBhvr>
                                        <p:cTn id="63" dur="500"/>
                                        <p:tgtEl>
                                          <p:spTgt spid="353078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nodeType="clickEffect">
                                  <p:stCondLst>
                                    <p:cond delay="0"/>
                                  </p:stCondLst>
                                  <p:childTnLst>
                                    <p:set>
                                      <p:cBhvr>
                                        <p:cTn id="67" dur="1" fill="hold">
                                          <p:stCondLst>
                                            <p:cond delay="0"/>
                                          </p:stCondLst>
                                        </p:cTn>
                                        <p:tgtEl>
                                          <p:spTgt spid="3530784"/>
                                        </p:tgtEl>
                                        <p:attrNameLst>
                                          <p:attrName>style.visibility</p:attrName>
                                        </p:attrNameLst>
                                      </p:cBhvr>
                                      <p:to>
                                        <p:strVal val="visible"/>
                                      </p:to>
                                    </p:set>
                                    <p:anim calcmode="lin" valueType="num">
                                      <p:cBhvr>
                                        <p:cTn id="68" dur="500" fill="hold"/>
                                        <p:tgtEl>
                                          <p:spTgt spid="3530784"/>
                                        </p:tgtEl>
                                        <p:attrNameLst>
                                          <p:attrName>ppt_x</p:attrName>
                                        </p:attrNameLst>
                                      </p:cBhvr>
                                      <p:tavLst>
                                        <p:tav tm="0">
                                          <p:val>
                                            <p:strVal val="#ppt_x"/>
                                          </p:val>
                                        </p:tav>
                                        <p:tav tm="100000">
                                          <p:val>
                                            <p:strVal val="#ppt_x"/>
                                          </p:val>
                                        </p:tav>
                                      </p:tavLst>
                                    </p:anim>
                                    <p:anim calcmode="lin" valueType="num">
                                      <p:cBhvr>
                                        <p:cTn id="69" dur="500" fill="hold"/>
                                        <p:tgtEl>
                                          <p:spTgt spid="3530784"/>
                                        </p:tgtEl>
                                        <p:attrNameLst>
                                          <p:attrName>ppt_y</p:attrName>
                                        </p:attrNameLst>
                                      </p:cBhvr>
                                      <p:tavLst>
                                        <p:tav tm="0">
                                          <p:val>
                                            <p:strVal val="#ppt_y+#ppt_h/2"/>
                                          </p:val>
                                        </p:tav>
                                        <p:tav tm="100000">
                                          <p:val>
                                            <p:strVal val="#ppt_y"/>
                                          </p:val>
                                        </p:tav>
                                      </p:tavLst>
                                    </p:anim>
                                    <p:anim calcmode="lin" valueType="num">
                                      <p:cBhvr>
                                        <p:cTn id="70" dur="500" fill="hold"/>
                                        <p:tgtEl>
                                          <p:spTgt spid="3530784"/>
                                        </p:tgtEl>
                                        <p:attrNameLst>
                                          <p:attrName>ppt_w</p:attrName>
                                        </p:attrNameLst>
                                      </p:cBhvr>
                                      <p:tavLst>
                                        <p:tav tm="0">
                                          <p:val>
                                            <p:strVal val="#ppt_w"/>
                                          </p:val>
                                        </p:tav>
                                        <p:tav tm="100000">
                                          <p:val>
                                            <p:strVal val="#ppt_w"/>
                                          </p:val>
                                        </p:tav>
                                      </p:tavLst>
                                    </p:anim>
                                    <p:anim calcmode="lin" valueType="num">
                                      <p:cBhvr>
                                        <p:cTn id="71" dur="500" fill="hold"/>
                                        <p:tgtEl>
                                          <p:spTgt spid="3530784"/>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3530781"/>
                                        </p:tgtEl>
                                        <p:attrNameLst>
                                          <p:attrName>style.visibility</p:attrName>
                                        </p:attrNameLst>
                                      </p:cBhvr>
                                      <p:to>
                                        <p:strVal val="visible"/>
                                      </p:to>
                                    </p:set>
                                    <p:anim calcmode="lin" valueType="num">
                                      <p:cBhvr>
                                        <p:cTn id="75" dur="500" fill="hold"/>
                                        <p:tgtEl>
                                          <p:spTgt spid="3530781"/>
                                        </p:tgtEl>
                                        <p:attrNameLst>
                                          <p:attrName>ppt_w</p:attrName>
                                        </p:attrNameLst>
                                      </p:cBhvr>
                                      <p:tavLst>
                                        <p:tav tm="0">
                                          <p:val>
                                            <p:strVal val="4*#ppt_w"/>
                                          </p:val>
                                        </p:tav>
                                        <p:tav tm="100000">
                                          <p:val>
                                            <p:strVal val="#ppt_w"/>
                                          </p:val>
                                        </p:tav>
                                      </p:tavLst>
                                    </p:anim>
                                    <p:anim calcmode="lin" valueType="num">
                                      <p:cBhvr>
                                        <p:cTn id="76" dur="500" fill="hold"/>
                                        <p:tgtEl>
                                          <p:spTgt spid="3530781"/>
                                        </p:tgtEl>
                                        <p:attrNameLst>
                                          <p:attrName>ppt_h</p:attrName>
                                        </p:attrNameLst>
                                      </p:cBhvr>
                                      <p:tavLst>
                                        <p:tav tm="0">
                                          <p:val>
                                            <p:strVal val="4*#ppt_h"/>
                                          </p:val>
                                        </p:tav>
                                        <p:tav tm="100000">
                                          <p:val>
                                            <p:strVal val="#ppt_h"/>
                                          </p:val>
                                        </p:tav>
                                      </p:tavLst>
                                    </p:anim>
                                  </p:childTnLst>
                                </p:cTn>
                              </p:par>
                            </p:childTnLst>
                          </p:cTn>
                        </p:par>
                        <p:par>
                          <p:cTn id="77" fill="hold" nodeType="afterGroup">
                            <p:stCondLst>
                              <p:cond delay="1000"/>
                            </p:stCondLst>
                            <p:childTnLst>
                              <p:par>
                                <p:cTn id="78" presetID="18" presetClass="entr" presetSubtype="6" fill="hold" grpId="0" nodeType="afterEffect">
                                  <p:stCondLst>
                                    <p:cond delay="0"/>
                                  </p:stCondLst>
                                  <p:childTnLst>
                                    <p:set>
                                      <p:cBhvr>
                                        <p:cTn id="79" dur="1" fill="hold">
                                          <p:stCondLst>
                                            <p:cond delay="0"/>
                                          </p:stCondLst>
                                        </p:cTn>
                                        <p:tgtEl>
                                          <p:spTgt spid="3530782"/>
                                        </p:tgtEl>
                                        <p:attrNameLst>
                                          <p:attrName>style.visibility</p:attrName>
                                        </p:attrNameLst>
                                      </p:cBhvr>
                                      <p:to>
                                        <p:strVal val="visible"/>
                                      </p:to>
                                    </p:set>
                                    <p:animEffect transition="in" filter="strips(downRight)">
                                      <p:cBhvr>
                                        <p:cTn id="80" dur="500"/>
                                        <p:tgtEl>
                                          <p:spTgt spid="353078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530827"/>
                                        </p:tgtEl>
                                        <p:attrNameLst>
                                          <p:attrName>style.visibility</p:attrName>
                                        </p:attrNameLst>
                                      </p:cBhvr>
                                      <p:to>
                                        <p:strVal val="visible"/>
                                      </p:to>
                                    </p:set>
                                    <p:set>
                                      <p:cBhvr>
                                        <p:cTn id="85" dur="228" fill="hold">
                                          <p:stCondLst>
                                            <p:cond delay="0"/>
                                          </p:stCondLst>
                                        </p:cTn>
                                        <p:tgtEl>
                                          <p:spTgt spid="3530827"/>
                                        </p:tgtEl>
                                        <p:attrNameLst>
                                          <p:attrName>style.rotation</p:attrName>
                                        </p:attrNameLst>
                                      </p:cBhvr>
                                      <p:to>
                                        <p:strVal val="-45.0"/>
                                      </p:to>
                                    </p:set>
                                    <p:anim calcmode="lin" valueType="num">
                                      <p:cBhvr>
                                        <p:cTn id="86" dur="228" fill="hold">
                                          <p:stCondLst>
                                            <p:cond delay="228"/>
                                          </p:stCondLst>
                                        </p:cTn>
                                        <p:tgtEl>
                                          <p:spTgt spid="3530827"/>
                                        </p:tgtEl>
                                        <p:attrNameLst>
                                          <p:attrName>style.rotation</p:attrName>
                                        </p:attrNameLst>
                                      </p:cBhvr>
                                      <p:tavLst>
                                        <p:tav tm="0">
                                          <p:val>
                                            <p:fltVal val="-45"/>
                                          </p:val>
                                        </p:tav>
                                        <p:tav tm="69900">
                                          <p:val>
                                            <p:fltVal val="45"/>
                                          </p:val>
                                        </p:tav>
                                        <p:tav tm="100000">
                                          <p:val>
                                            <p:fltVal val="0"/>
                                          </p:val>
                                        </p:tav>
                                      </p:tavLst>
                                    </p:anim>
                                    <p:anim calcmode="lin" valueType="num">
                                      <p:cBhvr>
                                        <p:cTn id="87" dur="228" fill="hold">
                                          <p:stCondLst>
                                            <p:cond delay="0"/>
                                          </p:stCondLst>
                                        </p:cTn>
                                        <p:tgtEl>
                                          <p:spTgt spid="3530827"/>
                                        </p:tgtEl>
                                        <p:attrNameLst>
                                          <p:attrName>ppt_y</p:attrName>
                                        </p:attrNameLst>
                                      </p:cBhvr>
                                      <p:tavLst>
                                        <p:tav tm="0">
                                          <p:val>
                                            <p:strVal val="#ppt_y-1"/>
                                          </p:val>
                                        </p:tav>
                                        <p:tav tm="100000">
                                          <p:val>
                                            <p:strVal val="#ppt_y-(0.354*#ppt_w-0.172*#ppt_h)"/>
                                          </p:val>
                                        </p:tav>
                                      </p:tavLst>
                                    </p:anim>
                                    <p:anim calcmode="lin" valueType="num">
                                      <p:cBhvr>
                                        <p:cTn id="88" dur="78" decel="50000" autoRev="1" fill="hold">
                                          <p:stCondLst>
                                            <p:cond delay="228"/>
                                          </p:stCondLst>
                                        </p:cTn>
                                        <p:tgtEl>
                                          <p:spTgt spid="3530827"/>
                                        </p:tgtEl>
                                        <p:attrNameLst>
                                          <p:attrName>ppt_y</p:attrName>
                                        </p:attrNameLst>
                                      </p:cBhvr>
                                      <p:tavLst>
                                        <p:tav tm="0">
                                          <p:val>
                                            <p:strVal val="#ppt_y-(0.354*#ppt_w-0.172*#ppt_h)"/>
                                          </p:val>
                                        </p:tav>
                                        <p:tav tm="100000">
                                          <p:val>
                                            <p:strVal val="#ppt_y-(0.354*#ppt_w-0.172*#ppt_h)-#ppt_h/2"/>
                                          </p:val>
                                        </p:tav>
                                      </p:tavLst>
                                    </p:anim>
                                    <p:anim calcmode="lin" valueType="num">
                                      <p:cBhvr>
                                        <p:cTn id="89" dur="68" fill="hold">
                                          <p:stCondLst>
                                            <p:cond delay="432"/>
                                          </p:stCondLst>
                                        </p:cTn>
                                        <p:tgtEl>
                                          <p:spTgt spid="3530827"/>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3530778"/>
                                        </p:tgtEl>
                                        <p:attrNameLst>
                                          <p:attrName>style.visibility</p:attrName>
                                        </p:attrNameLst>
                                      </p:cBhvr>
                                      <p:to>
                                        <p:strVal val="visible"/>
                                      </p:to>
                                    </p:set>
                                    <p:anim calcmode="lin" valueType="num">
                                      <p:cBhvr additive="base">
                                        <p:cTn id="94" dur="500" fill="hold"/>
                                        <p:tgtEl>
                                          <p:spTgt spid="3530778"/>
                                        </p:tgtEl>
                                        <p:attrNameLst>
                                          <p:attrName>ppt_x</p:attrName>
                                        </p:attrNameLst>
                                      </p:cBhvr>
                                      <p:tavLst>
                                        <p:tav tm="0">
                                          <p:val>
                                            <p:strVal val="#ppt_x"/>
                                          </p:val>
                                        </p:tav>
                                        <p:tav tm="100000">
                                          <p:val>
                                            <p:strVal val="#ppt_x"/>
                                          </p:val>
                                        </p:tav>
                                      </p:tavLst>
                                    </p:anim>
                                    <p:anim calcmode="lin" valueType="num">
                                      <p:cBhvr additive="base">
                                        <p:cTn id="95" dur="500" fill="hold"/>
                                        <p:tgtEl>
                                          <p:spTgt spid="3530778"/>
                                        </p:tgtEl>
                                        <p:attrNameLst>
                                          <p:attrName>ppt_y</p:attrName>
                                        </p:attrNameLst>
                                      </p:cBhvr>
                                      <p:tavLst>
                                        <p:tav tm="0">
                                          <p:val>
                                            <p:strVal val="0-#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32" fill="hold" grpId="0" nodeType="clickEffect">
                                  <p:stCondLst>
                                    <p:cond delay="0"/>
                                  </p:stCondLst>
                                  <p:childTnLst>
                                    <p:set>
                                      <p:cBhvr>
                                        <p:cTn id="99" dur="1" fill="hold">
                                          <p:stCondLst>
                                            <p:cond delay="0"/>
                                          </p:stCondLst>
                                        </p:cTn>
                                        <p:tgtEl>
                                          <p:spTgt spid="3530808"/>
                                        </p:tgtEl>
                                        <p:attrNameLst>
                                          <p:attrName>style.visibility</p:attrName>
                                        </p:attrNameLst>
                                      </p:cBhvr>
                                      <p:to>
                                        <p:strVal val="visible"/>
                                      </p:to>
                                    </p:set>
                                    <p:anim calcmode="lin" valueType="num">
                                      <p:cBhvr>
                                        <p:cTn id="100" dur="500" fill="hold"/>
                                        <p:tgtEl>
                                          <p:spTgt spid="3530808"/>
                                        </p:tgtEl>
                                        <p:attrNameLst>
                                          <p:attrName>ppt_w</p:attrName>
                                        </p:attrNameLst>
                                      </p:cBhvr>
                                      <p:tavLst>
                                        <p:tav tm="0">
                                          <p:val>
                                            <p:strVal val="4*#ppt_w"/>
                                          </p:val>
                                        </p:tav>
                                        <p:tav tm="100000">
                                          <p:val>
                                            <p:strVal val="#ppt_w"/>
                                          </p:val>
                                        </p:tav>
                                      </p:tavLst>
                                    </p:anim>
                                    <p:anim calcmode="lin" valueType="num">
                                      <p:cBhvr>
                                        <p:cTn id="101" dur="500" fill="hold"/>
                                        <p:tgtEl>
                                          <p:spTgt spid="3530808"/>
                                        </p:tgtEl>
                                        <p:attrNameLst>
                                          <p:attrName>ppt_h</p:attrName>
                                        </p:attrNameLst>
                                      </p:cBhvr>
                                      <p:tavLst>
                                        <p:tav tm="0">
                                          <p:val>
                                            <p:strVal val="4*#ppt_h"/>
                                          </p:val>
                                        </p:tav>
                                        <p:tav tm="100000">
                                          <p:val>
                                            <p:strVal val="#ppt_h"/>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7" presetClass="entr" presetSubtype="4" fill="hold" nodeType="clickEffect">
                                  <p:stCondLst>
                                    <p:cond delay="0"/>
                                  </p:stCondLst>
                                  <p:childTnLst>
                                    <p:set>
                                      <p:cBhvr>
                                        <p:cTn id="105" dur="1" fill="hold">
                                          <p:stCondLst>
                                            <p:cond delay="0"/>
                                          </p:stCondLst>
                                        </p:cTn>
                                        <p:tgtEl>
                                          <p:spTgt spid="3530812"/>
                                        </p:tgtEl>
                                        <p:attrNameLst>
                                          <p:attrName>style.visibility</p:attrName>
                                        </p:attrNameLst>
                                      </p:cBhvr>
                                      <p:to>
                                        <p:strVal val="visible"/>
                                      </p:to>
                                    </p:set>
                                    <p:anim calcmode="lin" valueType="num">
                                      <p:cBhvr>
                                        <p:cTn id="106" dur="500" fill="hold"/>
                                        <p:tgtEl>
                                          <p:spTgt spid="3530812"/>
                                        </p:tgtEl>
                                        <p:attrNameLst>
                                          <p:attrName>ppt_x</p:attrName>
                                        </p:attrNameLst>
                                      </p:cBhvr>
                                      <p:tavLst>
                                        <p:tav tm="0">
                                          <p:val>
                                            <p:strVal val="#ppt_x"/>
                                          </p:val>
                                        </p:tav>
                                        <p:tav tm="100000">
                                          <p:val>
                                            <p:strVal val="#ppt_x"/>
                                          </p:val>
                                        </p:tav>
                                      </p:tavLst>
                                    </p:anim>
                                    <p:anim calcmode="lin" valueType="num">
                                      <p:cBhvr>
                                        <p:cTn id="107" dur="500" fill="hold"/>
                                        <p:tgtEl>
                                          <p:spTgt spid="3530812"/>
                                        </p:tgtEl>
                                        <p:attrNameLst>
                                          <p:attrName>ppt_y</p:attrName>
                                        </p:attrNameLst>
                                      </p:cBhvr>
                                      <p:tavLst>
                                        <p:tav tm="0">
                                          <p:val>
                                            <p:strVal val="#ppt_y+#ppt_h/2"/>
                                          </p:val>
                                        </p:tav>
                                        <p:tav tm="100000">
                                          <p:val>
                                            <p:strVal val="#ppt_y"/>
                                          </p:val>
                                        </p:tav>
                                      </p:tavLst>
                                    </p:anim>
                                    <p:anim calcmode="lin" valueType="num">
                                      <p:cBhvr>
                                        <p:cTn id="108" dur="500" fill="hold"/>
                                        <p:tgtEl>
                                          <p:spTgt spid="3530812"/>
                                        </p:tgtEl>
                                        <p:attrNameLst>
                                          <p:attrName>ppt_w</p:attrName>
                                        </p:attrNameLst>
                                      </p:cBhvr>
                                      <p:tavLst>
                                        <p:tav tm="0">
                                          <p:val>
                                            <p:strVal val="#ppt_w"/>
                                          </p:val>
                                        </p:tav>
                                        <p:tav tm="100000">
                                          <p:val>
                                            <p:strVal val="#ppt_w"/>
                                          </p:val>
                                        </p:tav>
                                      </p:tavLst>
                                    </p:anim>
                                    <p:anim calcmode="lin" valueType="num">
                                      <p:cBhvr>
                                        <p:cTn id="109" dur="500" fill="hold"/>
                                        <p:tgtEl>
                                          <p:spTgt spid="3530812"/>
                                        </p:tgtEl>
                                        <p:attrNameLst>
                                          <p:attrName>ppt_h</p:attrName>
                                        </p:attrNameLst>
                                      </p:cBhvr>
                                      <p:tavLst>
                                        <p:tav tm="0">
                                          <p:val>
                                            <p:fltVal val="0"/>
                                          </p:val>
                                        </p:tav>
                                        <p:tav tm="100000">
                                          <p:val>
                                            <p:strVal val="#ppt_h"/>
                                          </p:val>
                                        </p:tav>
                                      </p:tavLst>
                                    </p:anim>
                                  </p:childTnLst>
                                </p:cTn>
                              </p:par>
                            </p:childTnLst>
                          </p:cTn>
                        </p:par>
                        <p:par>
                          <p:cTn id="110" fill="hold" nodeType="afterGroup">
                            <p:stCondLst>
                              <p:cond delay="500"/>
                            </p:stCondLst>
                            <p:childTnLst>
                              <p:par>
                                <p:cTn id="111" presetID="23" presetClass="entr" presetSubtype="32" fill="hold" grpId="0" nodeType="afterEffect">
                                  <p:stCondLst>
                                    <p:cond delay="0"/>
                                  </p:stCondLst>
                                  <p:childTnLst>
                                    <p:set>
                                      <p:cBhvr>
                                        <p:cTn id="112" dur="1" fill="hold">
                                          <p:stCondLst>
                                            <p:cond delay="0"/>
                                          </p:stCondLst>
                                        </p:cTn>
                                        <p:tgtEl>
                                          <p:spTgt spid="3530809"/>
                                        </p:tgtEl>
                                        <p:attrNameLst>
                                          <p:attrName>style.visibility</p:attrName>
                                        </p:attrNameLst>
                                      </p:cBhvr>
                                      <p:to>
                                        <p:strVal val="visible"/>
                                      </p:to>
                                    </p:set>
                                    <p:anim calcmode="lin" valueType="num">
                                      <p:cBhvr>
                                        <p:cTn id="113" dur="500" fill="hold"/>
                                        <p:tgtEl>
                                          <p:spTgt spid="3530809"/>
                                        </p:tgtEl>
                                        <p:attrNameLst>
                                          <p:attrName>ppt_w</p:attrName>
                                        </p:attrNameLst>
                                      </p:cBhvr>
                                      <p:tavLst>
                                        <p:tav tm="0">
                                          <p:val>
                                            <p:strVal val="4*#ppt_w"/>
                                          </p:val>
                                        </p:tav>
                                        <p:tav tm="100000">
                                          <p:val>
                                            <p:strVal val="#ppt_w"/>
                                          </p:val>
                                        </p:tav>
                                      </p:tavLst>
                                    </p:anim>
                                    <p:anim calcmode="lin" valueType="num">
                                      <p:cBhvr>
                                        <p:cTn id="114" dur="500" fill="hold"/>
                                        <p:tgtEl>
                                          <p:spTgt spid="3530809"/>
                                        </p:tgtEl>
                                        <p:attrNameLst>
                                          <p:attrName>ppt_h</p:attrName>
                                        </p:attrNameLst>
                                      </p:cBhvr>
                                      <p:tavLst>
                                        <p:tav tm="0">
                                          <p:val>
                                            <p:strVal val="4*#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7" presetClass="entr" presetSubtype="4" fill="hold" nodeType="clickEffect">
                                  <p:stCondLst>
                                    <p:cond delay="0"/>
                                  </p:stCondLst>
                                  <p:childTnLst>
                                    <p:set>
                                      <p:cBhvr>
                                        <p:cTn id="118" dur="1" fill="hold">
                                          <p:stCondLst>
                                            <p:cond delay="0"/>
                                          </p:stCondLst>
                                        </p:cTn>
                                        <p:tgtEl>
                                          <p:spTgt spid="3530811"/>
                                        </p:tgtEl>
                                        <p:attrNameLst>
                                          <p:attrName>style.visibility</p:attrName>
                                        </p:attrNameLst>
                                      </p:cBhvr>
                                      <p:to>
                                        <p:strVal val="visible"/>
                                      </p:to>
                                    </p:set>
                                    <p:anim calcmode="lin" valueType="num">
                                      <p:cBhvr>
                                        <p:cTn id="119" dur="500" fill="hold"/>
                                        <p:tgtEl>
                                          <p:spTgt spid="3530811"/>
                                        </p:tgtEl>
                                        <p:attrNameLst>
                                          <p:attrName>ppt_x</p:attrName>
                                        </p:attrNameLst>
                                      </p:cBhvr>
                                      <p:tavLst>
                                        <p:tav tm="0">
                                          <p:val>
                                            <p:strVal val="#ppt_x"/>
                                          </p:val>
                                        </p:tav>
                                        <p:tav tm="100000">
                                          <p:val>
                                            <p:strVal val="#ppt_x"/>
                                          </p:val>
                                        </p:tav>
                                      </p:tavLst>
                                    </p:anim>
                                    <p:anim calcmode="lin" valueType="num">
                                      <p:cBhvr>
                                        <p:cTn id="120" dur="500" fill="hold"/>
                                        <p:tgtEl>
                                          <p:spTgt spid="3530811"/>
                                        </p:tgtEl>
                                        <p:attrNameLst>
                                          <p:attrName>ppt_y</p:attrName>
                                        </p:attrNameLst>
                                      </p:cBhvr>
                                      <p:tavLst>
                                        <p:tav tm="0">
                                          <p:val>
                                            <p:strVal val="#ppt_y+#ppt_h/2"/>
                                          </p:val>
                                        </p:tav>
                                        <p:tav tm="100000">
                                          <p:val>
                                            <p:strVal val="#ppt_y"/>
                                          </p:val>
                                        </p:tav>
                                      </p:tavLst>
                                    </p:anim>
                                    <p:anim calcmode="lin" valueType="num">
                                      <p:cBhvr>
                                        <p:cTn id="121" dur="500" fill="hold"/>
                                        <p:tgtEl>
                                          <p:spTgt spid="3530811"/>
                                        </p:tgtEl>
                                        <p:attrNameLst>
                                          <p:attrName>ppt_w</p:attrName>
                                        </p:attrNameLst>
                                      </p:cBhvr>
                                      <p:tavLst>
                                        <p:tav tm="0">
                                          <p:val>
                                            <p:strVal val="#ppt_w"/>
                                          </p:val>
                                        </p:tav>
                                        <p:tav tm="100000">
                                          <p:val>
                                            <p:strVal val="#ppt_w"/>
                                          </p:val>
                                        </p:tav>
                                      </p:tavLst>
                                    </p:anim>
                                    <p:anim calcmode="lin" valueType="num">
                                      <p:cBhvr>
                                        <p:cTn id="122" dur="500" fill="hold"/>
                                        <p:tgtEl>
                                          <p:spTgt spid="3530811"/>
                                        </p:tgtEl>
                                        <p:attrNameLst>
                                          <p:attrName>ppt_h</p:attrName>
                                        </p:attrNameLst>
                                      </p:cBhvr>
                                      <p:tavLst>
                                        <p:tav tm="0">
                                          <p:val>
                                            <p:fltVal val="0"/>
                                          </p:val>
                                        </p:tav>
                                        <p:tav tm="100000">
                                          <p:val>
                                            <p:strVal val="#ppt_h"/>
                                          </p:val>
                                        </p:tav>
                                      </p:tavLst>
                                    </p:anim>
                                  </p:childTnLst>
                                </p:cTn>
                              </p:par>
                            </p:childTnLst>
                          </p:cTn>
                        </p:par>
                        <p:par>
                          <p:cTn id="123" fill="hold" nodeType="afterGroup">
                            <p:stCondLst>
                              <p:cond delay="500"/>
                            </p:stCondLst>
                            <p:childTnLst>
                              <p:par>
                                <p:cTn id="124" presetID="23" presetClass="entr" presetSubtype="32" fill="hold" grpId="0" nodeType="afterEffect">
                                  <p:stCondLst>
                                    <p:cond delay="0"/>
                                  </p:stCondLst>
                                  <p:childTnLst>
                                    <p:set>
                                      <p:cBhvr>
                                        <p:cTn id="125" dur="1" fill="hold">
                                          <p:stCondLst>
                                            <p:cond delay="0"/>
                                          </p:stCondLst>
                                        </p:cTn>
                                        <p:tgtEl>
                                          <p:spTgt spid="3530810"/>
                                        </p:tgtEl>
                                        <p:attrNameLst>
                                          <p:attrName>style.visibility</p:attrName>
                                        </p:attrNameLst>
                                      </p:cBhvr>
                                      <p:to>
                                        <p:strVal val="visible"/>
                                      </p:to>
                                    </p:set>
                                    <p:anim calcmode="lin" valueType="num">
                                      <p:cBhvr>
                                        <p:cTn id="126" dur="500" fill="hold"/>
                                        <p:tgtEl>
                                          <p:spTgt spid="3530810"/>
                                        </p:tgtEl>
                                        <p:attrNameLst>
                                          <p:attrName>ppt_w</p:attrName>
                                        </p:attrNameLst>
                                      </p:cBhvr>
                                      <p:tavLst>
                                        <p:tav tm="0">
                                          <p:val>
                                            <p:strVal val="4*#ppt_w"/>
                                          </p:val>
                                        </p:tav>
                                        <p:tav tm="100000">
                                          <p:val>
                                            <p:strVal val="#ppt_w"/>
                                          </p:val>
                                        </p:tav>
                                      </p:tavLst>
                                    </p:anim>
                                    <p:anim calcmode="lin" valueType="num">
                                      <p:cBhvr>
                                        <p:cTn id="127" dur="500" fill="hold"/>
                                        <p:tgtEl>
                                          <p:spTgt spid="3530810"/>
                                        </p:tgtEl>
                                        <p:attrNameLst>
                                          <p:attrName>ppt_h</p:attrName>
                                        </p:attrNameLst>
                                      </p:cBhvr>
                                      <p:tavLst>
                                        <p:tav tm="0">
                                          <p:val>
                                            <p:strVal val="4*#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7" presetClass="entr" presetSubtype="4" fill="hold" nodeType="clickEffect">
                                  <p:stCondLst>
                                    <p:cond delay="0"/>
                                  </p:stCondLst>
                                  <p:childTnLst>
                                    <p:set>
                                      <p:cBhvr>
                                        <p:cTn id="131" dur="1" fill="hold">
                                          <p:stCondLst>
                                            <p:cond delay="0"/>
                                          </p:stCondLst>
                                        </p:cTn>
                                        <p:tgtEl>
                                          <p:spTgt spid="3530815"/>
                                        </p:tgtEl>
                                        <p:attrNameLst>
                                          <p:attrName>style.visibility</p:attrName>
                                        </p:attrNameLst>
                                      </p:cBhvr>
                                      <p:to>
                                        <p:strVal val="visible"/>
                                      </p:to>
                                    </p:set>
                                    <p:anim calcmode="lin" valueType="num">
                                      <p:cBhvr>
                                        <p:cTn id="132" dur="500" fill="hold"/>
                                        <p:tgtEl>
                                          <p:spTgt spid="3530815"/>
                                        </p:tgtEl>
                                        <p:attrNameLst>
                                          <p:attrName>ppt_x</p:attrName>
                                        </p:attrNameLst>
                                      </p:cBhvr>
                                      <p:tavLst>
                                        <p:tav tm="0">
                                          <p:val>
                                            <p:strVal val="#ppt_x"/>
                                          </p:val>
                                        </p:tav>
                                        <p:tav tm="100000">
                                          <p:val>
                                            <p:strVal val="#ppt_x"/>
                                          </p:val>
                                        </p:tav>
                                      </p:tavLst>
                                    </p:anim>
                                    <p:anim calcmode="lin" valueType="num">
                                      <p:cBhvr>
                                        <p:cTn id="133" dur="500" fill="hold"/>
                                        <p:tgtEl>
                                          <p:spTgt spid="3530815"/>
                                        </p:tgtEl>
                                        <p:attrNameLst>
                                          <p:attrName>ppt_y</p:attrName>
                                        </p:attrNameLst>
                                      </p:cBhvr>
                                      <p:tavLst>
                                        <p:tav tm="0">
                                          <p:val>
                                            <p:strVal val="#ppt_y+#ppt_h/2"/>
                                          </p:val>
                                        </p:tav>
                                        <p:tav tm="100000">
                                          <p:val>
                                            <p:strVal val="#ppt_y"/>
                                          </p:val>
                                        </p:tav>
                                      </p:tavLst>
                                    </p:anim>
                                    <p:anim calcmode="lin" valueType="num">
                                      <p:cBhvr>
                                        <p:cTn id="134" dur="500" fill="hold"/>
                                        <p:tgtEl>
                                          <p:spTgt spid="3530815"/>
                                        </p:tgtEl>
                                        <p:attrNameLst>
                                          <p:attrName>ppt_w</p:attrName>
                                        </p:attrNameLst>
                                      </p:cBhvr>
                                      <p:tavLst>
                                        <p:tav tm="0">
                                          <p:val>
                                            <p:strVal val="#ppt_w"/>
                                          </p:val>
                                        </p:tav>
                                        <p:tav tm="100000">
                                          <p:val>
                                            <p:strVal val="#ppt_w"/>
                                          </p:val>
                                        </p:tav>
                                      </p:tavLst>
                                    </p:anim>
                                    <p:anim calcmode="lin" valueType="num">
                                      <p:cBhvr>
                                        <p:cTn id="135" dur="500" fill="hold"/>
                                        <p:tgtEl>
                                          <p:spTgt spid="3530815"/>
                                        </p:tgtEl>
                                        <p:attrNameLst>
                                          <p:attrName>ppt_h</p:attrName>
                                        </p:attrNameLst>
                                      </p:cBhvr>
                                      <p:tavLst>
                                        <p:tav tm="0">
                                          <p:val>
                                            <p:fltVal val="0"/>
                                          </p:val>
                                        </p:tav>
                                        <p:tav tm="100000">
                                          <p:val>
                                            <p:strVal val="#ppt_h"/>
                                          </p:val>
                                        </p:tav>
                                      </p:tavLst>
                                    </p:anim>
                                  </p:childTnLst>
                                </p:cTn>
                              </p:par>
                            </p:childTnLst>
                          </p:cTn>
                        </p:par>
                        <p:par>
                          <p:cTn id="136" fill="hold" nodeType="afterGroup">
                            <p:stCondLst>
                              <p:cond delay="500"/>
                            </p:stCondLst>
                            <p:childTnLst>
                              <p:par>
                                <p:cTn id="137" presetID="23" presetClass="entr" presetSubtype="32" fill="hold" grpId="0" nodeType="afterEffect">
                                  <p:stCondLst>
                                    <p:cond delay="0"/>
                                  </p:stCondLst>
                                  <p:childTnLst>
                                    <p:set>
                                      <p:cBhvr>
                                        <p:cTn id="138" dur="1" fill="hold">
                                          <p:stCondLst>
                                            <p:cond delay="0"/>
                                          </p:stCondLst>
                                        </p:cTn>
                                        <p:tgtEl>
                                          <p:spTgt spid="3530813"/>
                                        </p:tgtEl>
                                        <p:attrNameLst>
                                          <p:attrName>style.visibility</p:attrName>
                                        </p:attrNameLst>
                                      </p:cBhvr>
                                      <p:to>
                                        <p:strVal val="visible"/>
                                      </p:to>
                                    </p:set>
                                    <p:anim calcmode="lin" valueType="num">
                                      <p:cBhvr>
                                        <p:cTn id="139" dur="500" fill="hold"/>
                                        <p:tgtEl>
                                          <p:spTgt spid="3530813"/>
                                        </p:tgtEl>
                                        <p:attrNameLst>
                                          <p:attrName>ppt_w</p:attrName>
                                        </p:attrNameLst>
                                      </p:cBhvr>
                                      <p:tavLst>
                                        <p:tav tm="0">
                                          <p:val>
                                            <p:strVal val="4*#ppt_w"/>
                                          </p:val>
                                        </p:tav>
                                        <p:tav tm="100000">
                                          <p:val>
                                            <p:strVal val="#ppt_w"/>
                                          </p:val>
                                        </p:tav>
                                      </p:tavLst>
                                    </p:anim>
                                    <p:anim calcmode="lin" valueType="num">
                                      <p:cBhvr>
                                        <p:cTn id="140" dur="500" fill="hold"/>
                                        <p:tgtEl>
                                          <p:spTgt spid="3530813"/>
                                        </p:tgtEl>
                                        <p:attrNameLst>
                                          <p:attrName>ppt_h</p:attrName>
                                        </p:attrNameLst>
                                      </p:cBhvr>
                                      <p:tavLst>
                                        <p:tav tm="0">
                                          <p:val>
                                            <p:strVal val="4*#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7" presetClass="entr" presetSubtype="4" fill="hold" nodeType="clickEffect">
                                  <p:stCondLst>
                                    <p:cond delay="0"/>
                                  </p:stCondLst>
                                  <p:childTnLst>
                                    <p:set>
                                      <p:cBhvr>
                                        <p:cTn id="144" dur="1" fill="hold">
                                          <p:stCondLst>
                                            <p:cond delay="0"/>
                                          </p:stCondLst>
                                        </p:cTn>
                                        <p:tgtEl>
                                          <p:spTgt spid="3530816"/>
                                        </p:tgtEl>
                                        <p:attrNameLst>
                                          <p:attrName>style.visibility</p:attrName>
                                        </p:attrNameLst>
                                      </p:cBhvr>
                                      <p:to>
                                        <p:strVal val="visible"/>
                                      </p:to>
                                    </p:set>
                                    <p:anim calcmode="lin" valueType="num">
                                      <p:cBhvr>
                                        <p:cTn id="145" dur="500" fill="hold"/>
                                        <p:tgtEl>
                                          <p:spTgt spid="3530816"/>
                                        </p:tgtEl>
                                        <p:attrNameLst>
                                          <p:attrName>ppt_x</p:attrName>
                                        </p:attrNameLst>
                                      </p:cBhvr>
                                      <p:tavLst>
                                        <p:tav tm="0">
                                          <p:val>
                                            <p:strVal val="#ppt_x"/>
                                          </p:val>
                                        </p:tav>
                                        <p:tav tm="100000">
                                          <p:val>
                                            <p:strVal val="#ppt_x"/>
                                          </p:val>
                                        </p:tav>
                                      </p:tavLst>
                                    </p:anim>
                                    <p:anim calcmode="lin" valueType="num">
                                      <p:cBhvr>
                                        <p:cTn id="146" dur="500" fill="hold"/>
                                        <p:tgtEl>
                                          <p:spTgt spid="3530816"/>
                                        </p:tgtEl>
                                        <p:attrNameLst>
                                          <p:attrName>ppt_y</p:attrName>
                                        </p:attrNameLst>
                                      </p:cBhvr>
                                      <p:tavLst>
                                        <p:tav tm="0">
                                          <p:val>
                                            <p:strVal val="#ppt_y+#ppt_h/2"/>
                                          </p:val>
                                        </p:tav>
                                        <p:tav tm="100000">
                                          <p:val>
                                            <p:strVal val="#ppt_y"/>
                                          </p:val>
                                        </p:tav>
                                      </p:tavLst>
                                    </p:anim>
                                    <p:anim calcmode="lin" valueType="num">
                                      <p:cBhvr>
                                        <p:cTn id="147" dur="500" fill="hold"/>
                                        <p:tgtEl>
                                          <p:spTgt spid="3530816"/>
                                        </p:tgtEl>
                                        <p:attrNameLst>
                                          <p:attrName>ppt_w</p:attrName>
                                        </p:attrNameLst>
                                      </p:cBhvr>
                                      <p:tavLst>
                                        <p:tav tm="0">
                                          <p:val>
                                            <p:strVal val="#ppt_w"/>
                                          </p:val>
                                        </p:tav>
                                        <p:tav tm="100000">
                                          <p:val>
                                            <p:strVal val="#ppt_w"/>
                                          </p:val>
                                        </p:tav>
                                      </p:tavLst>
                                    </p:anim>
                                    <p:anim calcmode="lin" valueType="num">
                                      <p:cBhvr>
                                        <p:cTn id="148" dur="500" fill="hold"/>
                                        <p:tgtEl>
                                          <p:spTgt spid="3530816"/>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500"/>
                            </p:stCondLst>
                            <p:childTnLst>
                              <p:par>
                                <p:cTn id="150" presetID="23" presetClass="entr" presetSubtype="32" fill="hold" grpId="0" nodeType="afterEffect">
                                  <p:stCondLst>
                                    <p:cond delay="0"/>
                                  </p:stCondLst>
                                  <p:childTnLst>
                                    <p:set>
                                      <p:cBhvr>
                                        <p:cTn id="151" dur="1" fill="hold">
                                          <p:stCondLst>
                                            <p:cond delay="0"/>
                                          </p:stCondLst>
                                        </p:cTn>
                                        <p:tgtEl>
                                          <p:spTgt spid="3530814"/>
                                        </p:tgtEl>
                                        <p:attrNameLst>
                                          <p:attrName>style.visibility</p:attrName>
                                        </p:attrNameLst>
                                      </p:cBhvr>
                                      <p:to>
                                        <p:strVal val="visible"/>
                                      </p:to>
                                    </p:set>
                                    <p:anim calcmode="lin" valueType="num">
                                      <p:cBhvr>
                                        <p:cTn id="152" dur="500" fill="hold"/>
                                        <p:tgtEl>
                                          <p:spTgt spid="3530814"/>
                                        </p:tgtEl>
                                        <p:attrNameLst>
                                          <p:attrName>ppt_w</p:attrName>
                                        </p:attrNameLst>
                                      </p:cBhvr>
                                      <p:tavLst>
                                        <p:tav tm="0">
                                          <p:val>
                                            <p:strVal val="4*#ppt_w"/>
                                          </p:val>
                                        </p:tav>
                                        <p:tav tm="100000">
                                          <p:val>
                                            <p:strVal val="#ppt_w"/>
                                          </p:val>
                                        </p:tav>
                                      </p:tavLst>
                                    </p:anim>
                                    <p:anim calcmode="lin" valueType="num">
                                      <p:cBhvr>
                                        <p:cTn id="153" dur="500" fill="hold"/>
                                        <p:tgtEl>
                                          <p:spTgt spid="3530814"/>
                                        </p:tgtEl>
                                        <p:attrNameLst>
                                          <p:attrName>ppt_h</p:attrName>
                                        </p:attrNameLst>
                                      </p:cBhvr>
                                      <p:tavLst>
                                        <p:tav tm="0">
                                          <p:val>
                                            <p:strVal val="4*#ppt_h"/>
                                          </p:val>
                                        </p:tav>
                                        <p:tav tm="100000">
                                          <p:val>
                                            <p:strVal val="#ppt_h"/>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1" fill="hold" grpId="0" nodeType="clickEffect">
                                  <p:stCondLst>
                                    <p:cond delay="0"/>
                                  </p:stCondLst>
                                  <p:childTnLst>
                                    <p:set>
                                      <p:cBhvr>
                                        <p:cTn id="157" dur="1" fill="hold">
                                          <p:stCondLst>
                                            <p:cond delay="0"/>
                                          </p:stCondLst>
                                        </p:cTn>
                                        <p:tgtEl>
                                          <p:spTgt spid="3530817"/>
                                        </p:tgtEl>
                                        <p:attrNameLst>
                                          <p:attrName>style.visibility</p:attrName>
                                        </p:attrNameLst>
                                      </p:cBhvr>
                                      <p:to>
                                        <p:strVal val="visible"/>
                                      </p:to>
                                    </p:set>
                                    <p:anim calcmode="lin" valueType="num">
                                      <p:cBhvr additive="base">
                                        <p:cTn id="158" dur="500" fill="hold"/>
                                        <p:tgtEl>
                                          <p:spTgt spid="3530817"/>
                                        </p:tgtEl>
                                        <p:attrNameLst>
                                          <p:attrName>ppt_x</p:attrName>
                                        </p:attrNameLst>
                                      </p:cBhvr>
                                      <p:tavLst>
                                        <p:tav tm="0">
                                          <p:val>
                                            <p:strVal val="#ppt_x"/>
                                          </p:val>
                                        </p:tav>
                                        <p:tav tm="100000">
                                          <p:val>
                                            <p:strVal val="#ppt_x"/>
                                          </p:val>
                                        </p:tav>
                                      </p:tavLst>
                                    </p:anim>
                                    <p:anim calcmode="lin" valueType="num">
                                      <p:cBhvr additive="base">
                                        <p:cTn id="159" dur="500" fill="hold"/>
                                        <p:tgtEl>
                                          <p:spTgt spid="3530817"/>
                                        </p:tgtEl>
                                        <p:attrNameLst>
                                          <p:attrName>ppt_y</p:attrName>
                                        </p:attrNameLst>
                                      </p:cBhvr>
                                      <p:tavLst>
                                        <p:tav tm="0">
                                          <p:val>
                                            <p:strVal val="0-#ppt_h/2"/>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3" presetClass="entr" presetSubtype="32" fill="hold" grpId="0" nodeType="clickEffect">
                                  <p:stCondLst>
                                    <p:cond delay="0"/>
                                  </p:stCondLst>
                                  <p:childTnLst>
                                    <p:set>
                                      <p:cBhvr>
                                        <p:cTn id="163" dur="1" fill="hold">
                                          <p:stCondLst>
                                            <p:cond delay="0"/>
                                          </p:stCondLst>
                                        </p:cTn>
                                        <p:tgtEl>
                                          <p:spTgt spid="3530818"/>
                                        </p:tgtEl>
                                        <p:attrNameLst>
                                          <p:attrName>style.visibility</p:attrName>
                                        </p:attrNameLst>
                                      </p:cBhvr>
                                      <p:to>
                                        <p:strVal val="visible"/>
                                      </p:to>
                                    </p:set>
                                    <p:anim calcmode="lin" valueType="num">
                                      <p:cBhvr>
                                        <p:cTn id="164" dur="500" fill="hold"/>
                                        <p:tgtEl>
                                          <p:spTgt spid="3530818"/>
                                        </p:tgtEl>
                                        <p:attrNameLst>
                                          <p:attrName>ppt_w</p:attrName>
                                        </p:attrNameLst>
                                      </p:cBhvr>
                                      <p:tavLst>
                                        <p:tav tm="0">
                                          <p:val>
                                            <p:strVal val="4*#ppt_w"/>
                                          </p:val>
                                        </p:tav>
                                        <p:tav tm="100000">
                                          <p:val>
                                            <p:strVal val="#ppt_w"/>
                                          </p:val>
                                        </p:tav>
                                      </p:tavLst>
                                    </p:anim>
                                    <p:anim calcmode="lin" valueType="num">
                                      <p:cBhvr>
                                        <p:cTn id="165" dur="500" fill="hold"/>
                                        <p:tgtEl>
                                          <p:spTgt spid="3530818"/>
                                        </p:tgtEl>
                                        <p:attrNameLst>
                                          <p:attrName>ppt_h</p:attrName>
                                        </p:attrNameLst>
                                      </p:cBhvr>
                                      <p:tavLst>
                                        <p:tav tm="0">
                                          <p:val>
                                            <p:strVal val="4*#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wipe(left)">
                                      <p:cBhvr>
                                        <p:cTn id="170" dur="500"/>
                                        <p:tgtEl>
                                          <p:spTgt spid="39"/>
                                        </p:tgtEl>
                                      </p:cBhvr>
                                    </p:animEffect>
                                  </p:childTnLst>
                                </p:cTn>
                              </p:par>
                            </p:childTnLst>
                          </p:cTn>
                        </p:par>
                      </p:childTnLst>
                    </p:cTn>
                  </p:par>
                  <p:par>
                    <p:cTn id="171" fill="hold">
                      <p:stCondLst>
                        <p:cond delay="indefinite"/>
                      </p:stCondLst>
                      <p:childTnLst>
                        <p:par>
                          <p:cTn id="172" fill="hold">
                            <p:stCondLst>
                              <p:cond delay="0"/>
                            </p:stCondLst>
                            <p:childTnLst>
                              <p:par>
                                <p:cTn id="173" presetID="35" presetClass="entr" presetSubtype="0" fill="hold" grpId="0" nodeType="clickEffect">
                                  <p:stCondLst>
                                    <p:cond delay="0"/>
                                  </p:stCondLst>
                                  <p:iterate type="lt">
                                    <p:tmPct val="10000"/>
                                  </p:iterate>
                                  <p:childTnLst>
                                    <p:set>
                                      <p:cBhvr>
                                        <p:cTn id="174" dur="1" fill="hold">
                                          <p:stCondLst>
                                            <p:cond delay="0"/>
                                          </p:stCondLst>
                                        </p:cTn>
                                        <p:tgtEl>
                                          <p:spTgt spid="44"/>
                                        </p:tgtEl>
                                        <p:attrNameLst>
                                          <p:attrName>style.visibility</p:attrName>
                                        </p:attrNameLst>
                                      </p:cBhvr>
                                      <p:to>
                                        <p:strVal val="visible"/>
                                      </p:to>
                                    </p:set>
                                    <p:animEffect transition="in" filter="fade">
                                      <p:cBhvr>
                                        <p:cTn id="175" dur="500"/>
                                        <p:tgtEl>
                                          <p:spTgt spid="44"/>
                                        </p:tgtEl>
                                      </p:cBhvr>
                                    </p:animEffect>
                                    <p:anim calcmode="lin" valueType="num">
                                      <p:cBhvr>
                                        <p:cTn id="176" dur="500" fill="hold"/>
                                        <p:tgtEl>
                                          <p:spTgt spid="44"/>
                                        </p:tgtEl>
                                        <p:attrNameLst>
                                          <p:attrName>style.rotation</p:attrName>
                                        </p:attrNameLst>
                                      </p:cBhvr>
                                      <p:tavLst>
                                        <p:tav tm="0">
                                          <p:val>
                                            <p:fltVal val="720"/>
                                          </p:val>
                                        </p:tav>
                                        <p:tav tm="100000">
                                          <p:val>
                                            <p:fltVal val="0"/>
                                          </p:val>
                                        </p:tav>
                                      </p:tavLst>
                                    </p:anim>
                                    <p:anim calcmode="lin" valueType="num">
                                      <p:cBhvr>
                                        <p:cTn id="177" dur="500" fill="hold"/>
                                        <p:tgtEl>
                                          <p:spTgt spid="44"/>
                                        </p:tgtEl>
                                        <p:attrNameLst>
                                          <p:attrName>ppt_h</p:attrName>
                                        </p:attrNameLst>
                                      </p:cBhvr>
                                      <p:tavLst>
                                        <p:tav tm="0">
                                          <p:val>
                                            <p:fltVal val="0"/>
                                          </p:val>
                                        </p:tav>
                                        <p:tav tm="100000">
                                          <p:val>
                                            <p:strVal val="#ppt_h"/>
                                          </p:val>
                                        </p:tav>
                                      </p:tavLst>
                                    </p:anim>
                                    <p:anim calcmode="lin" valueType="num">
                                      <p:cBhvr>
                                        <p:cTn id="178" dur="500" fill="hold"/>
                                        <p:tgtEl>
                                          <p:spTgt spid="44"/>
                                        </p:tgtEl>
                                        <p:attrNameLst>
                                          <p:attrName>ppt_w</p:attrName>
                                        </p:attrNameLst>
                                      </p:cBhvr>
                                      <p:tavLst>
                                        <p:tav tm="0">
                                          <p:val>
                                            <p:fltVal val="0"/>
                                          </p:val>
                                        </p:tav>
                                        <p:tav tm="100000">
                                          <p:val>
                                            <p:strVal val="#ppt_w"/>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7" presetClass="entr" presetSubtype="4" fill="hold" grpId="0" nodeType="clickEffect">
                                  <p:stCondLst>
                                    <p:cond delay="0"/>
                                  </p:stCondLst>
                                  <p:childTnLst>
                                    <p:set>
                                      <p:cBhvr>
                                        <p:cTn id="182" dur="1" fill="hold">
                                          <p:stCondLst>
                                            <p:cond delay="0"/>
                                          </p:stCondLst>
                                        </p:cTn>
                                        <p:tgtEl>
                                          <p:spTgt spid="3530822"/>
                                        </p:tgtEl>
                                        <p:attrNameLst>
                                          <p:attrName>style.visibility</p:attrName>
                                        </p:attrNameLst>
                                      </p:cBhvr>
                                      <p:to>
                                        <p:strVal val="visible"/>
                                      </p:to>
                                    </p:set>
                                    <p:anim calcmode="lin" valueType="num">
                                      <p:cBhvr>
                                        <p:cTn id="183" dur="500" fill="hold"/>
                                        <p:tgtEl>
                                          <p:spTgt spid="3530822"/>
                                        </p:tgtEl>
                                        <p:attrNameLst>
                                          <p:attrName>ppt_x</p:attrName>
                                        </p:attrNameLst>
                                      </p:cBhvr>
                                      <p:tavLst>
                                        <p:tav tm="0">
                                          <p:val>
                                            <p:strVal val="#ppt_x"/>
                                          </p:val>
                                        </p:tav>
                                        <p:tav tm="100000">
                                          <p:val>
                                            <p:strVal val="#ppt_x"/>
                                          </p:val>
                                        </p:tav>
                                      </p:tavLst>
                                    </p:anim>
                                    <p:anim calcmode="lin" valueType="num">
                                      <p:cBhvr>
                                        <p:cTn id="184" dur="500" fill="hold"/>
                                        <p:tgtEl>
                                          <p:spTgt spid="3530822"/>
                                        </p:tgtEl>
                                        <p:attrNameLst>
                                          <p:attrName>ppt_y</p:attrName>
                                        </p:attrNameLst>
                                      </p:cBhvr>
                                      <p:tavLst>
                                        <p:tav tm="0">
                                          <p:val>
                                            <p:strVal val="#ppt_y+#ppt_h/2"/>
                                          </p:val>
                                        </p:tav>
                                        <p:tav tm="100000">
                                          <p:val>
                                            <p:strVal val="#ppt_y"/>
                                          </p:val>
                                        </p:tav>
                                      </p:tavLst>
                                    </p:anim>
                                    <p:anim calcmode="lin" valueType="num">
                                      <p:cBhvr>
                                        <p:cTn id="185" dur="500" fill="hold"/>
                                        <p:tgtEl>
                                          <p:spTgt spid="3530822"/>
                                        </p:tgtEl>
                                        <p:attrNameLst>
                                          <p:attrName>ppt_w</p:attrName>
                                        </p:attrNameLst>
                                      </p:cBhvr>
                                      <p:tavLst>
                                        <p:tav tm="0">
                                          <p:val>
                                            <p:strVal val="#ppt_w"/>
                                          </p:val>
                                        </p:tav>
                                        <p:tav tm="100000">
                                          <p:val>
                                            <p:strVal val="#ppt_w"/>
                                          </p:val>
                                        </p:tav>
                                      </p:tavLst>
                                    </p:anim>
                                    <p:anim calcmode="lin" valueType="num">
                                      <p:cBhvr>
                                        <p:cTn id="186" dur="500" fill="hold"/>
                                        <p:tgtEl>
                                          <p:spTgt spid="3530822"/>
                                        </p:tgtEl>
                                        <p:attrNameLst>
                                          <p:attrName>ppt_h</p:attrName>
                                        </p:attrNameLst>
                                      </p:cBhvr>
                                      <p:tavLst>
                                        <p:tav tm="0">
                                          <p:val>
                                            <p:fltVal val="0"/>
                                          </p:val>
                                        </p:tav>
                                        <p:tav tm="100000">
                                          <p:val>
                                            <p:strVal val="#ppt_h"/>
                                          </p:val>
                                        </p:tav>
                                      </p:tavLst>
                                    </p:anim>
                                  </p:childTnLst>
                                </p:cTn>
                              </p:par>
                            </p:childTnLst>
                          </p:cTn>
                        </p:par>
                        <p:par>
                          <p:cTn id="187" fill="hold" nodeType="afterGroup">
                            <p:stCondLst>
                              <p:cond delay="500"/>
                            </p:stCondLst>
                            <p:childTnLst>
                              <p:par>
                                <p:cTn id="188" presetID="23" presetClass="entr" presetSubtype="32" fill="hold" grpId="0" nodeType="afterEffect">
                                  <p:stCondLst>
                                    <p:cond delay="0"/>
                                  </p:stCondLst>
                                  <p:childTnLst>
                                    <p:set>
                                      <p:cBhvr>
                                        <p:cTn id="189" dur="1" fill="hold">
                                          <p:stCondLst>
                                            <p:cond delay="0"/>
                                          </p:stCondLst>
                                        </p:cTn>
                                        <p:tgtEl>
                                          <p:spTgt spid="3530819"/>
                                        </p:tgtEl>
                                        <p:attrNameLst>
                                          <p:attrName>style.visibility</p:attrName>
                                        </p:attrNameLst>
                                      </p:cBhvr>
                                      <p:to>
                                        <p:strVal val="visible"/>
                                      </p:to>
                                    </p:set>
                                    <p:anim calcmode="lin" valueType="num">
                                      <p:cBhvr>
                                        <p:cTn id="190" dur="500" fill="hold"/>
                                        <p:tgtEl>
                                          <p:spTgt spid="3530819"/>
                                        </p:tgtEl>
                                        <p:attrNameLst>
                                          <p:attrName>ppt_w</p:attrName>
                                        </p:attrNameLst>
                                      </p:cBhvr>
                                      <p:tavLst>
                                        <p:tav tm="0">
                                          <p:val>
                                            <p:strVal val="4*#ppt_w"/>
                                          </p:val>
                                        </p:tav>
                                        <p:tav tm="100000">
                                          <p:val>
                                            <p:strVal val="#ppt_w"/>
                                          </p:val>
                                        </p:tav>
                                      </p:tavLst>
                                    </p:anim>
                                    <p:anim calcmode="lin" valueType="num">
                                      <p:cBhvr>
                                        <p:cTn id="191" dur="500" fill="hold"/>
                                        <p:tgtEl>
                                          <p:spTgt spid="3530819"/>
                                        </p:tgtEl>
                                        <p:attrNameLst>
                                          <p:attrName>ppt_h</p:attrName>
                                        </p:attrNameLst>
                                      </p:cBhvr>
                                      <p:tavLst>
                                        <p:tav tm="0">
                                          <p:val>
                                            <p:strVal val="4*#ppt_h"/>
                                          </p:val>
                                        </p:tav>
                                        <p:tav tm="100000">
                                          <p:val>
                                            <p:strVal val="#ppt_h"/>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40"/>
                                        </p:tgtEl>
                                        <p:attrNameLst>
                                          <p:attrName>style.visibility</p:attrName>
                                        </p:attrNameLst>
                                      </p:cBhvr>
                                      <p:to>
                                        <p:strVal val="visible"/>
                                      </p:to>
                                    </p:set>
                                    <p:animEffect transition="in" filter="wipe(left)">
                                      <p:cBhvr>
                                        <p:cTn id="196" dur="500"/>
                                        <p:tgtEl>
                                          <p:spTgt spid="40"/>
                                        </p:tgtEl>
                                      </p:cBhvr>
                                    </p:animEffect>
                                  </p:childTnLst>
                                </p:cTn>
                              </p:par>
                            </p:childTnLst>
                          </p:cTn>
                        </p:par>
                      </p:childTnLst>
                    </p:cTn>
                  </p:par>
                  <p:par>
                    <p:cTn id="197" fill="hold">
                      <p:stCondLst>
                        <p:cond delay="indefinite"/>
                      </p:stCondLst>
                      <p:childTnLst>
                        <p:par>
                          <p:cTn id="198" fill="hold">
                            <p:stCondLst>
                              <p:cond delay="0"/>
                            </p:stCondLst>
                            <p:childTnLst>
                              <p:par>
                                <p:cTn id="199" presetID="35" presetClass="entr" presetSubtype="0" fill="hold" grpId="0" nodeType="clickEffect">
                                  <p:stCondLst>
                                    <p:cond delay="0"/>
                                  </p:stCondLst>
                                  <p:iterate type="lt">
                                    <p:tmPct val="10000"/>
                                  </p:iterate>
                                  <p:childTnLst>
                                    <p:set>
                                      <p:cBhvr>
                                        <p:cTn id="200" dur="1" fill="hold">
                                          <p:stCondLst>
                                            <p:cond delay="0"/>
                                          </p:stCondLst>
                                        </p:cTn>
                                        <p:tgtEl>
                                          <p:spTgt spid="45"/>
                                        </p:tgtEl>
                                        <p:attrNameLst>
                                          <p:attrName>style.visibility</p:attrName>
                                        </p:attrNameLst>
                                      </p:cBhvr>
                                      <p:to>
                                        <p:strVal val="visible"/>
                                      </p:to>
                                    </p:set>
                                    <p:animEffect transition="in" filter="fade">
                                      <p:cBhvr>
                                        <p:cTn id="201" dur="500"/>
                                        <p:tgtEl>
                                          <p:spTgt spid="45"/>
                                        </p:tgtEl>
                                      </p:cBhvr>
                                    </p:animEffect>
                                    <p:anim calcmode="lin" valueType="num">
                                      <p:cBhvr>
                                        <p:cTn id="202" dur="500" fill="hold"/>
                                        <p:tgtEl>
                                          <p:spTgt spid="45"/>
                                        </p:tgtEl>
                                        <p:attrNameLst>
                                          <p:attrName>style.rotation</p:attrName>
                                        </p:attrNameLst>
                                      </p:cBhvr>
                                      <p:tavLst>
                                        <p:tav tm="0">
                                          <p:val>
                                            <p:fltVal val="720"/>
                                          </p:val>
                                        </p:tav>
                                        <p:tav tm="100000">
                                          <p:val>
                                            <p:fltVal val="0"/>
                                          </p:val>
                                        </p:tav>
                                      </p:tavLst>
                                    </p:anim>
                                    <p:anim calcmode="lin" valueType="num">
                                      <p:cBhvr>
                                        <p:cTn id="203" dur="500" fill="hold"/>
                                        <p:tgtEl>
                                          <p:spTgt spid="45"/>
                                        </p:tgtEl>
                                        <p:attrNameLst>
                                          <p:attrName>ppt_h</p:attrName>
                                        </p:attrNameLst>
                                      </p:cBhvr>
                                      <p:tavLst>
                                        <p:tav tm="0">
                                          <p:val>
                                            <p:fltVal val="0"/>
                                          </p:val>
                                        </p:tav>
                                        <p:tav tm="100000">
                                          <p:val>
                                            <p:strVal val="#ppt_h"/>
                                          </p:val>
                                        </p:tav>
                                      </p:tavLst>
                                    </p:anim>
                                    <p:anim calcmode="lin" valueType="num">
                                      <p:cBhvr>
                                        <p:cTn id="204" dur="500" fill="hold"/>
                                        <p:tgtEl>
                                          <p:spTgt spid="45"/>
                                        </p:tgtEl>
                                        <p:attrNameLst>
                                          <p:attrName>ppt_w</p:attrName>
                                        </p:attrNameLst>
                                      </p:cBhvr>
                                      <p:tavLst>
                                        <p:tav tm="0">
                                          <p:val>
                                            <p:fltVal val="0"/>
                                          </p:val>
                                        </p:tav>
                                        <p:tav tm="100000">
                                          <p:val>
                                            <p:strVal val="#ppt_w"/>
                                          </p:val>
                                        </p:tav>
                                      </p:tavLst>
                                    </p:anim>
                                  </p:childTnLst>
                                </p:cTn>
                              </p:par>
                            </p:childTnLst>
                          </p:cTn>
                        </p:par>
                      </p:childTnLst>
                    </p:cTn>
                  </p:par>
                  <p:par>
                    <p:cTn id="205" fill="hold">
                      <p:stCondLst>
                        <p:cond delay="indefinite"/>
                      </p:stCondLst>
                      <p:childTnLst>
                        <p:par>
                          <p:cTn id="206" fill="hold">
                            <p:stCondLst>
                              <p:cond delay="0"/>
                            </p:stCondLst>
                            <p:childTnLst>
                              <p:par>
                                <p:cTn id="207" presetID="17" presetClass="entr" presetSubtype="4" fill="hold" nodeType="clickEffect">
                                  <p:stCondLst>
                                    <p:cond delay="0"/>
                                  </p:stCondLst>
                                  <p:childTnLst>
                                    <p:set>
                                      <p:cBhvr>
                                        <p:cTn id="208" dur="1" fill="hold">
                                          <p:stCondLst>
                                            <p:cond delay="0"/>
                                          </p:stCondLst>
                                        </p:cTn>
                                        <p:tgtEl>
                                          <p:spTgt spid="3530821"/>
                                        </p:tgtEl>
                                        <p:attrNameLst>
                                          <p:attrName>style.visibility</p:attrName>
                                        </p:attrNameLst>
                                      </p:cBhvr>
                                      <p:to>
                                        <p:strVal val="visible"/>
                                      </p:to>
                                    </p:set>
                                    <p:anim calcmode="lin" valueType="num">
                                      <p:cBhvr>
                                        <p:cTn id="209" dur="500" fill="hold"/>
                                        <p:tgtEl>
                                          <p:spTgt spid="3530821"/>
                                        </p:tgtEl>
                                        <p:attrNameLst>
                                          <p:attrName>ppt_x</p:attrName>
                                        </p:attrNameLst>
                                      </p:cBhvr>
                                      <p:tavLst>
                                        <p:tav tm="0">
                                          <p:val>
                                            <p:strVal val="#ppt_x"/>
                                          </p:val>
                                        </p:tav>
                                        <p:tav tm="100000">
                                          <p:val>
                                            <p:strVal val="#ppt_x"/>
                                          </p:val>
                                        </p:tav>
                                      </p:tavLst>
                                    </p:anim>
                                    <p:anim calcmode="lin" valueType="num">
                                      <p:cBhvr>
                                        <p:cTn id="210" dur="500" fill="hold"/>
                                        <p:tgtEl>
                                          <p:spTgt spid="3530821"/>
                                        </p:tgtEl>
                                        <p:attrNameLst>
                                          <p:attrName>ppt_y</p:attrName>
                                        </p:attrNameLst>
                                      </p:cBhvr>
                                      <p:tavLst>
                                        <p:tav tm="0">
                                          <p:val>
                                            <p:strVal val="#ppt_y+#ppt_h/2"/>
                                          </p:val>
                                        </p:tav>
                                        <p:tav tm="100000">
                                          <p:val>
                                            <p:strVal val="#ppt_y"/>
                                          </p:val>
                                        </p:tav>
                                      </p:tavLst>
                                    </p:anim>
                                    <p:anim calcmode="lin" valueType="num">
                                      <p:cBhvr>
                                        <p:cTn id="211" dur="500" fill="hold"/>
                                        <p:tgtEl>
                                          <p:spTgt spid="3530821"/>
                                        </p:tgtEl>
                                        <p:attrNameLst>
                                          <p:attrName>ppt_w</p:attrName>
                                        </p:attrNameLst>
                                      </p:cBhvr>
                                      <p:tavLst>
                                        <p:tav tm="0">
                                          <p:val>
                                            <p:strVal val="#ppt_w"/>
                                          </p:val>
                                        </p:tav>
                                        <p:tav tm="100000">
                                          <p:val>
                                            <p:strVal val="#ppt_w"/>
                                          </p:val>
                                        </p:tav>
                                      </p:tavLst>
                                    </p:anim>
                                    <p:anim calcmode="lin" valueType="num">
                                      <p:cBhvr>
                                        <p:cTn id="212" dur="500" fill="hold"/>
                                        <p:tgtEl>
                                          <p:spTgt spid="3530821"/>
                                        </p:tgtEl>
                                        <p:attrNameLst>
                                          <p:attrName>ppt_h</p:attrName>
                                        </p:attrNameLst>
                                      </p:cBhvr>
                                      <p:tavLst>
                                        <p:tav tm="0">
                                          <p:val>
                                            <p:fltVal val="0"/>
                                          </p:val>
                                        </p:tav>
                                        <p:tav tm="100000">
                                          <p:val>
                                            <p:strVal val="#ppt_h"/>
                                          </p:val>
                                        </p:tav>
                                      </p:tavLst>
                                    </p:anim>
                                  </p:childTnLst>
                                </p:cTn>
                              </p:par>
                            </p:childTnLst>
                          </p:cTn>
                        </p:par>
                        <p:par>
                          <p:cTn id="213" fill="hold" nodeType="afterGroup">
                            <p:stCondLst>
                              <p:cond delay="500"/>
                            </p:stCondLst>
                            <p:childTnLst>
                              <p:par>
                                <p:cTn id="214" presetID="23" presetClass="entr" presetSubtype="32" fill="hold" grpId="0" nodeType="afterEffect">
                                  <p:stCondLst>
                                    <p:cond delay="0"/>
                                  </p:stCondLst>
                                  <p:childTnLst>
                                    <p:set>
                                      <p:cBhvr>
                                        <p:cTn id="215" dur="1" fill="hold">
                                          <p:stCondLst>
                                            <p:cond delay="0"/>
                                          </p:stCondLst>
                                        </p:cTn>
                                        <p:tgtEl>
                                          <p:spTgt spid="3530820"/>
                                        </p:tgtEl>
                                        <p:attrNameLst>
                                          <p:attrName>style.visibility</p:attrName>
                                        </p:attrNameLst>
                                      </p:cBhvr>
                                      <p:to>
                                        <p:strVal val="visible"/>
                                      </p:to>
                                    </p:set>
                                    <p:anim calcmode="lin" valueType="num">
                                      <p:cBhvr>
                                        <p:cTn id="216" dur="500" fill="hold"/>
                                        <p:tgtEl>
                                          <p:spTgt spid="3530820"/>
                                        </p:tgtEl>
                                        <p:attrNameLst>
                                          <p:attrName>ppt_w</p:attrName>
                                        </p:attrNameLst>
                                      </p:cBhvr>
                                      <p:tavLst>
                                        <p:tav tm="0">
                                          <p:val>
                                            <p:strVal val="4*#ppt_w"/>
                                          </p:val>
                                        </p:tav>
                                        <p:tav tm="100000">
                                          <p:val>
                                            <p:strVal val="#ppt_w"/>
                                          </p:val>
                                        </p:tav>
                                      </p:tavLst>
                                    </p:anim>
                                    <p:anim calcmode="lin" valueType="num">
                                      <p:cBhvr>
                                        <p:cTn id="217" dur="500" fill="hold"/>
                                        <p:tgtEl>
                                          <p:spTgt spid="3530820"/>
                                        </p:tgtEl>
                                        <p:attrNameLst>
                                          <p:attrName>ppt_h</p:attrName>
                                        </p:attrNameLst>
                                      </p:cBhvr>
                                      <p:tavLst>
                                        <p:tav tm="0">
                                          <p:val>
                                            <p:strVal val="4*#ppt_h"/>
                                          </p:val>
                                        </p:tav>
                                        <p:tav tm="100000">
                                          <p:val>
                                            <p:strVal val="#ppt_h"/>
                                          </p:val>
                                        </p:tav>
                                      </p:tavLst>
                                    </p:anim>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41"/>
                                        </p:tgtEl>
                                        <p:attrNameLst>
                                          <p:attrName>style.visibility</p:attrName>
                                        </p:attrNameLst>
                                      </p:cBhvr>
                                      <p:to>
                                        <p:strVal val="visible"/>
                                      </p:to>
                                    </p:set>
                                    <p:animEffect transition="in" filter="wipe(left)">
                                      <p:cBhvr>
                                        <p:cTn id="222" dur="500"/>
                                        <p:tgtEl>
                                          <p:spTgt spid="41"/>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35" presetClass="entr" presetSubtype="0" fill="hold" grpId="0" nodeType="clickEffect">
                                  <p:stCondLst>
                                    <p:cond delay="0"/>
                                  </p:stCondLst>
                                  <p:iterate type="lt">
                                    <p:tmPct val="10000"/>
                                  </p:iterate>
                                  <p:childTnLst>
                                    <p:set>
                                      <p:cBhvr>
                                        <p:cTn id="226" dur="1" fill="hold">
                                          <p:stCondLst>
                                            <p:cond delay="0"/>
                                          </p:stCondLst>
                                        </p:cTn>
                                        <p:tgtEl>
                                          <p:spTgt spid="46"/>
                                        </p:tgtEl>
                                        <p:attrNameLst>
                                          <p:attrName>style.visibility</p:attrName>
                                        </p:attrNameLst>
                                      </p:cBhvr>
                                      <p:to>
                                        <p:strVal val="visible"/>
                                      </p:to>
                                    </p:set>
                                    <p:animEffect transition="in" filter="fade">
                                      <p:cBhvr>
                                        <p:cTn id="227" dur="500"/>
                                        <p:tgtEl>
                                          <p:spTgt spid="46"/>
                                        </p:tgtEl>
                                      </p:cBhvr>
                                    </p:animEffect>
                                    <p:anim calcmode="lin" valueType="num">
                                      <p:cBhvr>
                                        <p:cTn id="228" dur="500" fill="hold"/>
                                        <p:tgtEl>
                                          <p:spTgt spid="46"/>
                                        </p:tgtEl>
                                        <p:attrNameLst>
                                          <p:attrName>style.rotation</p:attrName>
                                        </p:attrNameLst>
                                      </p:cBhvr>
                                      <p:tavLst>
                                        <p:tav tm="0">
                                          <p:val>
                                            <p:fltVal val="720"/>
                                          </p:val>
                                        </p:tav>
                                        <p:tav tm="100000">
                                          <p:val>
                                            <p:fltVal val="0"/>
                                          </p:val>
                                        </p:tav>
                                      </p:tavLst>
                                    </p:anim>
                                    <p:anim calcmode="lin" valueType="num">
                                      <p:cBhvr>
                                        <p:cTn id="229" dur="500" fill="hold"/>
                                        <p:tgtEl>
                                          <p:spTgt spid="46"/>
                                        </p:tgtEl>
                                        <p:attrNameLst>
                                          <p:attrName>ppt_h</p:attrName>
                                        </p:attrNameLst>
                                      </p:cBhvr>
                                      <p:tavLst>
                                        <p:tav tm="0">
                                          <p:val>
                                            <p:fltVal val="0"/>
                                          </p:val>
                                        </p:tav>
                                        <p:tav tm="100000">
                                          <p:val>
                                            <p:strVal val="#ppt_h"/>
                                          </p:val>
                                        </p:tav>
                                      </p:tavLst>
                                    </p:anim>
                                    <p:anim calcmode="lin" valueType="num">
                                      <p:cBhvr>
                                        <p:cTn id="230" dur="500" fill="hold"/>
                                        <p:tgtEl>
                                          <p:spTgt spid="46"/>
                                        </p:tgtEl>
                                        <p:attrNameLst>
                                          <p:attrName>ppt_w</p:attrName>
                                        </p:attrNameLst>
                                      </p:cBhvr>
                                      <p:tavLst>
                                        <p:tav tm="0">
                                          <p:val>
                                            <p:fltVal val="0"/>
                                          </p:val>
                                        </p:tav>
                                        <p:tav tm="100000">
                                          <p:val>
                                            <p:strVal val="#ppt_w"/>
                                          </p:val>
                                        </p:tav>
                                      </p:tavLst>
                                    </p:anim>
                                  </p:childTnLst>
                                </p:cTn>
                              </p:par>
                            </p:childTnLst>
                          </p:cTn>
                        </p:par>
                      </p:childTnLst>
                    </p:cTn>
                  </p:par>
                  <p:par>
                    <p:cTn id="231" fill="hold">
                      <p:stCondLst>
                        <p:cond delay="indefinite"/>
                      </p:stCondLst>
                      <p:childTnLst>
                        <p:par>
                          <p:cTn id="232" fill="hold">
                            <p:stCondLst>
                              <p:cond delay="0"/>
                            </p:stCondLst>
                            <p:childTnLst>
                              <p:par>
                                <p:cTn id="233" presetID="17" presetClass="entr" presetSubtype="4" fill="hold" nodeType="clickEffect">
                                  <p:stCondLst>
                                    <p:cond delay="0"/>
                                  </p:stCondLst>
                                  <p:childTnLst>
                                    <p:set>
                                      <p:cBhvr>
                                        <p:cTn id="234" dur="1" fill="hold">
                                          <p:stCondLst>
                                            <p:cond delay="0"/>
                                          </p:stCondLst>
                                        </p:cTn>
                                        <p:tgtEl>
                                          <p:spTgt spid="3530825"/>
                                        </p:tgtEl>
                                        <p:attrNameLst>
                                          <p:attrName>style.visibility</p:attrName>
                                        </p:attrNameLst>
                                      </p:cBhvr>
                                      <p:to>
                                        <p:strVal val="visible"/>
                                      </p:to>
                                    </p:set>
                                    <p:anim calcmode="lin" valueType="num">
                                      <p:cBhvr>
                                        <p:cTn id="235" dur="500" fill="hold"/>
                                        <p:tgtEl>
                                          <p:spTgt spid="3530825"/>
                                        </p:tgtEl>
                                        <p:attrNameLst>
                                          <p:attrName>ppt_x</p:attrName>
                                        </p:attrNameLst>
                                      </p:cBhvr>
                                      <p:tavLst>
                                        <p:tav tm="0">
                                          <p:val>
                                            <p:strVal val="#ppt_x"/>
                                          </p:val>
                                        </p:tav>
                                        <p:tav tm="100000">
                                          <p:val>
                                            <p:strVal val="#ppt_x"/>
                                          </p:val>
                                        </p:tav>
                                      </p:tavLst>
                                    </p:anim>
                                    <p:anim calcmode="lin" valueType="num">
                                      <p:cBhvr>
                                        <p:cTn id="236" dur="500" fill="hold"/>
                                        <p:tgtEl>
                                          <p:spTgt spid="3530825"/>
                                        </p:tgtEl>
                                        <p:attrNameLst>
                                          <p:attrName>ppt_y</p:attrName>
                                        </p:attrNameLst>
                                      </p:cBhvr>
                                      <p:tavLst>
                                        <p:tav tm="0">
                                          <p:val>
                                            <p:strVal val="#ppt_y+#ppt_h/2"/>
                                          </p:val>
                                        </p:tav>
                                        <p:tav tm="100000">
                                          <p:val>
                                            <p:strVal val="#ppt_y"/>
                                          </p:val>
                                        </p:tav>
                                      </p:tavLst>
                                    </p:anim>
                                    <p:anim calcmode="lin" valueType="num">
                                      <p:cBhvr>
                                        <p:cTn id="237" dur="500" fill="hold"/>
                                        <p:tgtEl>
                                          <p:spTgt spid="3530825"/>
                                        </p:tgtEl>
                                        <p:attrNameLst>
                                          <p:attrName>ppt_w</p:attrName>
                                        </p:attrNameLst>
                                      </p:cBhvr>
                                      <p:tavLst>
                                        <p:tav tm="0">
                                          <p:val>
                                            <p:strVal val="#ppt_w"/>
                                          </p:val>
                                        </p:tav>
                                        <p:tav tm="100000">
                                          <p:val>
                                            <p:strVal val="#ppt_w"/>
                                          </p:val>
                                        </p:tav>
                                      </p:tavLst>
                                    </p:anim>
                                    <p:anim calcmode="lin" valueType="num">
                                      <p:cBhvr>
                                        <p:cTn id="238" dur="500" fill="hold"/>
                                        <p:tgtEl>
                                          <p:spTgt spid="3530825"/>
                                        </p:tgtEl>
                                        <p:attrNameLst>
                                          <p:attrName>ppt_h</p:attrName>
                                        </p:attrNameLst>
                                      </p:cBhvr>
                                      <p:tavLst>
                                        <p:tav tm="0">
                                          <p:val>
                                            <p:fltVal val="0"/>
                                          </p:val>
                                        </p:tav>
                                        <p:tav tm="100000">
                                          <p:val>
                                            <p:strVal val="#ppt_h"/>
                                          </p:val>
                                        </p:tav>
                                      </p:tavLst>
                                    </p:anim>
                                  </p:childTnLst>
                                </p:cTn>
                              </p:par>
                            </p:childTnLst>
                          </p:cTn>
                        </p:par>
                        <p:par>
                          <p:cTn id="239" fill="hold" nodeType="afterGroup">
                            <p:stCondLst>
                              <p:cond delay="500"/>
                            </p:stCondLst>
                            <p:childTnLst>
                              <p:par>
                                <p:cTn id="240" presetID="23" presetClass="entr" presetSubtype="32" fill="hold" grpId="0" nodeType="afterEffect">
                                  <p:stCondLst>
                                    <p:cond delay="0"/>
                                  </p:stCondLst>
                                  <p:childTnLst>
                                    <p:set>
                                      <p:cBhvr>
                                        <p:cTn id="241" dur="1" fill="hold">
                                          <p:stCondLst>
                                            <p:cond delay="0"/>
                                          </p:stCondLst>
                                        </p:cTn>
                                        <p:tgtEl>
                                          <p:spTgt spid="3530823"/>
                                        </p:tgtEl>
                                        <p:attrNameLst>
                                          <p:attrName>style.visibility</p:attrName>
                                        </p:attrNameLst>
                                      </p:cBhvr>
                                      <p:to>
                                        <p:strVal val="visible"/>
                                      </p:to>
                                    </p:set>
                                    <p:anim calcmode="lin" valueType="num">
                                      <p:cBhvr>
                                        <p:cTn id="242" dur="500" fill="hold"/>
                                        <p:tgtEl>
                                          <p:spTgt spid="3530823"/>
                                        </p:tgtEl>
                                        <p:attrNameLst>
                                          <p:attrName>ppt_w</p:attrName>
                                        </p:attrNameLst>
                                      </p:cBhvr>
                                      <p:tavLst>
                                        <p:tav tm="0">
                                          <p:val>
                                            <p:strVal val="4*#ppt_w"/>
                                          </p:val>
                                        </p:tav>
                                        <p:tav tm="100000">
                                          <p:val>
                                            <p:strVal val="#ppt_w"/>
                                          </p:val>
                                        </p:tav>
                                      </p:tavLst>
                                    </p:anim>
                                    <p:anim calcmode="lin" valueType="num">
                                      <p:cBhvr>
                                        <p:cTn id="243" dur="500" fill="hold"/>
                                        <p:tgtEl>
                                          <p:spTgt spid="3530823"/>
                                        </p:tgtEl>
                                        <p:attrNameLst>
                                          <p:attrName>ppt_h</p:attrName>
                                        </p:attrNameLst>
                                      </p:cBhvr>
                                      <p:tavLst>
                                        <p:tav tm="0">
                                          <p:val>
                                            <p:strVal val="4*#ppt_h"/>
                                          </p:val>
                                        </p:tav>
                                        <p:tav tm="100000">
                                          <p:val>
                                            <p:strVal val="#ppt_h"/>
                                          </p:val>
                                        </p:tav>
                                      </p:tavLst>
                                    </p:anim>
                                  </p:childTnLst>
                                </p:cTn>
                              </p:par>
                            </p:childTnLst>
                          </p:cTn>
                        </p:par>
                      </p:childTnLst>
                    </p:cTn>
                  </p:par>
                  <p:par>
                    <p:cTn id="244" fill="hold" nodeType="clickPar">
                      <p:stCondLst>
                        <p:cond delay="indefinite"/>
                      </p:stCondLst>
                      <p:childTnLst>
                        <p:par>
                          <p:cTn id="245" fill="hold" nodeType="withGroup">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42"/>
                                        </p:tgtEl>
                                        <p:attrNameLst>
                                          <p:attrName>style.visibility</p:attrName>
                                        </p:attrNameLst>
                                      </p:cBhvr>
                                      <p:to>
                                        <p:strVal val="visible"/>
                                      </p:to>
                                    </p:set>
                                    <p:animEffect transition="in" filter="wipe(left)">
                                      <p:cBhvr>
                                        <p:cTn id="248" dur="500"/>
                                        <p:tgtEl>
                                          <p:spTgt spid="42"/>
                                        </p:tgtEl>
                                      </p:cBhvr>
                                    </p:animEffect>
                                  </p:childTnLst>
                                </p:cTn>
                              </p:par>
                            </p:childTnLst>
                          </p:cTn>
                        </p:par>
                      </p:childTnLst>
                    </p:cTn>
                  </p:par>
                  <p:par>
                    <p:cTn id="249" fill="hold">
                      <p:stCondLst>
                        <p:cond delay="indefinite"/>
                      </p:stCondLst>
                      <p:childTnLst>
                        <p:par>
                          <p:cTn id="250" fill="hold">
                            <p:stCondLst>
                              <p:cond delay="0"/>
                            </p:stCondLst>
                            <p:childTnLst>
                              <p:par>
                                <p:cTn id="251" presetID="35" presetClass="entr" presetSubtype="0" fill="hold" grpId="0" nodeType="clickEffect">
                                  <p:stCondLst>
                                    <p:cond delay="0"/>
                                  </p:stCondLst>
                                  <p:iterate type="lt">
                                    <p:tmPct val="10000"/>
                                  </p:iterate>
                                  <p:childTnLst>
                                    <p:set>
                                      <p:cBhvr>
                                        <p:cTn id="252" dur="1" fill="hold">
                                          <p:stCondLst>
                                            <p:cond delay="0"/>
                                          </p:stCondLst>
                                        </p:cTn>
                                        <p:tgtEl>
                                          <p:spTgt spid="47"/>
                                        </p:tgtEl>
                                        <p:attrNameLst>
                                          <p:attrName>style.visibility</p:attrName>
                                        </p:attrNameLst>
                                      </p:cBhvr>
                                      <p:to>
                                        <p:strVal val="visible"/>
                                      </p:to>
                                    </p:set>
                                    <p:animEffect transition="in" filter="fade">
                                      <p:cBhvr>
                                        <p:cTn id="253" dur="500"/>
                                        <p:tgtEl>
                                          <p:spTgt spid="47"/>
                                        </p:tgtEl>
                                      </p:cBhvr>
                                    </p:animEffect>
                                    <p:anim calcmode="lin" valueType="num">
                                      <p:cBhvr>
                                        <p:cTn id="254" dur="500" fill="hold"/>
                                        <p:tgtEl>
                                          <p:spTgt spid="47"/>
                                        </p:tgtEl>
                                        <p:attrNameLst>
                                          <p:attrName>style.rotation</p:attrName>
                                        </p:attrNameLst>
                                      </p:cBhvr>
                                      <p:tavLst>
                                        <p:tav tm="0">
                                          <p:val>
                                            <p:fltVal val="720"/>
                                          </p:val>
                                        </p:tav>
                                        <p:tav tm="100000">
                                          <p:val>
                                            <p:fltVal val="0"/>
                                          </p:val>
                                        </p:tav>
                                      </p:tavLst>
                                    </p:anim>
                                    <p:anim calcmode="lin" valueType="num">
                                      <p:cBhvr>
                                        <p:cTn id="255" dur="500" fill="hold"/>
                                        <p:tgtEl>
                                          <p:spTgt spid="47"/>
                                        </p:tgtEl>
                                        <p:attrNameLst>
                                          <p:attrName>ppt_h</p:attrName>
                                        </p:attrNameLst>
                                      </p:cBhvr>
                                      <p:tavLst>
                                        <p:tav tm="0">
                                          <p:val>
                                            <p:fltVal val="0"/>
                                          </p:val>
                                        </p:tav>
                                        <p:tav tm="100000">
                                          <p:val>
                                            <p:strVal val="#ppt_h"/>
                                          </p:val>
                                        </p:tav>
                                      </p:tavLst>
                                    </p:anim>
                                    <p:anim calcmode="lin" valueType="num">
                                      <p:cBhvr>
                                        <p:cTn id="256" dur="500" fill="hold"/>
                                        <p:tgtEl>
                                          <p:spTgt spid="47"/>
                                        </p:tgtEl>
                                        <p:attrNameLst>
                                          <p:attrName>ppt_w</p:attrName>
                                        </p:attrNameLst>
                                      </p:cBhvr>
                                      <p:tavLst>
                                        <p:tav tm="0">
                                          <p:val>
                                            <p:fltVal val="0"/>
                                          </p:val>
                                        </p:tav>
                                        <p:tav tm="100000">
                                          <p:val>
                                            <p:strVal val="#ppt_w"/>
                                          </p:val>
                                        </p:tav>
                                      </p:tavLst>
                                    </p:anim>
                                  </p:childTnLst>
                                </p:cTn>
                              </p:par>
                            </p:childTnLst>
                          </p:cTn>
                        </p:par>
                      </p:childTnLst>
                    </p:cTn>
                  </p:par>
                  <p:par>
                    <p:cTn id="257" fill="hold">
                      <p:stCondLst>
                        <p:cond delay="indefinite"/>
                      </p:stCondLst>
                      <p:childTnLst>
                        <p:par>
                          <p:cTn id="258" fill="hold">
                            <p:stCondLst>
                              <p:cond delay="0"/>
                            </p:stCondLst>
                            <p:childTnLst>
                              <p:par>
                                <p:cTn id="259" presetID="17" presetClass="entr" presetSubtype="4" fill="hold" nodeType="clickEffect">
                                  <p:stCondLst>
                                    <p:cond delay="0"/>
                                  </p:stCondLst>
                                  <p:childTnLst>
                                    <p:set>
                                      <p:cBhvr>
                                        <p:cTn id="260" dur="1" fill="hold">
                                          <p:stCondLst>
                                            <p:cond delay="0"/>
                                          </p:stCondLst>
                                        </p:cTn>
                                        <p:tgtEl>
                                          <p:spTgt spid="3530826"/>
                                        </p:tgtEl>
                                        <p:attrNameLst>
                                          <p:attrName>style.visibility</p:attrName>
                                        </p:attrNameLst>
                                      </p:cBhvr>
                                      <p:to>
                                        <p:strVal val="visible"/>
                                      </p:to>
                                    </p:set>
                                    <p:anim calcmode="lin" valueType="num">
                                      <p:cBhvr>
                                        <p:cTn id="261" dur="500" fill="hold"/>
                                        <p:tgtEl>
                                          <p:spTgt spid="3530826"/>
                                        </p:tgtEl>
                                        <p:attrNameLst>
                                          <p:attrName>ppt_x</p:attrName>
                                        </p:attrNameLst>
                                      </p:cBhvr>
                                      <p:tavLst>
                                        <p:tav tm="0">
                                          <p:val>
                                            <p:strVal val="#ppt_x"/>
                                          </p:val>
                                        </p:tav>
                                        <p:tav tm="100000">
                                          <p:val>
                                            <p:strVal val="#ppt_x"/>
                                          </p:val>
                                        </p:tav>
                                      </p:tavLst>
                                    </p:anim>
                                    <p:anim calcmode="lin" valueType="num">
                                      <p:cBhvr>
                                        <p:cTn id="262" dur="500" fill="hold"/>
                                        <p:tgtEl>
                                          <p:spTgt spid="3530826"/>
                                        </p:tgtEl>
                                        <p:attrNameLst>
                                          <p:attrName>ppt_y</p:attrName>
                                        </p:attrNameLst>
                                      </p:cBhvr>
                                      <p:tavLst>
                                        <p:tav tm="0">
                                          <p:val>
                                            <p:strVal val="#ppt_y+#ppt_h/2"/>
                                          </p:val>
                                        </p:tav>
                                        <p:tav tm="100000">
                                          <p:val>
                                            <p:strVal val="#ppt_y"/>
                                          </p:val>
                                        </p:tav>
                                      </p:tavLst>
                                    </p:anim>
                                    <p:anim calcmode="lin" valueType="num">
                                      <p:cBhvr>
                                        <p:cTn id="263" dur="500" fill="hold"/>
                                        <p:tgtEl>
                                          <p:spTgt spid="3530826"/>
                                        </p:tgtEl>
                                        <p:attrNameLst>
                                          <p:attrName>ppt_w</p:attrName>
                                        </p:attrNameLst>
                                      </p:cBhvr>
                                      <p:tavLst>
                                        <p:tav tm="0">
                                          <p:val>
                                            <p:strVal val="#ppt_w"/>
                                          </p:val>
                                        </p:tav>
                                        <p:tav tm="100000">
                                          <p:val>
                                            <p:strVal val="#ppt_w"/>
                                          </p:val>
                                        </p:tav>
                                      </p:tavLst>
                                    </p:anim>
                                    <p:anim calcmode="lin" valueType="num">
                                      <p:cBhvr>
                                        <p:cTn id="264" dur="500" fill="hold"/>
                                        <p:tgtEl>
                                          <p:spTgt spid="3530826"/>
                                        </p:tgtEl>
                                        <p:attrNameLst>
                                          <p:attrName>ppt_h</p:attrName>
                                        </p:attrNameLst>
                                      </p:cBhvr>
                                      <p:tavLst>
                                        <p:tav tm="0">
                                          <p:val>
                                            <p:fltVal val="0"/>
                                          </p:val>
                                        </p:tav>
                                        <p:tav tm="100000">
                                          <p:val>
                                            <p:strVal val="#ppt_h"/>
                                          </p:val>
                                        </p:tav>
                                      </p:tavLst>
                                    </p:anim>
                                  </p:childTnLst>
                                </p:cTn>
                              </p:par>
                            </p:childTnLst>
                          </p:cTn>
                        </p:par>
                        <p:par>
                          <p:cTn id="265" fill="hold" nodeType="afterGroup">
                            <p:stCondLst>
                              <p:cond delay="500"/>
                            </p:stCondLst>
                            <p:childTnLst>
                              <p:par>
                                <p:cTn id="266" presetID="23" presetClass="entr" presetSubtype="32" fill="hold" grpId="0" nodeType="afterEffect">
                                  <p:stCondLst>
                                    <p:cond delay="0"/>
                                  </p:stCondLst>
                                  <p:childTnLst>
                                    <p:set>
                                      <p:cBhvr>
                                        <p:cTn id="267" dur="1" fill="hold">
                                          <p:stCondLst>
                                            <p:cond delay="0"/>
                                          </p:stCondLst>
                                        </p:cTn>
                                        <p:tgtEl>
                                          <p:spTgt spid="3530824"/>
                                        </p:tgtEl>
                                        <p:attrNameLst>
                                          <p:attrName>style.visibility</p:attrName>
                                        </p:attrNameLst>
                                      </p:cBhvr>
                                      <p:to>
                                        <p:strVal val="visible"/>
                                      </p:to>
                                    </p:set>
                                    <p:anim calcmode="lin" valueType="num">
                                      <p:cBhvr>
                                        <p:cTn id="268" dur="500" fill="hold"/>
                                        <p:tgtEl>
                                          <p:spTgt spid="3530824"/>
                                        </p:tgtEl>
                                        <p:attrNameLst>
                                          <p:attrName>ppt_w</p:attrName>
                                        </p:attrNameLst>
                                      </p:cBhvr>
                                      <p:tavLst>
                                        <p:tav tm="0">
                                          <p:val>
                                            <p:strVal val="4*#ppt_w"/>
                                          </p:val>
                                        </p:tav>
                                        <p:tav tm="100000">
                                          <p:val>
                                            <p:strVal val="#ppt_w"/>
                                          </p:val>
                                        </p:tav>
                                      </p:tavLst>
                                    </p:anim>
                                    <p:anim calcmode="lin" valueType="num">
                                      <p:cBhvr>
                                        <p:cTn id="269" dur="500" fill="hold"/>
                                        <p:tgtEl>
                                          <p:spTgt spid="3530824"/>
                                        </p:tgtEl>
                                        <p:attrNameLst>
                                          <p:attrName>ppt_h</p:attrName>
                                        </p:attrNameLst>
                                      </p:cBhvr>
                                      <p:tavLst>
                                        <p:tav tm="0">
                                          <p:val>
                                            <p:strVal val="4*#ppt_h"/>
                                          </p:val>
                                        </p:tav>
                                        <p:tav tm="100000">
                                          <p:val>
                                            <p:strVal val="#ppt_h"/>
                                          </p:val>
                                        </p:tav>
                                      </p:tavLst>
                                    </p:anim>
                                  </p:childTnLst>
                                </p:cTn>
                              </p:par>
                            </p:childTnLst>
                          </p:cTn>
                        </p:par>
                      </p:childTnLst>
                    </p:cTn>
                  </p:par>
                  <p:par>
                    <p:cTn id="270" fill="hold">
                      <p:stCondLst>
                        <p:cond delay="indefinite"/>
                      </p:stCondLst>
                      <p:childTnLst>
                        <p:par>
                          <p:cTn id="271" fill="hold">
                            <p:stCondLst>
                              <p:cond delay="0"/>
                            </p:stCondLst>
                            <p:childTnLst>
                              <p:par>
                                <p:cTn id="272" presetID="22" presetClass="entr" presetSubtype="8" fill="hold" grpId="0" nodeType="clickEffect">
                                  <p:stCondLst>
                                    <p:cond delay="0"/>
                                  </p:stCondLst>
                                  <p:childTnLst>
                                    <p:set>
                                      <p:cBhvr>
                                        <p:cTn id="273" dur="1" fill="hold">
                                          <p:stCondLst>
                                            <p:cond delay="0"/>
                                          </p:stCondLst>
                                        </p:cTn>
                                        <p:tgtEl>
                                          <p:spTgt spid="43"/>
                                        </p:tgtEl>
                                        <p:attrNameLst>
                                          <p:attrName>style.visibility</p:attrName>
                                        </p:attrNameLst>
                                      </p:cBhvr>
                                      <p:to>
                                        <p:strVal val="visible"/>
                                      </p:to>
                                    </p:set>
                                    <p:animEffect transition="in" filter="wipe(left)">
                                      <p:cBhvr>
                                        <p:cTn id="274" dur="500"/>
                                        <p:tgtEl>
                                          <p:spTgt spid="43"/>
                                        </p:tgtEl>
                                      </p:cBhvr>
                                    </p:animEffect>
                                  </p:childTnLst>
                                </p:cTn>
                              </p:par>
                            </p:childTnLst>
                          </p:cTn>
                        </p:par>
                      </p:childTnLst>
                    </p:cTn>
                  </p:par>
                  <p:par>
                    <p:cTn id="275" fill="hold">
                      <p:stCondLst>
                        <p:cond delay="indefinite"/>
                      </p:stCondLst>
                      <p:childTnLst>
                        <p:par>
                          <p:cTn id="276" fill="hold">
                            <p:stCondLst>
                              <p:cond delay="0"/>
                            </p:stCondLst>
                            <p:childTnLst>
                              <p:par>
                                <p:cTn id="277" presetID="35" presetClass="entr" presetSubtype="0" fill="hold" grpId="0" nodeType="clickEffect">
                                  <p:stCondLst>
                                    <p:cond delay="0"/>
                                  </p:stCondLst>
                                  <p:iterate type="lt">
                                    <p:tmPct val="10000"/>
                                  </p:iterate>
                                  <p:childTnLst>
                                    <p:set>
                                      <p:cBhvr>
                                        <p:cTn id="278" dur="1" fill="hold">
                                          <p:stCondLst>
                                            <p:cond delay="0"/>
                                          </p:stCondLst>
                                        </p:cTn>
                                        <p:tgtEl>
                                          <p:spTgt spid="48"/>
                                        </p:tgtEl>
                                        <p:attrNameLst>
                                          <p:attrName>style.visibility</p:attrName>
                                        </p:attrNameLst>
                                      </p:cBhvr>
                                      <p:to>
                                        <p:strVal val="visible"/>
                                      </p:to>
                                    </p:set>
                                    <p:animEffect transition="in" filter="fade">
                                      <p:cBhvr>
                                        <p:cTn id="279" dur="500"/>
                                        <p:tgtEl>
                                          <p:spTgt spid="48"/>
                                        </p:tgtEl>
                                      </p:cBhvr>
                                    </p:animEffect>
                                    <p:anim calcmode="lin" valueType="num">
                                      <p:cBhvr>
                                        <p:cTn id="280" dur="500" fill="hold"/>
                                        <p:tgtEl>
                                          <p:spTgt spid="48"/>
                                        </p:tgtEl>
                                        <p:attrNameLst>
                                          <p:attrName>style.rotation</p:attrName>
                                        </p:attrNameLst>
                                      </p:cBhvr>
                                      <p:tavLst>
                                        <p:tav tm="0">
                                          <p:val>
                                            <p:fltVal val="720"/>
                                          </p:val>
                                        </p:tav>
                                        <p:tav tm="100000">
                                          <p:val>
                                            <p:fltVal val="0"/>
                                          </p:val>
                                        </p:tav>
                                      </p:tavLst>
                                    </p:anim>
                                    <p:anim calcmode="lin" valueType="num">
                                      <p:cBhvr>
                                        <p:cTn id="281" dur="500" fill="hold"/>
                                        <p:tgtEl>
                                          <p:spTgt spid="48"/>
                                        </p:tgtEl>
                                        <p:attrNameLst>
                                          <p:attrName>ppt_h</p:attrName>
                                        </p:attrNameLst>
                                      </p:cBhvr>
                                      <p:tavLst>
                                        <p:tav tm="0">
                                          <p:val>
                                            <p:fltVal val="0"/>
                                          </p:val>
                                        </p:tav>
                                        <p:tav tm="100000">
                                          <p:val>
                                            <p:strVal val="#ppt_h"/>
                                          </p:val>
                                        </p:tav>
                                      </p:tavLst>
                                    </p:anim>
                                    <p:anim calcmode="lin" valueType="num">
                                      <p:cBhvr>
                                        <p:cTn id="282" dur="500" fill="hold"/>
                                        <p:tgtEl>
                                          <p:spTgt spid="48"/>
                                        </p:tgtEl>
                                        <p:attrNameLst>
                                          <p:attrName>ppt_w</p:attrName>
                                        </p:attrNameLst>
                                      </p:cBhvr>
                                      <p:tavLst>
                                        <p:tav tm="0">
                                          <p:val>
                                            <p:fltVal val="0"/>
                                          </p:val>
                                        </p:tav>
                                        <p:tav tm="100000">
                                          <p:val>
                                            <p:strVal val="#ppt_w"/>
                                          </p:val>
                                        </p:tav>
                                      </p:tavLst>
                                    </p:anim>
                                  </p:childTnLst>
                                </p:cTn>
                              </p:par>
                            </p:childTnLst>
                          </p:cTn>
                        </p:par>
                      </p:childTnLst>
                    </p:cTn>
                  </p:par>
                  <p:par>
                    <p:cTn id="283" fill="hold">
                      <p:stCondLst>
                        <p:cond delay="indefinite"/>
                      </p:stCondLst>
                      <p:childTnLst>
                        <p:par>
                          <p:cTn id="284" fill="hold">
                            <p:stCondLst>
                              <p:cond delay="0"/>
                            </p:stCondLst>
                            <p:childTnLst>
                              <p:par>
                                <p:cTn id="285" presetID="41" presetClass="entr" presetSubtype="0" fill="hold" grpId="0" nodeType="clickEffect">
                                  <p:stCondLst>
                                    <p:cond delay="0"/>
                                  </p:stCondLst>
                                  <p:iterate type="lt">
                                    <p:tmPct val="10000"/>
                                  </p:iterate>
                                  <p:childTnLst>
                                    <p:set>
                                      <p:cBhvr>
                                        <p:cTn id="286" dur="1" fill="hold">
                                          <p:stCondLst>
                                            <p:cond delay="0"/>
                                          </p:stCondLst>
                                        </p:cTn>
                                        <p:tgtEl>
                                          <p:spTgt spid="49"/>
                                        </p:tgtEl>
                                        <p:attrNameLst>
                                          <p:attrName>style.visibility</p:attrName>
                                        </p:attrNameLst>
                                      </p:cBhvr>
                                      <p:to>
                                        <p:strVal val="visible"/>
                                      </p:to>
                                    </p:set>
                                    <p:anim calcmode="lin" valueType="num">
                                      <p:cBhvr>
                                        <p:cTn id="28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88" dur="500" fill="hold"/>
                                        <p:tgtEl>
                                          <p:spTgt spid="49"/>
                                        </p:tgtEl>
                                        <p:attrNameLst>
                                          <p:attrName>ppt_y</p:attrName>
                                        </p:attrNameLst>
                                      </p:cBhvr>
                                      <p:tavLst>
                                        <p:tav tm="0">
                                          <p:val>
                                            <p:strVal val="#ppt_y"/>
                                          </p:val>
                                        </p:tav>
                                        <p:tav tm="100000">
                                          <p:val>
                                            <p:strVal val="#ppt_y"/>
                                          </p:val>
                                        </p:tav>
                                      </p:tavLst>
                                    </p:anim>
                                    <p:anim calcmode="lin" valueType="num">
                                      <p:cBhvr>
                                        <p:cTn id="28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9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91"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6" grpId="0" animBg="1"/>
      <p:bldP spid="3530757" grpId="0" animBg="1"/>
      <p:bldP spid="3530768" grpId="0" animBg="1" autoUpdateAnimBg="0"/>
      <p:bldP spid="3530769" grpId="0" animBg="1" autoUpdateAnimBg="0"/>
      <p:bldP spid="3530770" grpId="0" animBg="1" autoUpdateAnimBg="0"/>
      <p:bldP spid="3530771" grpId="0" animBg="1" autoUpdateAnimBg="0"/>
      <p:bldP spid="3530778" grpId="0" animBg="1" autoUpdateAnimBg="0"/>
      <p:bldP spid="3530779" grpId="0" animBg="1"/>
      <p:bldP spid="3530780" grpId="0" animBg="1"/>
      <p:bldP spid="3530781" grpId="0" animBg="1" autoUpdateAnimBg="0"/>
      <p:bldP spid="3530782" grpId="0" animBg="1" autoUpdateAnimBg="0"/>
      <p:bldP spid="3530808" grpId="0" animBg="1"/>
      <p:bldP spid="3530809" grpId="0" animBg="1" autoUpdateAnimBg="0"/>
      <p:bldP spid="3530810" grpId="0" animBg="1" autoUpdateAnimBg="0"/>
      <p:bldP spid="3530813" grpId="0" animBg="1"/>
      <p:bldP spid="3530814" grpId="0" animBg="1" autoUpdateAnimBg="0"/>
      <p:bldP spid="3530817" grpId="0" animBg="1" autoUpdateAnimBg="0"/>
      <p:bldP spid="3530818" grpId="0" animBg="1"/>
      <p:bldP spid="3530819" grpId="0" animBg="1" autoUpdateAnimBg="0"/>
      <p:bldP spid="3530820" grpId="0" animBg="1" autoUpdateAnimBg="0"/>
      <p:bldP spid="3530822" grpId="0" animBg="1"/>
      <p:bldP spid="3530823" grpId="0" animBg="1"/>
      <p:bldP spid="3530824" grpId="0" animBg="1" autoUpdateAnimBg="0"/>
      <p:bldP spid="353082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6" name="Text Box 4">
            <a:extLst>
              <a:ext uri="{FF2B5EF4-FFF2-40B4-BE49-F238E27FC236}">
                <a16:creationId xmlns:a16="http://schemas.microsoft.com/office/drawing/2014/main" id="{2544CBC4-6347-4834-A344-43055CEA4BBA}"/>
              </a:ext>
            </a:extLst>
          </p:cNvPr>
          <p:cNvSpPr txBox="1">
            <a:spLocks noChangeArrowheads="1"/>
          </p:cNvSpPr>
          <p:nvPr/>
        </p:nvSpPr>
        <p:spPr bwMode="auto">
          <a:xfrm>
            <a:off x="152400" y="5854700"/>
            <a:ext cx="175260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知名度ＵＰ</a:t>
            </a: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話題性ＵＰ</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57" name="Text Box 5">
            <a:extLst>
              <a:ext uri="{FF2B5EF4-FFF2-40B4-BE49-F238E27FC236}">
                <a16:creationId xmlns:a16="http://schemas.microsoft.com/office/drawing/2014/main" id="{902ECBA1-3C8E-4196-B0CE-30F3815D688B}"/>
              </a:ext>
            </a:extLst>
          </p:cNvPr>
          <p:cNvSpPr txBox="1">
            <a:spLocks noChangeArrowheads="1"/>
          </p:cNvSpPr>
          <p:nvPr/>
        </p:nvSpPr>
        <p:spPr bwMode="auto">
          <a:xfrm>
            <a:off x="2051050" y="5835650"/>
            <a:ext cx="2305050" cy="906463"/>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マスコミで紹介され</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イメージが良くなり</a:t>
            </a:r>
            <a:r>
              <a:rPr lang="en-US" altLang="ja-JP" sz="1600" b="1">
                <a:solidFill>
                  <a:srgbClr val="333300"/>
                </a:solidFill>
                <a:latin typeface="Times New Roman" panose="02020603050405020304" pitchFamily="18" charset="0"/>
                <a:ea typeface="HG丸ｺﾞｼｯｸM-PRO" panose="020F0600000000000000" pitchFamily="50" charset="-128"/>
              </a:rPr>
              <a:t>､</a:t>
            </a:r>
            <a:r>
              <a:rPr lang="ja-JP" altLang="en-US" sz="1600" b="1">
                <a:solidFill>
                  <a:srgbClr val="333300"/>
                </a:solidFill>
                <a:latin typeface="Times New Roman" panose="02020603050405020304" pitchFamily="18" charset="0"/>
                <a:ea typeface="HG丸ｺﾞｼｯｸM-PRO" panose="020F0600000000000000" pitchFamily="50" charset="-128"/>
              </a:rPr>
              <a:t>政治家や有力者が喜ぶ</a:t>
            </a:r>
          </a:p>
        </p:txBody>
      </p:sp>
      <p:sp>
        <p:nvSpPr>
          <p:cNvPr id="141316" name="Rectangle 15">
            <a:extLst>
              <a:ext uri="{FF2B5EF4-FFF2-40B4-BE49-F238E27FC236}">
                <a16:creationId xmlns:a16="http://schemas.microsoft.com/office/drawing/2014/main" id="{957789E4-4E96-48DD-923C-CC16E5CBD358}"/>
              </a:ext>
            </a:extLst>
          </p:cNvPr>
          <p:cNvSpPr>
            <a:spLocks noChangeArrowheads="1"/>
          </p:cNvSpPr>
          <p:nvPr/>
        </p:nvSpPr>
        <p:spPr bwMode="auto">
          <a:xfrm>
            <a:off x="0" y="4445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dirty="0">
                <a:solidFill>
                  <a:schemeClr val="tx2"/>
                </a:solidFill>
                <a:latin typeface="HG創英角ｺﾞｼｯｸUB" panose="020B0909000000000000" pitchFamily="49" charset="-128"/>
                <a:ea typeface="HG創英角ｺﾞｼｯｸUB" panose="020B0909000000000000" pitchFamily="49" charset="-128"/>
              </a:rPr>
              <a:t>地域の付加価値額増加の５段階</a:t>
            </a:r>
            <a:endParaRPr lang="ja-JP" altLang="en-US" dirty="0">
              <a:solidFill>
                <a:schemeClr val="tx2"/>
              </a:solidFill>
              <a:latin typeface="HG創英角ｺﾞｼｯｸUB" panose="020B0909000000000000" pitchFamily="49" charset="-128"/>
              <a:ea typeface="HG創英角ｺﾞｼｯｸUB" panose="020B0909000000000000" pitchFamily="49" charset="-128"/>
            </a:endParaRPr>
          </a:p>
        </p:txBody>
      </p:sp>
      <p:sp>
        <p:nvSpPr>
          <p:cNvPr id="3530768" name="Text Box 16">
            <a:extLst>
              <a:ext uri="{FF2B5EF4-FFF2-40B4-BE49-F238E27FC236}">
                <a16:creationId xmlns:a16="http://schemas.microsoft.com/office/drawing/2014/main" id="{AD1BA11A-85E8-46CB-BA59-413A18754D6B}"/>
              </a:ext>
            </a:extLst>
          </p:cNvPr>
          <p:cNvSpPr txBox="1">
            <a:spLocks noChangeArrowheads="1"/>
          </p:cNvSpPr>
          <p:nvPr/>
        </p:nvSpPr>
        <p:spPr bwMode="auto">
          <a:xfrm>
            <a:off x="179388" y="4802188"/>
            <a:ext cx="1752600" cy="955675"/>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客数増加</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69" name="Text Box 17">
            <a:extLst>
              <a:ext uri="{FF2B5EF4-FFF2-40B4-BE49-F238E27FC236}">
                <a16:creationId xmlns:a16="http://schemas.microsoft.com/office/drawing/2014/main" id="{139235DA-33CC-4C06-8C92-E2635C6EFCB5}"/>
              </a:ext>
            </a:extLst>
          </p:cNvPr>
          <p:cNvSpPr txBox="1">
            <a:spLocks noChangeArrowheads="1"/>
          </p:cNvSpPr>
          <p:nvPr/>
        </p:nvSpPr>
        <p:spPr bwMode="auto">
          <a:xfrm>
            <a:off x="179388" y="3784600"/>
            <a:ext cx="1752600" cy="923925"/>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売上増加</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663300"/>
              </a:solidFill>
              <a:latin typeface="Times New Roman" panose="02020603050405020304" pitchFamily="18" charset="0"/>
              <a:ea typeface="HGP創英角ﾎﾟｯﾌﾟ体" panose="040B0A00000000000000" pitchFamily="50" charset="-128"/>
            </a:endParaRPr>
          </a:p>
        </p:txBody>
      </p:sp>
      <p:sp>
        <p:nvSpPr>
          <p:cNvPr id="3530770" name="Text Box 18">
            <a:extLst>
              <a:ext uri="{FF2B5EF4-FFF2-40B4-BE49-F238E27FC236}">
                <a16:creationId xmlns:a16="http://schemas.microsoft.com/office/drawing/2014/main" id="{668F0F48-242B-4B2C-8147-1C536EB07ECB}"/>
              </a:ext>
            </a:extLst>
          </p:cNvPr>
          <p:cNvSpPr txBox="1">
            <a:spLocks noChangeArrowheads="1"/>
          </p:cNvSpPr>
          <p:nvPr/>
        </p:nvSpPr>
        <p:spPr bwMode="auto">
          <a:xfrm>
            <a:off x="2008188" y="4797425"/>
            <a:ext cx="2351087" cy="944563"/>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a:solidFill>
                  <a:srgbClr val="663300"/>
                </a:solidFill>
                <a:latin typeface="Times New Roman" panose="02020603050405020304" pitchFamily="18" charset="0"/>
                <a:ea typeface="HG丸ｺﾞｼｯｸM-PRO" panose="020F0600000000000000" pitchFamily="50" charset="-128"/>
              </a:rPr>
              <a:t>いわゆる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入込客数</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が増え</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イベント屋やコンビニ</a:t>
            </a:r>
            <a:r>
              <a:rPr lang="en-US" altLang="ja-JP" sz="1600" b="1">
                <a:solidFill>
                  <a:srgbClr val="663300"/>
                </a:solidFill>
                <a:latin typeface="Times New Roman" panose="02020603050405020304" pitchFamily="18" charset="0"/>
                <a:ea typeface="HG丸ｺﾞｼｯｸM-PRO" panose="020F0600000000000000" pitchFamily="50" charset="-128"/>
              </a:rPr>
              <a:t>､</a:t>
            </a:r>
            <a:r>
              <a:rPr lang="ja-JP" altLang="en-US" sz="1600" b="1">
                <a:solidFill>
                  <a:srgbClr val="663300"/>
                </a:solidFill>
                <a:latin typeface="Times New Roman" panose="02020603050405020304" pitchFamily="18" charset="0"/>
                <a:ea typeface="HG丸ｺﾞｼｯｸM-PRO" panose="020F0600000000000000" pitchFamily="50" charset="-128"/>
              </a:rPr>
              <a:t>輸送機関が儲かる</a:t>
            </a:r>
          </a:p>
        </p:txBody>
      </p:sp>
      <p:sp>
        <p:nvSpPr>
          <p:cNvPr id="3530771" name="Text Box 19">
            <a:extLst>
              <a:ext uri="{FF2B5EF4-FFF2-40B4-BE49-F238E27FC236}">
                <a16:creationId xmlns:a16="http://schemas.microsoft.com/office/drawing/2014/main" id="{100A09F8-64AF-4216-9263-4E3CD4B49A38}"/>
              </a:ext>
            </a:extLst>
          </p:cNvPr>
          <p:cNvSpPr txBox="1">
            <a:spLocks noChangeArrowheads="1"/>
          </p:cNvSpPr>
          <p:nvPr/>
        </p:nvSpPr>
        <p:spPr bwMode="auto">
          <a:xfrm>
            <a:off x="2050263" y="3779838"/>
            <a:ext cx="2351087" cy="944562"/>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5000"/>
              </a:lnSpc>
              <a:spcBef>
                <a:spcPct val="50000"/>
              </a:spcBef>
              <a:buFontTx/>
              <a:buNone/>
            </a:pPr>
            <a:r>
              <a:rPr lang="ja-JP" altLang="en-US" sz="1600" b="1" dirty="0">
                <a:solidFill>
                  <a:srgbClr val="333300"/>
                </a:solidFill>
                <a:latin typeface="Times New Roman" panose="02020603050405020304" pitchFamily="18" charset="0"/>
                <a:ea typeface="HG丸ｺﾞｼｯｸM-PRO" panose="020F0600000000000000" pitchFamily="50" charset="-128"/>
              </a:rPr>
              <a:t>安い大量生産品が大量に売れて</a:t>
            </a:r>
            <a:r>
              <a:rPr lang="en-US" altLang="ja-JP" sz="1600" b="1" dirty="0">
                <a:solidFill>
                  <a:srgbClr val="333300"/>
                </a:solidFill>
                <a:latin typeface="Times New Roman" panose="02020603050405020304" pitchFamily="18" charset="0"/>
                <a:ea typeface="HG丸ｺﾞｼｯｸM-PRO" panose="020F0600000000000000" pitchFamily="50" charset="-128"/>
              </a:rPr>
              <a:t>､</a:t>
            </a:r>
            <a:r>
              <a:rPr lang="ja-JP" altLang="en-US" sz="1600" b="1" dirty="0">
                <a:solidFill>
                  <a:srgbClr val="333300"/>
                </a:solidFill>
                <a:latin typeface="Times New Roman" panose="02020603050405020304" pitchFamily="18" charset="0"/>
                <a:ea typeface="HG丸ｺﾞｼｯｸM-PRO" panose="020F0600000000000000" pitchFamily="50" charset="-128"/>
              </a:rPr>
              <a:t>うまいことやった業者が儲かる</a:t>
            </a:r>
          </a:p>
        </p:txBody>
      </p:sp>
      <p:sp>
        <p:nvSpPr>
          <p:cNvPr id="3530772" name="AutoShape 20">
            <a:extLst>
              <a:ext uri="{FF2B5EF4-FFF2-40B4-BE49-F238E27FC236}">
                <a16:creationId xmlns:a16="http://schemas.microsoft.com/office/drawing/2014/main" id="{8E0DE433-37A1-4389-8E38-5EC82C0774FF}"/>
              </a:ext>
            </a:extLst>
          </p:cNvPr>
          <p:cNvSpPr>
            <a:spLocks noChangeArrowheads="1"/>
          </p:cNvSpPr>
          <p:nvPr/>
        </p:nvSpPr>
        <p:spPr bwMode="auto">
          <a:xfrm>
            <a:off x="865188" y="4560888"/>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6" name="AutoShape 24">
            <a:extLst>
              <a:ext uri="{FF2B5EF4-FFF2-40B4-BE49-F238E27FC236}">
                <a16:creationId xmlns:a16="http://schemas.microsoft.com/office/drawing/2014/main" id="{B13D481A-E910-4201-B1DD-49DD8221F14C}"/>
              </a:ext>
            </a:extLst>
          </p:cNvPr>
          <p:cNvSpPr>
            <a:spLocks noChangeArrowheads="1"/>
          </p:cNvSpPr>
          <p:nvPr/>
        </p:nvSpPr>
        <p:spPr bwMode="auto">
          <a:xfrm>
            <a:off x="838200" y="5568950"/>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78" name="AutoShape 26">
            <a:extLst>
              <a:ext uri="{FF2B5EF4-FFF2-40B4-BE49-F238E27FC236}">
                <a16:creationId xmlns:a16="http://schemas.microsoft.com/office/drawing/2014/main" id="{F2FC9B79-3BCE-4D66-8C8B-F217355DF33C}"/>
              </a:ext>
            </a:extLst>
          </p:cNvPr>
          <p:cNvSpPr>
            <a:spLocks noChangeArrowheads="1"/>
          </p:cNvSpPr>
          <p:nvPr/>
        </p:nvSpPr>
        <p:spPr bwMode="auto">
          <a:xfrm>
            <a:off x="4583113" y="908050"/>
            <a:ext cx="2116137"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ＳＣに喩えると</a:t>
            </a:r>
          </a:p>
        </p:txBody>
      </p:sp>
      <p:sp>
        <p:nvSpPr>
          <p:cNvPr id="3530779" name="Text Box 27">
            <a:extLst>
              <a:ext uri="{FF2B5EF4-FFF2-40B4-BE49-F238E27FC236}">
                <a16:creationId xmlns:a16="http://schemas.microsoft.com/office/drawing/2014/main" id="{F74C7413-7FCB-442F-A5DE-3DDCC00A4B9E}"/>
              </a:ext>
            </a:extLst>
          </p:cNvPr>
          <p:cNvSpPr txBox="1">
            <a:spLocks noChangeArrowheads="1"/>
          </p:cNvSpPr>
          <p:nvPr/>
        </p:nvSpPr>
        <p:spPr bwMode="auto">
          <a:xfrm>
            <a:off x="149225" y="2713038"/>
            <a:ext cx="1752600" cy="923925"/>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1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所得増加</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1600" b="1">
              <a:solidFill>
                <a:srgbClr val="333300"/>
              </a:solidFill>
              <a:latin typeface="Times New Roman" panose="02020603050405020304" pitchFamily="18" charset="0"/>
              <a:ea typeface="HGP創英角ﾎﾟｯﾌﾟ体" panose="040B0A00000000000000" pitchFamily="50" charset="-128"/>
            </a:endParaRPr>
          </a:p>
        </p:txBody>
      </p:sp>
      <p:sp>
        <p:nvSpPr>
          <p:cNvPr id="3530780" name="Text Box 28">
            <a:extLst>
              <a:ext uri="{FF2B5EF4-FFF2-40B4-BE49-F238E27FC236}">
                <a16:creationId xmlns:a16="http://schemas.microsoft.com/office/drawing/2014/main" id="{FC96E30E-56DB-4ED5-A545-67ED3485E1B7}"/>
              </a:ext>
            </a:extLst>
          </p:cNvPr>
          <p:cNvSpPr txBox="1">
            <a:spLocks noChangeArrowheads="1"/>
          </p:cNvSpPr>
          <p:nvPr/>
        </p:nvSpPr>
        <p:spPr bwMode="auto">
          <a:xfrm>
            <a:off x="2047875" y="2749550"/>
            <a:ext cx="2305050" cy="882650"/>
          </a:xfrm>
          <a:prstGeom prst="rect">
            <a:avLst/>
          </a:prstGeom>
          <a:solidFill>
            <a:srgbClr val="CCFF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10000"/>
              </a:lnSpc>
              <a:spcBef>
                <a:spcPct val="50000"/>
              </a:spcBef>
              <a:buFontTx/>
              <a:buNone/>
            </a:pPr>
            <a:r>
              <a:rPr lang="ja-JP" altLang="en-US" sz="1600" b="1">
                <a:solidFill>
                  <a:srgbClr val="333300"/>
                </a:solidFill>
                <a:latin typeface="Times New Roman" panose="02020603050405020304" pitchFamily="18" charset="0"/>
                <a:ea typeface="HG丸ｺﾞｼｯｸM-PRO" panose="020F0600000000000000" pitchFamily="50" charset="-128"/>
              </a:rPr>
              <a:t>売上が原材料費や人件費に回ることで地域内の企業や住民が儲かる</a:t>
            </a:r>
          </a:p>
        </p:txBody>
      </p:sp>
      <p:sp>
        <p:nvSpPr>
          <p:cNvPr id="3530781" name="Text Box 29">
            <a:extLst>
              <a:ext uri="{FF2B5EF4-FFF2-40B4-BE49-F238E27FC236}">
                <a16:creationId xmlns:a16="http://schemas.microsoft.com/office/drawing/2014/main" id="{CEB4CBD2-EBB2-44E5-8F35-ABD222CCD6BA}"/>
              </a:ext>
            </a:extLst>
          </p:cNvPr>
          <p:cNvSpPr txBox="1">
            <a:spLocks noChangeArrowheads="1"/>
          </p:cNvSpPr>
          <p:nvPr/>
        </p:nvSpPr>
        <p:spPr bwMode="auto">
          <a:xfrm>
            <a:off x="176213" y="1539875"/>
            <a:ext cx="1752600" cy="95250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地域内経済</a:t>
            </a: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循環拡大</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782" name="Text Box 30">
            <a:extLst>
              <a:ext uri="{FF2B5EF4-FFF2-40B4-BE49-F238E27FC236}">
                <a16:creationId xmlns:a16="http://schemas.microsoft.com/office/drawing/2014/main" id="{7EF7A4BA-1153-490E-9B0A-9355AC902123}"/>
              </a:ext>
            </a:extLst>
          </p:cNvPr>
          <p:cNvSpPr txBox="1">
            <a:spLocks noChangeArrowheads="1"/>
          </p:cNvSpPr>
          <p:nvPr/>
        </p:nvSpPr>
        <p:spPr bwMode="auto">
          <a:xfrm>
            <a:off x="2005013" y="1535113"/>
            <a:ext cx="2351087" cy="992579"/>
          </a:xfrm>
          <a:prstGeom prst="rect">
            <a:avLst/>
          </a:prstGeom>
          <a:solidFill>
            <a:srgbClr val="CCCCFF"/>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500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①  所得が地域内で使われてもう一回りする</a:t>
            </a:r>
            <a:endParaRPr lang="en-US" altLang="ja-JP" sz="1600" b="1" dirty="0">
              <a:solidFill>
                <a:srgbClr val="663300"/>
              </a:solidFill>
              <a:latin typeface="Times New Roman" panose="02020603050405020304" pitchFamily="18" charset="0"/>
              <a:ea typeface="HG丸ｺﾞｼｯｸM-PRO" panose="020F0600000000000000" pitchFamily="50" charset="-128"/>
            </a:endParaRPr>
          </a:p>
          <a:p>
            <a:pPr algn="ctr" eaLnBrk="1" hangingPunct="1">
              <a:lnSpc>
                <a:spcPct val="90000"/>
              </a:lnSpc>
              <a:spcBef>
                <a:spcPts val="300"/>
              </a:spcBef>
              <a:buFontTx/>
              <a:buNone/>
            </a:pPr>
            <a:r>
              <a:rPr lang="ja-JP" altLang="en-US" sz="1600" b="1" dirty="0">
                <a:solidFill>
                  <a:srgbClr val="663300"/>
                </a:solidFill>
                <a:latin typeface="Times New Roman" panose="02020603050405020304" pitchFamily="18" charset="0"/>
                <a:ea typeface="HG丸ｺﾞｼｯｸM-PRO" panose="020F0600000000000000" pitchFamily="50" charset="-128"/>
              </a:rPr>
              <a:t>② 地域企業が栄え地域内の決裁権限が増える</a:t>
            </a:r>
          </a:p>
        </p:txBody>
      </p:sp>
      <p:sp>
        <p:nvSpPr>
          <p:cNvPr id="3530783" name="AutoShape 31">
            <a:extLst>
              <a:ext uri="{FF2B5EF4-FFF2-40B4-BE49-F238E27FC236}">
                <a16:creationId xmlns:a16="http://schemas.microsoft.com/office/drawing/2014/main" id="{9FB4DD25-6D6E-45B2-BFD8-C0450ABBFA6B}"/>
              </a:ext>
            </a:extLst>
          </p:cNvPr>
          <p:cNvSpPr>
            <a:spLocks noChangeArrowheads="1"/>
          </p:cNvSpPr>
          <p:nvPr/>
        </p:nvSpPr>
        <p:spPr bwMode="auto">
          <a:xfrm>
            <a:off x="835025" y="34798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784" name="AutoShape 32">
            <a:extLst>
              <a:ext uri="{FF2B5EF4-FFF2-40B4-BE49-F238E27FC236}">
                <a16:creationId xmlns:a16="http://schemas.microsoft.com/office/drawing/2014/main" id="{9B6701D1-594C-4C65-8E86-D039D55AC8B1}"/>
              </a:ext>
            </a:extLst>
          </p:cNvPr>
          <p:cNvSpPr>
            <a:spLocks noChangeArrowheads="1"/>
          </p:cNvSpPr>
          <p:nvPr/>
        </p:nvSpPr>
        <p:spPr bwMode="auto">
          <a:xfrm>
            <a:off x="827088" y="2354263"/>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08" name="Text Box 56">
            <a:extLst>
              <a:ext uri="{FF2B5EF4-FFF2-40B4-BE49-F238E27FC236}">
                <a16:creationId xmlns:a16="http://schemas.microsoft.com/office/drawing/2014/main" id="{DDB3CB42-EFFB-4B96-841E-C93CEA8F8950}"/>
              </a:ext>
            </a:extLst>
          </p:cNvPr>
          <p:cNvSpPr txBox="1">
            <a:spLocks noChangeArrowheads="1"/>
          </p:cNvSpPr>
          <p:nvPr/>
        </p:nvSpPr>
        <p:spPr bwMode="auto">
          <a:xfrm>
            <a:off x="4592638"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皆に名前が　　知られている！</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09" name="Text Box 57">
            <a:extLst>
              <a:ext uri="{FF2B5EF4-FFF2-40B4-BE49-F238E27FC236}">
                <a16:creationId xmlns:a16="http://schemas.microsoft.com/office/drawing/2014/main" id="{A5CE8EDB-744C-44A4-B580-410FFF2F6C57}"/>
              </a:ext>
            </a:extLst>
          </p:cNvPr>
          <p:cNvSpPr txBox="1">
            <a:spLocks noChangeArrowheads="1"/>
          </p:cNvSpPr>
          <p:nvPr/>
        </p:nvSpPr>
        <p:spPr bwMode="auto">
          <a:xfrm>
            <a:off x="4619625" y="4797425"/>
            <a:ext cx="2112963" cy="952500"/>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8000"/>
                </a:solidFill>
                <a:latin typeface="Times New Roman" panose="02020603050405020304" pitchFamily="18" charset="0"/>
                <a:ea typeface="HGP創英角ﾎﾟｯﾌﾟ体" panose="040B0A00000000000000" pitchFamily="50" charset="-128"/>
              </a:rPr>
              <a:t>駐車場が埋まり来店者が多い！</a:t>
            </a:r>
            <a:endParaRPr lang="ja-JP" altLang="en-US" sz="1800" b="1">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0" name="Text Box 58">
            <a:extLst>
              <a:ext uri="{FF2B5EF4-FFF2-40B4-BE49-F238E27FC236}">
                <a16:creationId xmlns:a16="http://schemas.microsoft.com/office/drawing/2014/main" id="{79398FA3-D406-4D6D-AF59-B85B5A6C899E}"/>
              </a:ext>
            </a:extLst>
          </p:cNvPr>
          <p:cNvSpPr txBox="1">
            <a:spLocks noChangeArrowheads="1"/>
          </p:cNvSpPr>
          <p:nvPr/>
        </p:nvSpPr>
        <p:spPr bwMode="auto">
          <a:xfrm>
            <a:off x="4619625" y="3779838"/>
            <a:ext cx="2112963" cy="922337"/>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6600"/>
                </a:solidFill>
                <a:latin typeface="Times New Roman" panose="02020603050405020304" pitchFamily="18" charset="0"/>
                <a:ea typeface="HGP創英角ﾎﾟｯﾌﾟ体" panose="040B0A00000000000000" pitchFamily="50" charset="-128"/>
              </a:rPr>
              <a:t>客数ではなく　売上が大きい！</a:t>
            </a:r>
            <a:endParaRPr lang="ja-JP" altLang="en-US" sz="1800" b="1">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1" name="AutoShape 59">
            <a:extLst>
              <a:ext uri="{FF2B5EF4-FFF2-40B4-BE49-F238E27FC236}">
                <a16:creationId xmlns:a16="http://schemas.microsoft.com/office/drawing/2014/main" id="{9D27F789-6844-4DE1-9077-EB762F99CEE5}"/>
              </a:ext>
            </a:extLst>
          </p:cNvPr>
          <p:cNvSpPr>
            <a:spLocks noChangeArrowheads="1"/>
          </p:cNvSpPr>
          <p:nvPr/>
        </p:nvSpPr>
        <p:spPr bwMode="auto">
          <a:xfrm>
            <a:off x="5473700"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2" name="AutoShape 60">
            <a:extLst>
              <a:ext uri="{FF2B5EF4-FFF2-40B4-BE49-F238E27FC236}">
                <a16:creationId xmlns:a16="http://schemas.microsoft.com/office/drawing/2014/main" id="{02819FAF-C140-404C-89D6-E66F41242542}"/>
              </a:ext>
            </a:extLst>
          </p:cNvPr>
          <p:cNvSpPr>
            <a:spLocks noChangeArrowheads="1"/>
          </p:cNvSpPr>
          <p:nvPr/>
        </p:nvSpPr>
        <p:spPr bwMode="auto">
          <a:xfrm>
            <a:off x="5446713"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3" name="Text Box 61">
            <a:extLst>
              <a:ext uri="{FF2B5EF4-FFF2-40B4-BE49-F238E27FC236}">
                <a16:creationId xmlns:a16="http://schemas.microsoft.com/office/drawing/2014/main" id="{F7F1D086-9569-4811-B888-AAFC507A2B98}"/>
              </a:ext>
            </a:extLst>
          </p:cNvPr>
          <p:cNvSpPr txBox="1">
            <a:spLocks noChangeArrowheads="1"/>
          </p:cNvSpPr>
          <p:nvPr/>
        </p:nvSpPr>
        <p:spPr bwMode="auto">
          <a:xfrm>
            <a:off x="4589463" y="2708275"/>
            <a:ext cx="2143125" cy="922338"/>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きちんと黒字が出ている！</a:t>
            </a:r>
            <a:endParaRPr lang="ja-JP" altLang="en-US" sz="18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p:txBody>
      </p:sp>
      <p:sp>
        <p:nvSpPr>
          <p:cNvPr id="3530814" name="Text Box 62">
            <a:extLst>
              <a:ext uri="{FF2B5EF4-FFF2-40B4-BE49-F238E27FC236}">
                <a16:creationId xmlns:a16="http://schemas.microsoft.com/office/drawing/2014/main" id="{C33A0F63-53DA-42EF-ADA5-EA466ED51FB9}"/>
              </a:ext>
            </a:extLst>
          </p:cNvPr>
          <p:cNvSpPr txBox="1">
            <a:spLocks noChangeArrowheads="1"/>
          </p:cNvSpPr>
          <p:nvPr/>
        </p:nvSpPr>
        <p:spPr bwMode="auto">
          <a:xfrm>
            <a:off x="4616450" y="1535113"/>
            <a:ext cx="2116138" cy="954087"/>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3300"/>
                </a:solidFill>
                <a:latin typeface="Times New Roman" panose="02020603050405020304" pitchFamily="18" charset="0"/>
                <a:ea typeface="HGP創英角ﾎﾟｯﾌﾟ体" panose="040B0A00000000000000" pitchFamily="50" charset="-128"/>
              </a:rPr>
              <a:t>納入業者を支え雇用増･税収増</a:t>
            </a: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5" name="AutoShape 63">
            <a:extLst>
              <a:ext uri="{FF2B5EF4-FFF2-40B4-BE49-F238E27FC236}">
                <a16:creationId xmlns:a16="http://schemas.microsoft.com/office/drawing/2014/main" id="{9AA4030E-EC6E-4154-93FB-F5E370409B3F}"/>
              </a:ext>
            </a:extLst>
          </p:cNvPr>
          <p:cNvSpPr>
            <a:spLocks noChangeArrowheads="1"/>
          </p:cNvSpPr>
          <p:nvPr/>
        </p:nvSpPr>
        <p:spPr bwMode="auto">
          <a:xfrm>
            <a:off x="5443538"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6" name="AutoShape 64">
            <a:extLst>
              <a:ext uri="{FF2B5EF4-FFF2-40B4-BE49-F238E27FC236}">
                <a16:creationId xmlns:a16="http://schemas.microsoft.com/office/drawing/2014/main" id="{0B68153E-AEE4-4BE8-852B-935F37B468DA}"/>
              </a:ext>
            </a:extLst>
          </p:cNvPr>
          <p:cNvSpPr>
            <a:spLocks noChangeArrowheads="1"/>
          </p:cNvSpPr>
          <p:nvPr/>
        </p:nvSpPr>
        <p:spPr bwMode="auto">
          <a:xfrm>
            <a:off x="5435600"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17" name="AutoShape 65">
            <a:extLst>
              <a:ext uri="{FF2B5EF4-FFF2-40B4-BE49-F238E27FC236}">
                <a16:creationId xmlns:a16="http://schemas.microsoft.com/office/drawing/2014/main" id="{269AE9F0-2CE4-4CA9-979B-528574A16C2F}"/>
              </a:ext>
            </a:extLst>
          </p:cNvPr>
          <p:cNvSpPr>
            <a:spLocks noChangeArrowheads="1"/>
          </p:cNvSpPr>
          <p:nvPr/>
        </p:nvSpPr>
        <p:spPr bwMode="auto">
          <a:xfrm>
            <a:off x="6888163" y="908050"/>
            <a:ext cx="2112962" cy="508000"/>
          </a:xfrm>
          <a:prstGeom prst="roundRect">
            <a:avLst>
              <a:gd name="adj" fmla="val 16667"/>
            </a:avLst>
          </a:prstGeom>
          <a:solidFill>
            <a:srgbClr val="FFFF99"/>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a:solidFill>
                  <a:srgbClr val="663300"/>
                </a:solidFill>
                <a:latin typeface="Times New Roman" panose="02020603050405020304" pitchFamily="18" charset="0"/>
                <a:ea typeface="HGP創英角ｺﾞｼｯｸUB" panose="020B0900000000000000" pitchFamily="50" charset="-128"/>
              </a:rPr>
              <a:t>観光地の例</a:t>
            </a:r>
          </a:p>
        </p:txBody>
      </p:sp>
      <p:sp>
        <p:nvSpPr>
          <p:cNvPr id="3530818" name="Text Box 66">
            <a:extLst>
              <a:ext uri="{FF2B5EF4-FFF2-40B4-BE49-F238E27FC236}">
                <a16:creationId xmlns:a16="http://schemas.microsoft.com/office/drawing/2014/main" id="{61FD0EC5-789A-4D5D-A201-92E193516310}"/>
              </a:ext>
            </a:extLst>
          </p:cNvPr>
          <p:cNvSpPr txBox="1">
            <a:spLocks noChangeArrowheads="1"/>
          </p:cNvSpPr>
          <p:nvPr/>
        </p:nvSpPr>
        <p:spPr bwMode="auto">
          <a:xfrm>
            <a:off x="6896100" y="5849938"/>
            <a:ext cx="2139950" cy="892175"/>
          </a:xfrm>
          <a:prstGeom prst="rect">
            <a:avLst/>
          </a:prstGeom>
          <a:solidFill>
            <a:srgbClr val="FFFF99">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琵琶湖</a:t>
            </a:r>
            <a:endParaRPr lang="en-US" altLang="ja-JP" sz="2400" b="1">
              <a:solidFill>
                <a:srgbClr val="339966"/>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339966"/>
                </a:solidFill>
                <a:latin typeface="Times New Roman" panose="02020603050405020304" pitchFamily="18" charset="0"/>
                <a:ea typeface="HGP創英角ﾎﾟｯﾌﾟ体" panose="040B0A00000000000000" pitchFamily="50" charset="-128"/>
              </a:rPr>
              <a:t>関が原古戦場</a:t>
            </a:r>
          </a:p>
          <a:p>
            <a:pPr algn="ctr" eaLnBrk="1" hangingPunct="1">
              <a:spcBef>
                <a:spcPct val="0"/>
              </a:spcBef>
              <a:buFontTx/>
              <a:buNone/>
            </a:pPr>
            <a:endParaRPr lang="en-US" altLang="ja-JP" sz="200" b="1">
              <a:solidFill>
                <a:srgbClr val="333300"/>
              </a:solidFill>
              <a:latin typeface="Times New Roman" panose="02020603050405020304" pitchFamily="18" charset="0"/>
              <a:ea typeface="HGP創英角ﾎﾟｯﾌﾟ体" panose="040B0A00000000000000" pitchFamily="50" charset="-128"/>
            </a:endParaRPr>
          </a:p>
        </p:txBody>
      </p:sp>
      <p:sp>
        <p:nvSpPr>
          <p:cNvPr id="3530819" name="Text Box 67">
            <a:extLst>
              <a:ext uri="{FF2B5EF4-FFF2-40B4-BE49-F238E27FC236}">
                <a16:creationId xmlns:a16="http://schemas.microsoft.com/office/drawing/2014/main" id="{157D42D4-7EAE-452D-82F4-FB094D288067}"/>
              </a:ext>
            </a:extLst>
          </p:cNvPr>
          <p:cNvSpPr txBox="1">
            <a:spLocks noChangeArrowheads="1"/>
          </p:cNvSpPr>
          <p:nvPr/>
        </p:nvSpPr>
        <p:spPr bwMode="auto">
          <a:xfrm>
            <a:off x="6923088" y="4797425"/>
            <a:ext cx="2112962" cy="954107"/>
          </a:xfrm>
          <a:prstGeom prst="rect">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Ｂ級グルメや</a:t>
            </a:r>
          </a:p>
          <a:p>
            <a:pPr algn="ctr" eaLnBrk="1" hangingPunct="1">
              <a:spcBef>
                <a:spcPct val="0"/>
              </a:spcBef>
              <a:buFontTx/>
              <a:buNone/>
            </a:pPr>
            <a:r>
              <a:rPr lang="ja-JP" altLang="en-US" sz="2400" b="1" dirty="0">
                <a:solidFill>
                  <a:srgbClr val="008000"/>
                </a:solidFill>
                <a:latin typeface="Times New Roman" panose="02020603050405020304" pitchFamily="18" charset="0"/>
                <a:ea typeface="HGP創英角ﾎﾟｯﾌﾟ体" panose="040B0A00000000000000" pitchFamily="50" charset="-128"/>
              </a:rPr>
              <a:t>ゆるｷｬﾗｲﾍﾞﾝﾄ</a:t>
            </a:r>
            <a:endParaRPr lang="ja-JP" altLang="en-US" sz="1800" b="1" dirty="0">
              <a:solidFill>
                <a:srgbClr val="0080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0" name="Text Box 68">
            <a:extLst>
              <a:ext uri="{FF2B5EF4-FFF2-40B4-BE49-F238E27FC236}">
                <a16:creationId xmlns:a16="http://schemas.microsoft.com/office/drawing/2014/main" id="{46A42BA3-0083-447D-8B89-82AE869DBE3C}"/>
              </a:ext>
            </a:extLst>
          </p:cNvPr>
          <p:cNvSpPr txBox="1">
            <a:spLocks noChangeArrowheads="1"/>
          </p:cNvSpPr>
          <p:nvPr/>
        </p:nvSpPr>
        <p:spPr bwMode="auto">
          <a:xfrm>
            <a:off x="6923088" y="3779838"/>
            <a:ext cx="2112962" cy="923330"/>
          </a:xfrm>
          <a:prstGeom prst="rect">
            <a:avLst/>
          </a:prstGeom>
          <a:solidFill>
            <a:srgbClr val="FFFF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大阪のタコ焼き</a:t>
            </a:r>
            <a:endParaRPr lang="en-US" altLang="ja-JP" sz="2400" b="1" dirty="0">
              <a:solidFill>
                <a:srgbClr val="0066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006600"/>
                </a:solidFill>
                <a:latin typeface="Times New Roman" panose="02020603050405020304" pitchFamily="18" charset="0"/>
                <a:ea typeface="HGP創英角ﾎﾟｯﾌﾟ体" panose="040B0A00000000000000" pitchFamily="50" charset="-128"/>
              </a:rPr>
              <a:t>京都駅のお菓子</a:t>
            </a:r>
          </a:p>
          <a:p>
            <a:pPr algn="ctr" eaLnBrk="1" hangingPunct="1">
              <a:spcBef>
                <a:spcPct val="0"/>
              </a:spcBef>
              <a:buFontTx/>
              <a:buNone/>
            </a:pPr>
            <a:endParaRPr lang="ja-JP" altLang="en-US" sz="200" b="1" dirty="0">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663300"/>
              </a:solidFill>
              <a:latin typeface="Times New Roman" panose="02020603050405020304" pitchFamily="18" charset="0"/>
              <a:ea typeface="HGP創英角ﾎﾟｯﾌﾟ体" panose="040B0A00000000000000" pitchFamily="50" charset="-128"/>
            </a:endParaRPr>
          </a:p>
        </p:txBody>
      </p:sp>
      <p:sp>
        <p:nvSpPr>
          <p:cNvPr id="3530821" name="AutoShape 69">
            <a:extLst>
              <a:ext uri="{FF2B5EF4-FFF2-40B4-BE49-F238E27FC236}">
                <a16:creationId xmlns:a16="http://schemas.microsoft.com/office/drawing/2014/main" id="{745197B8-C8D8-4792-8C21-C842388D1ADD}"/>
              </a:ext>
            </a:extLst>
          </p:cNvPr>
          <p:cNvSpPr>
            <a:spLocks noChangeArrowheads="1"/>
          </p:cNvSpPr>
          <p:nvPr/>
        </p:nvSpPr>
        <p:spPr bwMode="auto">
          <a:xfrm>
            <a:off x="7777163" y="4556125"/>
            <a:ext cx="457200" cy="381000"/>
          </a:xfrm>
          <a:prstGeom prst="upArrow">
            <a:avLst>
              <a:gd name="adj1" fmla="val 54861"/>
              <a:gd name="adj2" fmla="val 53333"/>
            </a:avLst>
          </a:prstGeom>
          <a:solidFill>
            <a:srgbClr val="FFFF99">
              <a:alpha val="50195"/>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2" name="AutoShape 70">
            <a:extLst>
              <a:ext uri="{FF2B5EF4-FFF2-40B4-BE49-F238E27FC236}">
                <a16:creationId xmlns:a16="http://schemas.microsoft.com/office/drawing/2014/main" id="{F719AA00-9CFA-4693-A172-EDAC8FBF0178}"/>
              </a:ext>
            </a:extLst>
          </p:cNvPr>
          <p:cNvSpPr>
            <a:spLocks noChangeArrowheads="1"/>
          </p:cNvSpPr>
          <p:nvPr/>
        </p:nvSpPr>
        <p:spPr bwMode="auto">
          <a:xfrm>
            <a:off x="7750175" y="5564188"/>
            <a:ext cx="457200" cy="381000"/>
          </a:xfrm>
          <a:prstGeom prst="upArrow">
            <a:avLst>
              <a:gd name="adj1" fmla="val 54861"/>
              <a:gd name="adj2" fmla="val 53333"/>
            </a:avLst>
          </a:prstGeom>
          <a:solidFill>
            <a:srgbClr val="FFFF99">
              <a:alpha val="50195"/>
            </a:srgbClr>
          </a:solidFill>
          <a:ln w="12700" cap="rnd">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0"/>
              </a:spcBef>
              <a:buFontTx/>
              <a:buNone/>
            </a:pPr>
            <a:endParaRPr lang="ja-JP" altLang="ja-JP" sz="1600" b="1">
              <a:solidFill>
                <a:srgbClr val="003300"/>
              </a:solidFill>
              <a:ea typeface="HGP創英角ｺﾞｼｯｸUB" panose="020B0900000000000000" pitchFamily="50" charset="-128"/>
            </a:endParaRPr>
          </a:p>
        </p:txBody>
      </p:sp>
      <p:sp>
        <p:nvSpPr>
          <p:cNvPr id="3530823" name="Text Box 71">
            <a:extLst>
              <a:ext uri="{FF2B5EF4-FFF2-40B4-BE49-F238E27FC236}">
                <a16:creationId xmlns:a16="http://schemas.microsoft.com/office/drawing/2014/main" id="{4AF61FB4-9A68-42A8-B1C3-3A295EA8C0FC}"/>
              </a:ext>
            </a:extLst>
          </p:cNvPr>
          <p:cNvSpPr txBox="1">
            <a:spLocks noChangeArrowheads="1"/>
          </p:cNvSpPr>
          <p:nvPr/>
        </p:nvSpPr>
        <p:spPr bwMode="auto">
          <a:xfrm>
            <a:off x="6892925" y="2662238"/>
            <a:ext cx="2143125" cy="984250"/>
          </a:xfrm>
          <a:prstGeom prst="rect">
            <a:avLst/>
          </a:prstGeom>
          <a:solidFill>
            <a:srgbClr val="FFCC66">
              <a:alpha val="7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a:solidFill>
                <a:srgbClr val="66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北海道猿払村</a:t>
            </a:r>
            <a:endParaRPr lang="en-US" altLang="ja-JP" sz="2400" b="1">
              <a:solidFill>
                <a:srgbClr val="00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a:solidFill>
                  <a:srgbClr val="003300"/>
                </a:solidFill>
                <a:latin typeface="Times New Roman" panose="02020603050405020304" pitchFamily="18" charset="0"/>
                <a:ea typeface="HGP創英角ﾎﾟｯﾌﾟ体" panose="040B0A00000000000000" pitchFamily="50" charset="-128"/>
              </a:rPr>
              <a:t>徳島県上勝町</a:t>
            </a:r>
          </a:p>
          <a:p>
            <a:pPr algn="ctr" eaLnBrk="1" hangingPunct="1">
              <a:spcBef>
                <a:spcPct val="0"/>
              </a:spcBef>
              <a:buFontTx/>
              <a:buNone/>
            </a:pPr>
            <a:endParaRPr lang="en-US" altLang="ja-JP" sz="400" b="1">
              <a:solidFill>
                <a:srgbClr val="333300"/>
              </a:solidFill>
              <a:latin typeface="Times New Roman" panose="02020603050405020304" pitchFamily="18" charset="0"/>
              <a:ea typeface="HGP創英角ﾎﾟｯﾌﾟ体" panose="040B0A00000000000000" pitchFamily="50" charset="-128"/>
            </a:endParaRPr>
          </a:p>
        </p:txBody>
      </p:sp>
      <p:sp>
        <p:nvSpPr>
          <p:cNvPr id="3530824" name="Text Box 72">
            <a:extLst>
              <a:ext uri="{FF2B5EF4-FFF2-40B4-BE49-F238E27FC236}">
                <a16:creationId xmlns:a16="http://schemas.microsoft.com/office/drawing/2014/main" id="{38D1BDC3-DFD4-404B-9185-2F37D26E39F6}"/>
              </a:ext>
            </a:extLst>
          </p:cNvPr>
          <p:cNvSpPr txBox="1">
            <a:spLocks noChangeArrowheads="1"/>
          </p:cNvSpPr>
          <p:nvPr/>
        </p:nvSpPr>
        <p:spPr bwMode="auto">
          <a:xfrm>
            <a:off x="6919913" y="1535113"/>
            <a:ext cx="2116137" cy="923330"/>
          </a:xfrm>
          <a:prstGeom prst="rect">
            <a:avLst/>
          </a:prstGeom>
          <a:solidFill>
            <a:srgbClr val="FFCC66"/>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北海道ニセコ町</a:t>
            </a:r>
          </a:p>
          <a:p>
            <a:pPr algn="ctr" eaLnBrk="1" hangingPunct="1">
              <a:spcBef>
                <a:spcPct val="0"/>
              </a:spcBef>
              <a:buFontTx/>
              <a:buNone/>
            </a:pPr>
            <a:r>
              <a:rPr lang="ja-JP" altLang="en-US" sz="2400" b="1" dirty="0">
                <a:solidFill>
                  <a:srgbClr val="333300"/>
                </a:solidFill>
                <a:latin typeface="Times New Roman" panose="02020603050405020304" pitchFamily="18" charset="0"/>
                <a:ea typeface="HGP創英角ﾎﾟｯﾌﾟ体" panose="040B0A00000000000000" pitchFamily="50" charset="-128"/>
              </a:rPr>
              <a:t>沖縄県竹富町</a:t>
            </a: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ja-JP" altLang="en-US" sz="200" b="1" dirty="0">
              <a:solidFill>
                <a:srgbClr val="333300"/>
              </a:solidFill>
              <a:latin typeface="Times New Roman" panose="02020603050405020304" pitchFamily="18" charset="0"/>
              <a:ea typeface="HGP創英角ﾎﾟｯﾌﾟ体" panose="040B0A00000000000000" pitchFamily="50" charset="-128"/>
            </a:endParaRPr>
          </a:p>
          <a:p>
            <a:pPr algn="ctr" eaLnBrk="1" hangingPunct="1">
              <a:spcBef>
                <a:spcPct val="0"/>
              </a:spcBef>
              <a:buFontTx/>
              <a:buNone/>
            </a:pPr>
            <a:endParaRPr lang="en-US" altLang="ja-JP" sz="200" b="1" dirty="0">
              <a:solidFill>
                <a:srgbClr val="333300"/>
              </a:solidFill>
              <a:latin typeface="Times New Roman" panose="02020603050405020304" pitchFamily="18" charset="0"/>
              <a:ea typeface="HGP創英角ﾎﾟｯﾌﾟ体" panose="040B0A00000000000000" pitchFamily="50" charset="-128"/>
            </a:endParaRPr>
          </a:p>
        </p:txBody>
      </p:sp>
      <p:sp>
        <p:nvSpPr>
          <p:cNvPr id="3530825" name="AutoShape 73">
            <a:extLst>
              <a:ext uri="{FF2B5EF4-FFF2-40B4-BE49-F238E27FC236}">
                <a16:creationId xmlns:a16="http://schemas.microsoft.com/office/drawing/2014/main" id="{51DF2227-09C4-4596-A24D-A7204629D1E6}"/>
              </a:ext>
            </a:extLst>
          </p:cNvPr>
          <p:cNvSpPr>
            <a:spLocks noChangeArrowheads="1"/>
          </p:cNvSpPr>
          <p:nvPr/>
        </p:nvSpPr>
        <p:spPr bwMode="auto">
          <a:xfrm>
            <a:off x="7747000" y="3475038"/>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6" name="AutoShape 74">
            <a:extLst>
              <a:ext uri="{FF2B5EF4-FFF2-40B4-BE49-F238E27FC236}">
                <a16:creationId xmlns:a16="http://schemas.microsoft.com/office/drawing/2014/main" id="{5560495B-052E-4681-A4A3-D51B799AE877}"/>
              </a:ext>
            </a:extLst>
          </p:cNvPr>
          <p:cNvSpPr>
            <a:spLocks noChangeArrowheads="1"/>
          </p:cNvSpPr>
          <p:nvPr/>
        </p:nvSpPr>
        <p:spPr bwMode="auto">
          <a:xfrm>
            <a:off x="7739063" y="2349500"/>
            <a:ext cx="457200" cy="381000"/>
          </a:xfrm>
          <a:prstGeom prst="upArrow">
            <a:avLst>
              <a:gd name="adj1" fmla="val 54861"/>
              <a:gd name="adj2" fmla="val 53333"/>
            </a:avLst>
          </a:prstGeom>
          <a:solidFill>
            <a:srgbClr val="FFFF99">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CC0000"/>
              </a:solidFill>
              <a:ea typeface="HGP創英角ﾎﾟｯﾌﾟ体" panose="040B0A00000000000000" pitchFamily="50" charset="-128"/>
            </a:endParaRPr>
          </a:p>
        </p:txBody>
      </p:sp>
      <p:sp>
        <p:nvSpPr>
          <p:cNvPr id="3530827" name="AutoShape 75">
            <a:extLst>
              <a:ext uri="{FF2B5EF4-FFF2-40B4-BE49-F238E27FC236}">
                <a16:creationId xmlns:a16="http://schemas.microsoft.com/office/drawing/2014/main" id="{09FF6932-2A14-4170-98BC-51C5502C8E16}"/>
              </a:ext>
            </a:extLst>
          </p:cNvPr>
          <p:cNvSpPr>
            <a:spLocks noChangeArrowheads="1"/>
          </p:cNvSpPr>
          <p:nvPr/>
        </p:nvSpPr>
        <p:spPr bwMode="auto">
          <a:xfrm>
            <a:off x="179388" y="912813"/>
            <a:ext cx="4148137" cy="498475"/>
          </a:xfrm>
          <a:prstGeom prst="wedgeRoundRectCallout">
            <a:avLst>
              <a:gd name="adj1" fmla="val -20838"/>
              <a:gd name="adj2" fmla="val 79361"/>
              <a:gd name="adj3" fmla="val 16667"/>
            </a:avLst>
          </a:prstGeom>
          <a:solidFill>
            <a:srgbClr val="FFFF99"/>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400" b="1" dirty="0">
                <a:solidFill>
                  <a:srgbClr val="663300"/>
                </a:solidFill>
                <a:latin typeface="Times New Roman" panose="02020603050405020304" pitchFamily="18" charset="0"/>
                <a:ea typeface="HGP創英角ｺﾞｼｯｸUB" panose="020B0900000000000000" pitchFamily="50" charset="-128"/>
              </a:rPr>
              <a:t>ここまで来ないと意味がない</a:t>
            </a:r>
            <a:r>
              <a:rPr lang="en-US" altLang="ja-JP" sz="2400" b="1" dirty="0">
                <a:solidFill>
                  <a:srgbClr val="663300"/>
                </a:solidFill>
                <a:latin typeface="Times New Roman" panose="02020603050405020304" pitchFamily="18" charset="0"/>
                <a:ea typeface="HGP創英角ｺﾞｼｯｸUB" panose="020B0900000000000000" pitchFamily="50" charset="-128"/>
              </a:rPr>
              <a:t>!</a:t>
            </a:r>
          </a:p>
        </p:txBody>
      </p:sp>
      <p:sp>
        <p:nvSpPr>
          <p:cNvPr id="39" name="吹き出し: 角を丸めた四角形 38">
            <a:extLst>
              <a:ext uri="{FF2B5EF4-FFF2-40B4-BE49-F238E27FC236}">
                <a16:creationId xmlns:a16="http://schemas.microsoft.com/office/drawing/2014/main" id="{C4A8778C-BB19-4EC7-91CC-5EEBADB8D231}"/>
              </a:ext>
            </a:extLst>
          </p:cNvPr>
          <p:cNvSpPr/>
          <p:nvPr/>
        </p:nvSpPr>
        <p:spPr bwMode="auto">
          <a:xfrm>
            <a:off x="4274358" y="5757118"/>
            <a:ext cx="2457882" cy="984250"/>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誰でも知っているが</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行ったことのある人は</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たいへんに少ない</a:t>
            </a:r>
          </a:p>
        </p:txBody>
      </p:sp>
      <p:sp>
        <p:nvSpPr>
          <p:cNvPr id="40" name="吹き出し: 角を丸めた四角形 39">
            <a:extLst>
              <a:ext uri="{FF2B5EF4-FFF2-40B4-BE49-F238E27FC236}">
                <a16:creationId xmlns:a16="http://schemas.microsoft.com/office/drawing/2014/main" id="{082AEB6A-3C06-496F-B847-FABD1FE20451}"/>
              </a:ext>
            </a:extLst>
          </p:cNvPr>
          <p:cNvSpPr/>
          <p:nvPr/>
        </p:nvSpPr>
        <p:spPr bwMode="auto">
          <a:xfrm>
            <a:off x="4301724" y="4941168"/>
            <a:ext cx="2457882"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客数があるだけで</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売上は増えていない</a:t>
            </a:r>
            <a:endParaRPr kumimoji="1" lang="ja-JP" altLang="en-US"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1" name="吹き出し: 角を丸めた四角形 40">
            <a:extLst>
              <a:ext uri="{FF2B5EF4-FFF2-40B4-BE49-F238E27FC236}">
                <a16:creationId xmlns:a16="http://schemas.microsoft.com/office/drawing/2014/main" id="{F4CE07E0-2B37-4D1A-94E2-0E3DD07352C6}"/>
              </a:ext>
            </a:extLst>
          </p:cNvPr>
          <p:cNvSpPr/>
          <p:nvPr/>
        </p:nvSpPr>
        <p:spPr bwMode="auto">
          <a:xfrm>
            <a:off x="4220106" y="3775437"/>
            <a:ext cx="2584142" cy="949707"/>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2000" dirty="0">
                <a:solidFill>
                  <a:srgbClr val="990033"/>
                </a:solidFill>
                <a:latin typeface="HGP創英角ﾎﾟｯﾌﾟ体" panose="040B0A00000000000000" pitchFamily="50" charset="-128"/>
              </a:rPr>
              <a:t>原材料は他所産、工場</a:t>
            </a:r>
            <a:endParaRPr lang="en-US" altLang="ja-JP" sz="2000" dirty="0">
              <a:solidFill>
                <a:srgbClr val="990033"/>
              </a:solidFill>
              <a:latin typeface="HGP創英角ﾎﾟｯﾌﾟ体" panose="040B0A00000000000000" pitchFamily="50" charset="-128"/>
            </a:endParaRPr>
          </a:p>
          <a:p>
            <a:pPr algn="ctr" eaLnBrk="1" hangingPunct="1"/>
            <a:r>
              <a:rPr lang="ja-JP" altLang="en-US" sz="2000" dirty="0">
                <a:solidFill>
                  <a:srgbClr val="990033"/>
                </a:solidFill>
                <a:latin typeface="HGP創英角ﾎﾟｯﾌﾟ体" panose="040B0A00000000000000" pitchFamily="50" charset="-128"/>
              </a:rPr>
              <a:t>も他所のため、地元に</a:t>
            </a:r>
            <a:endParaRPr lang="en-US" altLang="ja-JP" sz="2000" dirty="0">
              <a:solidFill>
                <a:srgbClr val="990033"/>
              </a:solidFill>
              <a:latin typeface="HGP創英角ﾎﾟｯﾌﾟ体" panose="040B0A00000000000000" pitchFamily="50" charset="-128"/>
            </a:endParaRPr>
          </a:p>
          <a:p>
            <a:pPr algn="ctr" eaLnBrk="1" hangingPunct="1"/>
            <a:r>
              <a:rPr lang="ja-JP" altLang="en-US" sz="2000" dirty="0">
                <a:solidFill>
                  <a:srgbClr val="990033"/>
                </a:solidFill>
                <a:latin typeface="HGP創英角ﾎﾟｯﾌﾟ体" panose="040B0A00000000000000" pitchFamily="50" charset="-128"/>
              </a:rPr>
              <a:t>売上が落ちない</a:t>
            </a:r>
            <a:endParaRPr lang="en-US" altLang="ja-JP" sz="2000" dirty="0">
              <a:solidFill>
                <a:srgbClr val="990033"/>
              </a:solidFill>
              <a:latin typeface="HGP創英角ﾎﾟｯﾌﾟ体" panose="040B0A00000000000000" pitchFamily="50" charset="-128"/>
            </a:endParaRPr>
          </a:p>
        </p:txBody>
      </p:sp>
      <p:sp>
        <p:nvSpPr>
          <p:cNvPr id="42" name="吹き出し: 角を丸めた四角形 41">
            <a:extLst>
              <a:ext uri="{FF2B5EF4-FFF2-40B4-BE49-F238E27FC236}">
                <a16:creationId xmlns:a16="http://schemas.microsoft.com/office/drawing/2014/main" id="{3604CA8C-BD8D-4D3B-97BB-FE873F32D695}"/>
              </a:ext>
            </a:extLst>
          </p:cNvPr>
          <p:cNvSpPr/>
          <p:nvPr/>
        </p:nvSpPr>
        <p:spPr bwMode="auto">
          <a:xfrm>
            <a:off x="4031210" y="2852936"/>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儲けが全額貯金されて</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990033"/>
                </a:solidFill>
                <a:effectLst/>
                <a:latin typeface="HGP創英角ﾎﾟｯﾌﾟ体" panose="040B0A00000000000000" pitchFamily="50" charset="-128"/>
              </a:rPr>
              <a:t>しまい地元で使われない</a:t>
            </a:r>
            <a:endParaRPr kumimoji="1" lang="en-US" altLang="ja-JP" sz="2000" b="0" i="0" u="none" strike="noStrike" cap="none" normalizeH="0" baseline="0" dirty="0">
              <a:ln>
                <a:noFill/>
              </a:ln>
              <a:solidFill>
                <a:srgbClr val="990033"/>
              </a:solidFill>
              <a:effectLst/>
              <a:latin typeface="HGP創英角ﾎﾟｯﾌﾟ体" panose="040B0A00000000000000" pitchFamily="50" charset="-128"/>
            </a:endParaRPr>
          </a:p>
        </p:txBody>
      </p:sp>
      <p:sp>
        <p:nvSpPr>
          <p:cNvPr id="43" name="吹き出し: 角を丸めた四角形 42">
            <a:extLst>
              <a:ext uri="{FF2B5EF4-FFF2-40B4-BE49-F238E27FC236}">
                <a16:creationId xmlns:a16="http://schemas.microsoft.com/office/drawing/2014/main" id="{B5B00DFC-7F64-43A1-82D7-075334C806D6}"/>
              </a:ext>
            </a:extLst>
          </p:cNvPr>
          <p:cNvSpPr/>
          <p:nvPr/>
        </p:nvSpPr>
        <p:spPr bwMode="auto">
          <a:xfrm>
            <a:off x="4103218" y="1664312"/>
            <a:ext cx="2773038" cy="671272"/>
          </a:xfrm>
          <a:prstGeom prst="wedgeRoundRectCallout">
            <a:avLst>
              <a:gd name="adj1" fmla="val 60202"/>
              <a:gd name="adj2" fmla="val 18816"/>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売上の相当部分が地元に</a:t>
            </a:r>
            <a:endParaRPr lang="en-US" altLang="ja-JP" sz="2000" dirty="0">
              <a:solidFill>
                <a:srgbClr val="990033"/>
              </a:solidFill>
              <a:latin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solidFill>
                  <a:srgbClr val="990033"/>
                </a:solidFill>
                <a:latin typeface="HGP創英角ﾎﾟｯﾌﾟ体" panose="040B0A00000000000000" pitchFamily="50" charset="-128"/>
              </a:rPr>
              <a:t>コストとして落ちている</a:t>
            </a:r>
            <a:endParaRPr lang="en-US" altLang="ja-JP" sz="2000" dirty="0">
              <a:solidFill>
                <a:srgbClr val="990033"/>
              </a:solidFill>
              <a:latin typeface="HGP創英角ﾎﾟｯﾌﾟ体" panose="040B0A00000000000000" pitchFamily="50" charset="-128"/>
            </a:endParaRPr>
          </a:p>
        </p:txBody>
      </p:sp>
      <p:sp>
        <p:nvSpPr>
          <p:cNvPr id="44" name="AutoShape 42">
            <a:extLst>
              <a:ext uri="{FF2B5EF4-FFF2-40B4-BE49-F238E27FC236}">
                <a16:creationId xmlns:a16="http://schemas.microsoft.com/office/drawing/2014/main" id="{E7EE6B0F-ACF0-4F96-8EE8-1FE2BF36EA41}"/>
              </a:ext>
            </a:extLst>
          </p:cNvPr>
          <p:cNvSpPr>
            <a:spLocks noChangeArrowheads="1"/>
          </p:cNvSpPr>
          <p:nvPr/>
        </p:nvSpPr>
        <p:spPr bwMode="auto">
          <a:xfrm>
            <a:off x="1764035" y="5600700"/>
            <a:ext cx="2447925" cy="1295400"/>
          </a:xfrm>
          <a:prstGeom prst="leftArrow">
            <a:avLst>
              <a:gd name="adj1" fmla="val 69611"/>
              <a:gd name="adj2" fmla="val 47304"/>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結果に無関係な</a:t>
            </a:r>
          </a:p>
          <a:p>
            <a:pPr algn="ctr" eaLnBrk="1" hangingPunct="1">
              <a:lnSpc>
                <a:spcPct val="85000"/>
              </a:lnSpc>
              <a:spcBef>
                <a:spcPct val="0"/>
              </a:spcBef>
              <a:buFontTx/>
              <a:buNone/>
            </a:pPr>
            <a:r>
              <a:rPr lang="ja-JP" altLang="en-US" sz="3600">
                <a:solidFill>
                  <a:srgbClr val="990033"/>
                </a:solidFill>
                <a:ea typeface="HGP創英角ﾎﾟｯﾌﾟ体" panose="040B0A00000000000000" pitchFamily="50" charset="-128"/>
              </a:rPr>
              <a:t>自己満足</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5" name="AutoShape 41">
            <a:extLst>
              <a:ext uri="{FF2B5EF4-FFF2-40B4-BE49-F238E27FC236}">
                <a16:creationId xmlns:a16="http://schemas.microsoft.com/office/drawing/2014/main" id="{F8DF4FFB-04BC-47F5-9316-02D0D3E852E4}"/>
              </a:ext>
            </a:extLst>
          </p:cNvPr>
          <p:cNvSpPr>
            <a:spLocks noChangeArrowheads="1"/>
          </p:cNvSpPr>
          <p:nvPr/>
        </p:nvSpPr>
        <p:spPr bwMode="auto">
          <a:xfrm>
            <a:off x="1692027" y="4652963"/>
            <a:ext cx="2447925" cy="1295400"/>
          </a:xfrm>
          <a:prstGeom prst="leftArrow">
            <a:avLst>
              <a:gd name="adj1" fmla="val 50000"/>
              <a:gd name="adj2" fmla="val 47243"/>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単なる</a:t>
            </a:r>
            <a:r>
              <a:rPr lang="ja-JP" altLang="en-US" sz="3600">
                <a:solidFill>
                  <a:srgbClr val="990033"/>
                </a:solidFill>
                <a:ea typeface="HGP創英角ﾎﾟｯﾌﾟ体" panose="040B0A00000000000000" pitchFamily="50" charset="-128"/>
              </a:rPr>
              <a:t>一手段</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6" name="AutoShape 40">
            <a:extLst>
              <a:ext uri="{FF2B5EF4-FFF2-40B4-BE49-F238E27FC236}">
                <a16:creationId xmlns:a16="http://schemas.microsoft.com/office/drawing/2014/main" id="{3FE5C840-C539-4B36-A8A7-5F3ED51E27C0}"/>
              </a:ext>
            </a:extLst>
          </p:cNvPr>
          <p:cNvSpPr>
            <a:spLocks noChangeArrowheads="1"/>
          </p:cNvSpPr>
          <p:nvPr/>
        </p:nvSpPr>
        <p:spPr bwMode="auto">
          <a:xfrm>
            <a:off x="1764035" y="3608528"/>
            <a:ext cx="2375917" cy="1295400"/>
          </a:xfrm>
          <a:prstGeom prst="leftArrow">
            <a:avLst>
              <a:gd name="adj1" fmla="val 50000"/>
              <a:gd name="adj2" fmla="val 47243"/>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a:solidFill>
                  <a:srgbClr val="990033"/>
                </a:solidFill>
                <a:ea typeface="HGP創英角ﾎﾟｯﾌﾟ体" panose="040B0A00000000000000" pitchFamily="50" charset="-128"/>
              </a:rPr>
              <a:t>一つの</a:t>
            </a:r>
            <a:r>
              <a:rPr lang="ja-JP" altLang="en-US" sz="3600">
                <a:solidFill>
                  <a:srgbClr val="990033"/>
                </a:solidFill>
                <a:ea typeface="HGP創英角ﾎﾟｯﾌﾟ体" panose="040B0A00000000000000" pitchFamily="50" charset="-128"/>
              </a:rPr>
              <a:t>“戦術”</a:t>
            </a:r>
          </a:p>
          <a:p>
            <a:pPr algn="ctr" eaLnBrk="1" hangingPunct="1">
              <a:spcBef>
                <a:spcPct val="0"/>
              </a:spcBef>
              <a:buFontTx/>
              <a:buNone/>
            </a:pPr>
            <a:endParaRPr lang="en-US" altLang="ja-JP" sz="800">
              <a:solidFill>
                <a:srgbClr val="CC0000"/>
              </a:solidFill>
              <a:ea typeface="HGP創英角ﾎﾟｯﾌﾟ体" panose="040B0A00000000000000" pitchFamily="50" charset="-128"/>
            </a:endParaRPr>
          </a:p>
        </p:txBody>
      </p:sp>
      <p:sp>
        <p:nvSpPr>
          <p:cNvPr id="47" name="AutoShape 39">
            <a:extLst>
              <a:ext uri="{FF2B5EF4-FFF2-40B4-BE49-F238E27FC236}">
                <a16:creationId xmlns:a16="http://schemas.microsoft.com/office/drawing/2014/main" id="{22E80420-DB46-4D19-9141-14846FF80E58}"/>
              </a:ext>
            </a:extLst>
          </p:cNvPr>
          <p:cNvSpPr>
            <a:spLocks noChangeArrowheads="1"/>
          </p:cNvSpPr>
          <p:nvPr/>
        </p:nvSpPr>
        <p:spPr bwMode="auto">
          <a:xfrm>
            <a:off x="1717582" y="2529888"/>
            <a:ext cx="2278354" cy="1295400"/>
          </a:xfrm>
          <a:prstGeom prst="leftArrow">
            <a:avLst>
              <a:gd name="adj1" fmla="val 50000"/>
              <a:gd name="adj2" fmla="val 47243"/>
            </a:avLst>
          </a:prstGeom>
          <a:solidFill>
            <a:srgbClr val="FF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dirty="0">
                <a:solidFill>
                  <a:srgbClr val="990033"/>
                </a:solidFill>
                <a:ea typeface="HGP創英角ﾎﾟｯﾌﾟ体" panose="040B0A00000000000000" pitchFamily="50" charset="-128"/>
              </a:rPr>
              <a:t>これは</a:t>
            </a:r>
            <a:r>
              <a:rPr lang="ja-JP" altLang="en-US" sz="3600" dirty="0">
                <a:solidFill>
                  <a:srgbClr val="990033"/>
                </a:solidFill>
                <a:ea typeface="HGP創英角ﾎﾟｯﾌﾟ体" panose="040B0A00000000000000" pitchFamily="50" charset="-128"/>
              </a:rPr>
              <a:t>“戦略”</a:t>
            </a:r>
          </a:p>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p:txBody>
      </p:sp>
      <p:sp>
        <p:nvSpPr>
          <p:cNvPr id="48" name="AutoShape 38">
            <a:extLst>
              <a:ext uri="{FF2B5EF4-FFF2-40B4-BE49-F238E27FC236}">
                <a16:creationId xmlns:a16="http://schemas.microsoft.com/office/drawing/2014/main" id="{75E53159-4A30-49C1-B630-624A90BED803}"/>
              </a:ext>
            </a:extLst>
          </p:cNvPr>
          <p:cNvSpPr>
            <a:spLocks noChangeArrowheads="1"/>
          </p:cNvSpPr>
          <p:nvPr/>
        </p:nvSpPr>
        <p:spPr bwMode="auto">
          <a:xfrm>
            <a:off x="1718315" y="1340768"/>
            <a:ext cx="2210300" cy="1295400"/>
          </a:xfrm>
          <a:prstGeom prst="leftArrow">
            <a:avLst>
              <a:gd name="adj1" fmla="val 50000"/>
              <a:gd name="adj2" fmla="val 47243"/>
            </a:avLst>
          </a:prstGeom>
          <a:solidFill>
            <a:srgbClr val="FF99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18800" rIns="0" bIns="118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a:p>
            <a:pPr algn="ctr" eaLnBrk="1" hangingPunct="1">
              <a:spcBef>
                <a:spcPct val="0"/>
              </a:spcBef>
              <a:buFontTx/>
              <a:buNone/>
            </a:pPr>
            <a:r>
              <a:rPr lang="ja-JP" altLang="en-US" sz="1600" dirty="0">
                <a:solidFill>
                  <a:srgbClr val="990033"/>
                </a:solidFill>
                <a:ea typeface="HGP創英角ﾎﾟｯﾌﾟ体" panose="040B0A00000000000000" pitchFamily="50" charset="-128"/>
              </a:rPr>
              <a:t>これ即ち</a:t>
            </a:r>
            <a:r>
              <a:rPr lang="ja-JP" altLang="en-US" sz="3600" dirty="0">
                <a:solidFill>
                  <a:srgbClr val="990033"/>
                </a:solidFill>
                <a:ea typeface="HGP創英角ﾎﾟｯﾌﾟ体" panose="040B0A00000000000000" pitchFamily="50" charset="-128"/>
              </a:rPr>
              <a:t>“目標”</a:t>
            </a:r>
          </a:p>
          <a:p>
            <a:pPr algn="ctr" eaLnBrk="1" hangingPunct="1">
              <a:spcBef>
                <a:spcPct val="0"/>
              </a:spcBef>
              <a:buFontTx/>
              <a:buNone/>
            </a:pPr>
            <a:endParaRPr lang="en-US" altLang="ja-JP" sz="800" dirty="0">
              <a:solidFill>
                <a:srgbClr val="CC0000"/>
              </a:solidFill>
              <a:ea typeface="HGP創英角ﾎﾟｯﾌﾟ体" panose="040B0A00000000000000" pitchFamily="50" charset="-128"/>
            </a:endParaRPr>
          </a:p>
        </p:txBody>
      </p:sp>
      <p:sp>
        <p:nvSpPr>
          <p:cNvPr id="49" name="矢印: 上 48">
            <a:extLst>
              <a:ext uri="{FF2B5EF4-FFF2-40B4-BE49-F238E27FC236}">
                <a16:creationId xmlns:a16="http://schemas.microsoft.com/office/drawing/2014/main" id="{CE4B6197-6F16-4375-9E7D-6DB054302F09}"/>
              </a:ext>
            </a:extLst>
          </p:cNvPr>
          <p:cNvSpPr/>
          <p:nvPr/>
        </p:nvSpPr>
        <p:spPr bwMode="auto">
          <a:xfrm>
            <a:off x="3852267" y="1628800"/>
            <a:ext cx="3528045" cy="5094129"/>
          </a:xfrm>
          <a:prstGeom prst="upArrow">
            <a:avLst>
              <a:gd name="adj1" fmla="val 61053"/>
              <a:gd name="adj2" fmla="val 50000"/>
            </a:avLst>
          </a:prstGeom>
          <a:solidFill>
            <a:schemeClr val="accent5"/>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これを</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最上階ま</a:t>
            </a:r>
            <a:r>
              <a:rPr lang="ja-JP" altLang="en-US" sz="3200" dirty="0">
                <a:solidFill>
                  <a:srgbClr val="A50021"/>
                </a:solidFill>
              </a:rPr>
              <a:t>で</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上がる努力</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をしないと、</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儲けても、</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儲けても、</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rPr>
              <a:t>地域のＧＤＰ</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spcBef>
                <a:spcPct val="0"/>
              </a:spcBef>
              <a:spcAft>
                <a:spcPct val="0"/>
              </a:spcAft>
              <a:buClrTx/>
              <a:buSzTx/>
              <a:buFontTx/>
              <a:buNone/>
              <a:tabLst/>
            </a:pPr>
            <a:r>
              <a:rPr lang="ja-JP" altLang="en-US" sz="3200" dirty="0">
                <a:solidFill>
                  <a:srgbClr val="A50021"/>
                </a:solidFill>
              </a:rPr>
              <a:t>は増えて</a:t>
            </a:r>
            <a:endParaRPr lang="en-US" altLang="ja-JP" sz="3200" dirty="0">
              <a:solidFill>
                <a:srgbClr val="A50021"/>
              </a:solidFill>
            </a:endParaRPr>
          </a:p>
          <a:p>
            <a:pPr marL="0" marR="0" indent="0" algn="ctr" defTabSz="914400" rtl="0" eaLnBrk="1" fontAlgn="base" latinLnBrk="0" hangingPunct="1">
              <a:spcBef>
                <a:spcPct val="0"/>
              </a:spcBef>
              <a:spcAft>
                <a:spcPct val="0"/>
              </a:spcAft>
              <a:buClrTx/>
              <a:buSzTx/>
              <a:buFontTx/>
              <a:buNone/>
              <a:tabLst/>
            </a:pPr>
            <a:r>
              <a:rPr lang="ja-JP" altLang="en-US" sz="3200" dirty="0">
                <a:solidFill>
                  <a:srgbClr val="A50021"/>
                </a:solidFill>
              </a:rPr>
              <a:t>行かない</a:t>
            </a:r>
            <a:r>
              <a:rPr lang="en-US" altLang="ja-JP" sz="3200" dirty="0">
                <a:solidFill>
                  <a:srgbClr val="A50021"/>
                </a:solidFill>
              </a:rPr>
              <a:t>!!</a:t>
            </a:r>
            <a:endParaRPr kumimoji="1" lang="en-US" altLang="ja-JP"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rgbClr val="A50021"/>
              </a:solidFill>
              <a:effectLst/>
              <a:latin typeface="Arial" panose="020B0604020202020204" pitchFamily="34" charset="0"/>
              <a:ea typeface="HGP創英角ﾎﾟｯﾌﾟ体" panose="040B0A00000000000000" pitchFamily="50" charset="-128"/>
            </a:endParaRPr>
          </a:p>
        </p:txBody>
      </p:sp>
      <p:sp>
        <p:nvSpPr>
          <p:cNvPr id="50" name="AutoShape 71">
            <a:extLst>
              <a:ext uri="{FF2B5EF4-FFF2-40B4-BE49-F238E27FC236}">
                <a16:creationId xmlns:a16="http://schemas.microsoft.com/office/drawing/2014/main" id="{2FA76313-D26E-4DC6-A544-5AD6BCB594A4}"/>
              </a:ext>
            </a:extLst>
          </p:cNvPr>
          <p:cNvSpPr>
            <a:spLocks noChangeArrowheads="1"/>
          </p:cNvSpPr>
          <p:nvPr/>
        </p:nvSpPr>
        <p:spPr bwMode="auto">
          <a:xfrm>
            <a:off x="-34925" y="-99392"/>
            <a:ext cx="9144000" cy="6958013"/>
          </a:xfrm>
          <a:prstGeom prst="star24">
            <a:avLst>
              <a:gd name="adj" fmla="val 46787"/>
            </a:avLst>
          </a:prstGeom>
          <a:solidFill>
            <a:srgbClr val="FFCC99"/>
          </a:solidFill>
          <a:ln w="762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地域と地域企業が</a:t>
            </a:r>
          </a:p>
          <a:p>
            <a:pPr algn="ctr">
              <a:lnSpc>
                <a:spcPct val="90000"/>
              </a:lnSpc>
              <a:spcBef>
                <a:spcPct val="0"/>
              </a:spcBef>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今後とも続いていくための道</a:t>
            </a:r>
          </a:p>
          <a:p>
            <a:pPr algn="ctr">
              <a:spcBef>
                <a:spcPct val="0"/>
              </a:spcBef>
              <a:buFontTx/>
              <a:buNone/>
            </a:pPr>
            <a:endParaRPr lang="ja-JP" altLang="en-US" sz="800" dirty="0">
              <a:solidFill>
                <a:srgbClr val="006699"/>
              </a:solidFill>
              <a:latin typeface="Times New Roman" panose="02020603050405020304" pitchFamily="18" charset="0"/>
              <a:ea typeface="HG創英角ﾎﾟｯﾌﾟ体" panose="040B0A09000000000000" pitchFamily="49" charset="-128"/>
            </a:endParaRPr>
          </a:p>
          <a:p>
            <a:pPr algn="ctr">
              <a:spcBef>
                <a:spcPct val="0"/>
              </a:spcBef>
              <a:buFontTx/>
              <a:buNone/>
            </a:pPr>
            <a:r>
              <a:rPr lang="ja-JP" altLang="en-US" sz="4800" dirty="0">
                <a:solidFill>
                  <a:srgbClr val="CC3300"/>
                </a:solidFill>
                <a:latin typeface="Times New Roman" panose="02020603050405020304" pitchFamily="18" charset="0"/>
                <a:ea typeface="HG創英角ﾎﾟｯﾌﾟ体" panose="040B0A09000000000000" pitchFamily="49" charset="-128"/>
              </a:rPr>
              <a:t>それは</a:t>
            </a:r>
            <a:r>
              <a:rPr lang="en-US" altLang="ja-JP" sz="4800" dirty="0">
                <a:solidFill>
                  <a:srgbClr val="CC3300"/>
                </a:solidFill>
                <a:latin typeface="Times New Roman" panose="02020603050405020304" pitchFamily="18" charset="0"/>
                <a:ea typeface="HG創英角ﾎﾟｯﾌﾟ体" panose="040B0A09000000000000" pitchFamily="49" charset="-128"/>
              </a:rPr>
              <a:t>｢</a:t>
            </a:r>
            <a:r>
              <a:rPr lang="ja-JP" altLang="en-US" sz="4800" dirty="0">
                <a:solidFill>
                  <a:srgbClr val="CC3300"/>
                </a:solidFill>
                <a:latin typeface="Times New Roman" panose="02020603050405020304" pitchFamily="18" charset="0"/>
                <a:ea typeface="HG創英角ﾎﾟｯﾌﾟ体" panose="040B0A09000000000000" pitchFamily="49" charset="-128"/>
              </a:rPr>
              <a:t>地消地産</a:t>
            </a:r>
            <a:r>
              <a:rPr lang="en-US" altLang="ja-JP" sz="4800" dirty="0">
                <a:solidFill>
                  <a:srgbClr val="CC3300"/>
                </a:solidFill>
                <a:latin typeface="Times New Roman" panose="02020603050405020304" pitchFamily="18" charset="0"/>
                <a:ea typeface="HG創英角ﾎﾟｯﾌﾟ体" panose="040B0A09000000000000" pitchFamily="49" charset="-128"/>
              </a:rPr>
              <a:t>｣</a:t>
            </a:r>
            <a:endParaRPr lang="en-US" altLang="ja-JP" sz="4000" dirty="0">
              <a:solidFill>
                <a:srgbClr val="CC3300"/>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ct val="0"/>
              </a:spcBef>
              <a:buFontTx/>
              <a:buNone/>
            </a:pPr>
            <a:r>
              <a:rPr lang="en-US" altLang="ja-JP" sz="3600" dirty="0">
                <a:solidFill>
                  <a:srgbClr val="CC3300"/>
                </a:solidFill>
                <a:latin typeface="Times New Roman" panose="02020603050405020304" pitchFamily="18" charset="0"/>
                <a:ea typeface="HG創英角ﾎﾟｯﾌﾟ体" panose="040B0A09000000000000" pitchFamily="49" charset="-128"/>
              </a:rPr>
              <a:t>= </a:t>
            </a:r>
            <a:r>
              <a:rPr lang="ja-JP" altLang="en-US" sz="4400" dirty="0">
                <a:solidFill>
                  <a:srgbClr val="CC0000"/>
                </a:solidFill>
                <a:latin typeface="Times New Roman" panose="02020603050405020304" pitchFamily="18" charset="0"/>
                <a:ea typeface="HG創英角ﾎﾟｯﾌﾟ体" panose="040B0A09000000000000" pitchFamily="49" charset="-128"/>
              </a:rPr>
              <a:t>地</a:t>
            </a:r>
            <a:r>
              <a:rPr lang="ja-JP" altLang="en-US" dirty="0">
                <a:solidFill>
                  <a:srgbClr val="CC3300"/>
                </a:solidFill>
                <a:latin typeface="Times New Roman" panose="02020603050405020304" pitchFamily="18" charset="0"/>
                <a:ea typeface="HG創英角ﾎﾟｯﾌﾟ体" panose="040B0A09000000000000" pitchFamily="49" charset="-128"/>
              </a:rPr>
              <a:t>元で</a:t>
            </a:r>
            <a:r>
              <a:rPr lang="ja-JP" altLang="en-US" sz="4400" dirty="0">
                <a:solidFill>
                  <a:srgbClr val="CC0000"/>
                </a:solidFill>
                <a:latin typeface="Times New Roman" panose="02020603050405020304" pitchFamily="18" charset="0"/>
                <a:ea typeface="HG創英角ﾎﾟｯﾌﾟ体" panose="040B0A09000000000000" pitchFamily="49" charset="-128"/>
              </a:rPr>
              <a:t>消</a:t>
            </a:r>
            <a:r>
              <a:rPr lang="ja-JP" altLang="en-US" dirty="0">
                <a:solidFill>
                  <a:srgbClr val="CC3300"/>
                </a:solidFill>
                <a:latin typeface="Times New Roman" panose="02020603050405020304" pitchFamily="18" charset="0"/>
                <a:ea typeface="HG創英角ﾎﾟｯﾌﾟ体" panose="040B0A09000000000000" pitchFamily="49" charset="-128"/>
              </a:rPr>
              <a:t>費するものは極力</a:t>
            </a:r>
            <a:r>
              <a:rPr lang="ja-JP" altLang="en-US" sz="4400" dirty="0">
                <a:solidFill>
                  <a:srgbClr val="CC0000"/>
                </a:solidFill>
                <a:latin typeface="Times New Roman" panose="02020603050405020304" pitchFamily="18" charset="0"/>
                <a:ea typeface="HG創英角ﾎﾟｯﾌﾟ体" panose="040B0A09000000000000" pitchFamily="49" charset="-128"/>
              </a:rPr>
              <a:t>地</a:t>
            </a:r>
            <a:r>
              <a:rPr lang="ja-JP" altLang="en-US" dirty="0">
                <a:solidFill>
                  <a:srgbClr val="CC3300"/>
                </a:solidFill>
                <a:latin typeface="Times New Roman" panose="02020603050405020304" pitchFamily="18" charset="0"/>
                <a:ea typeface="HG創英角ﾎﾟｯﾌﾟ体" panose="040B0A09000000000000" pitchFamily="49" charset="-128"/>
              </a:rPr>
              <a:t>元</a:t>
            </a:r>
            <a:r>
              <a:rPr lang="ja-JP" altLang="en-US" sz="4400" dirty="0">
                <a:solidFill>
                  <a:srgbClr val="CC0000"/>
                </a:solidFill>
                <a:latin typeface="Times New Roman" panose="02020603050405020304" pitchFamily="18" charset="0"/>
                <a:ea typeface="HG創英角ﾎﾟｯﾌﾟ体" panose="040B0A09000000000000" pitchFamily="49" charset="-128"/>
              </a:rPr>
              <a:t>産</a:t>
            </a:r>
            <a:r>
              <a:rPr lang="ja-JP" altLang="en-US" dirty="0">
                <a:solidFill>
                  <a:srgbClr val="CC3300"/>
                </a:solidFill>
                <a:latin typeface="Times New Roman" panose="02020603050405020304" pitchFamily="18" charset="0"/>
                <a:ea typeface="HG創英角ﾎﾟｯﾌﾟ体" panose="040B0A09000000000000" pitchFamily="49" charset="-128"/>
              </a:rPr>
              <a:t>に</a:t>
            </a:r>
          </a:p>
          <a:p>
            <a:pPr algn="ctr">
              <a:spcBef>
                <a:spcPct val="0"/>
              </a:spcBef>
              <a:buFontTx/>
              <a:buNone/>
            </a:pPr>
            <a:r>
              <a:rPr lang="ja-JP" altLang="en-US" b="1" dirty="0">
                <a:solidFill>
                  <a:srgbClr val="FF6600"/>
                </a:solidFill>
                <a:latin typeface="Times New Roman" panose="02020603050405020304" pitchFamily="18" charset="0"/>
                <a:ea typeface="HG創英角ﾎﾟｯﾌﾟ体" panose="040B0A09000000000000" pitchFamily="49" charset="-128"/>
              </a:rPr>
              <a:t>↓ ↓ ↓</a:t>
            </a:r>
          </a:p>
          <a:p>
            <a:pPr algn="ctr">
              <a:spcBef>
                <a:spcPct val="0"/>
              </a:spcBef>
              <a:buFontTx/>
              <a:buNone/>
            </a:pPr>
            <a:r>
              <a:rPr lang="ja-JP" altLang="en-US" sz="4800" dirty="0">
                <a:solidFill>
                  <a:srgbClr val="663300"/>
                </a:solidFill>
                <a:latin typeface="Times New Roman" panose="02020603050405020304" pitchFamily="18" charset="0"/>
                <a:ea typeface="HG創英角ﾎﾟｯﾌﾟ体" panose="040B0A09000000000000" pitchFamily="49" charset="-128"/>
              </a:rPr>
              <a:t>売上の中で地元に残って回る</a:t>
            </a:r>
            <a:endParaRPr lang="ja-JP" altLang="en-US" sz="4000" dirty="0">
              <a:solidFill>
                <a:srgbClr val="663300"/>
              </a:solidFill>
              <a:latin typeface="HGP創英角ﾎﾟｯﾌﾟ体" panose="040B0A00000000000000" pitchFamily="50" charset="-128"/>
              <a:ea typeface="HGP創英角ﾎﾟｯﾌﾟ体" panose="040B0A00000000000000" pitchFamily="50" charset="-128"/>
            </a:endParaRPr>
          </a:p>
          <a:p>
            <a:pPr algn="ctr">
              <a:lnSpc>
                <a:spcPct val="90000"/>
              </a:lnSpc>
              <a:spcBef>
                <a:spcPct val="0"/>
              </a:spcBef>
              <a:buFontTx/>
              <a:buNone/>
            </a:pPr>
            <a:r>
              <a:rPr lang="ja-JP" altLang="en-US" sz="4800" dirty="0">
                <a:solidFill>
                  <a:srgbClr val="663300"/>
                </a:solidFill>
                <a:latin typeface="Times New Roman" panose="02020603050405020304" pitchFamily="18" charset="0"/>
                <a:ea typeface="HG創英角ﾎﾟｯﾌﾟ体" panose="040B0A09000000000000" pitchFamily="49" charset="-128"/>
              </a:rPr>
              <a:t>部</a:t>
            </a:r>
            <a:r>
              <a:rPr lang="ja-JP" altLang="en-US" sz="4800" dirty="0">
                <a:solidFill>
                  <a:srgbClr val="663300"/>
                </a:solidFill>
                <a:latin typeface="HGP創英角ﾎﾟｯﾌﾟ体" panose="040B0A00000000000000" pitchFamily="50" charset="-128"/>
                <a:ea typeface="HGP創英角ﾎﾟｯﾌﾟ体" panose="040B0A00000000000000" pitchFamily="50" charset="-128"/>
              </a:rPr>
              <a:t>分を</a:t>
            </a:r>
            <a:r>
              <a:rPr lang="en-US" altLang="ja-JP" sz="4800" dirty="0">
                <a:solidFill>
                  <a:srgbClr val="663300"/>
                </a:solidFill>
                <a:latin typeface="HGP創英角ﾎﾟｯﾌﾟ体" panose="040B0A00000000000000" pitchFamily="50" charset="-128"/>
                <a:ea typeface="HGP創英角ﾎﾟｯﾌﾟ体" panose="040B0A00000000000000" pitchFamily="50" charset="-128"/>
              </a:rPr>
              <a:t>1</a:t>
            </a:r>
            <a:r>
              <a:rPr lang="ja-JP" altLang="en-US" sz="4800" dirty="0">
                <a:solidFill>
                  <a:srgbClr val="663300"/>
                </a:solidFill>
                <a:latin typeface="Times New Roman" panose="02020603050405020304" pitchFamily="18" charset="0"/>
                <a:ea typeface="HG創英角ﾎﾟｯﾌﾟ体" panose="040B0A09000000000000" pitchFamily="49" charset="-128"/>
              </a:rPr>
              <a:t>％でいいので増やす</a:t>
            </a:r>
            <a:endParaRPr lang="ja-JP" altLang="en-US" sz="4000" dirty="0">
              <a:solidFill>
                <a:srgbClr val="663300"/>
              </a:solidFill>
              <a:latin typeface="HGP創英角ﾎﾟｯﾌﾟ体" panose="040B0A00000000000000" pitchFamily="50" charset="-128"/>
              <a:ea typeface="HGP創英角ﾎﾟｯﾌﾟ体" panose="040B0A00000000000000" pitchFamily="50" charset="-128"/>
            </a:endParaRPr>
          </a:p>
          <a:p>
            <a:pPr algn="ctr">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地域内経済循環を拡大し</a:t>
            </a:r>
          </a:p>
          <a:p>
            <a:pPr algn="ctr">
              <a:lnSpc>
                <a:spcPct val="90000"/>
              </a:lnSpc>
              <a:spcBef>
                <a:spcPct val="0"/>
              </a:spcBef>
              <a:buFontTx/>
              <a:buNone/>
            </a:pPr>
            <a:r>
              <a:rPr lang="ja-JP" altLang="en-US" sz="4000" dirty="0">
                <a:solidFill>
                  <a:srgbClr val="006699"/>
                </a:solidFill>
                <a:latin typeface="HGP創英角ﾎﾟｯﾌﾟ体" panose="040B0A00000000000000" pitchFamily="50" charset="-128"/>
                <a:ea typeface="HGP創英角ﾎﾟｯﾌﾟ体" panose="040B0A00000000000000" pitchFamily="50" charset="-128"/>
              </a:rPr>
              <a:t>決裁権限を取り戻そう</a:t>
            </a:r>
          </a:p>
        </p:txBody>
      </p:sp>
    </p:spTree>
    <p:extLst>
      <p:ext uri="{BB962C8B-B14F-4D97-AF65-F5344CB8AC3E}">
        <p14:creationId xmlns:p14="http://schemas.microsoft.com/office/powerpoint/2010/main" val="2011119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530756"/>
                                        </p:tgtEl>
                                        <p:attrNameLst>
                                          <p:attrName>style.visibility</p:attrName>
                                        </p:attrNameLst>
                                      </p:cBhvr>
                                      <p:to>
                                        <p:strVal val="visible"/>
                                      </p:to>
                                    </p:set>
                                    <p:anim calcmode="lin" valueType="num">
                                      <p:cBhvr>
                                        <p:cTn id="7" dur="500" fill="hold"/>
                                        <p:tgtEl>
                                          <p:spTgt spid="3530756"/>
                                        </p:tgtEl>
                                        <p:attrNameLst>
                                          <p:attrName>ppt_w</p:attrName>
                                        </p:attrNameLst>
                                      </p:cBhvr>
                                      <p:tavLst>
                                        <p:tav tm="0">
                                          <p:val>
                                            <p:strVal val="4*#ppt_w"/>
                                          </p:val>
                                        </p:tav>
                                        <p:tav tm="100000">
                                          <p:val>
                                            <p:strVal val="#ppt_w"/>
                                          </p:val>
                                        </p:tav>
                                      </p:tavLst>
                                    </p:anim>
                                    <p:anim calcmode="lin" valueType="num">
                                      <p:cBhvr>
                                        <p:cTn id="8" dur="500" fill="hold"/>
                                        <p:tgtEl>
                                          <p:spTgt spid="3530756"/>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3530757"/>
                                        </p:tgtEl>
                                        <p:attrNameLst>
                                          <p:attrName>style.visibility</p:attrName>
                                        </p:attrNameLst>
                                      </p:cBhvr>
                                      <p:to>
                                        <p:strVal val="visible"/>
                                      </p:to>
                                    </p:set>
                                    <p:animEffect transition="in" filter="strips(downRight)">
                                      <p:cBhvr>
                                        <p:cTn id="12" dur="500"/>
                                        <p:tgtEl>
                                          <p:spTgt spid="3530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4" fill="hold" nodeType="clickEffect">
                                  <p:stCondLst>
                                    <p:cond delay="0"/>
                                  </p:stCondLst>
                                  <p:childTnLst>
                                    <p:set>
                                      <p:cBhvr>
                                        <p:cTn id="16" dur="1" fill="hold">
                                          <p:stCondLst>
                                            <p:cond delay="0"/>
                                          </p:stCondLst>
                                        </p:cTn>
                                        <p:tgtEl>
                                          <p:spTgt spid="3530776"/>
                                        </p:tgtEl>
                                        <p:attrNameLst>
                                          <p:attrName>style.visibility</p:attrName>
                                        </p:attrNameLst>
                                      </p:cBhvr>
                                      <p:to>
                                        <p:strVal val="visible"/>
                                      </p:to>
                                    </p:set>
                                    <p:anim calcmode="lin" valueType="num">
                                      <p:cBhvr>
                                        <p:cTn id="17" dur="500" fill="hold"/>
                                        <p:tgtEl>
                                          <p:spTgt spid="3530776"/>
                                        </p:tgtEl>
                                        <p:attrNameLst>
                                          <p:attrName>ppt_x</p:attrName>
                                        </p:attrNameLst>
                                      </p:cBhvr>
                                      <p:tavLst>
                                        <p:tav tm="0">
                                          <p:val>
                                            <p:strVal val="#ppt_x"/>
                                          </p:val>
                                        </p:tav>
                                        <p:tav tm="100000">
                                          <p:val>
                                            <p:strVal val="#ppt_x"/>
                                          </p:val>
                                        </p:tav>
                                      </p:tavLst>
                                    </p:anim>
                                    <p:anim calcmode="lin" valueType="num">
                                      <p:cBhvr>
                                        <p:cTn id="18" dur="500" fill="hold"/>
                                        <p:tgtEl>
                                          <p:spTgt spid="3530776"/>
                                        </p:tgtEl>
                                        <p:attrNameLst>
                                          <p:attrName>ppt_y</p:attrName>
                                        </p:attrNameLst>
                                      </p:cBhvr>
                                      <p:tavLst>
                                        <p:tav tm="0">
                                          <p:val>
                                            <p:strVal val="#ppt_y+#ppt_h/2"/>
                                          </p:val>
                                        </p:tav>
                                        <p:tav tm="100000">
                                          <p:val>
                                            <p:strVal val="#ppt_y"/>
                                          </p:val>
                                        </p:tav>
                                      </p:tavLst>
                                    </p:anim>
                                    <p:anim calcmode="lin" valueType="num">
                                      <p:cBhvr>
                                        <p:cTn id="19" dur="500" fill="hold"/>
                                        <p:tgtEl>
                                          <p:spTgt spid="3530776"/>
                                        </p:tgtEl>
                                        <p:attrNameLst>
                                          <p:attrName>ppt_w</p:attrName>
                                        </p:attrNameLst>
                                      </p:cBhvr>
                                      <p:tavLst>
                                        <p:tav tm="0">
                                          <p:val>
                                            <p:strVal val="#ppt_w"/>
                                          </p:val>
                                        </p:tav>
                                        <p:tav tm="100000">
                                          <p:val>
                                            <p:strVal val="#ppt_w"/>
                                          </p:val>
                                        </p:tav>
                                      </p:tavLst>
                                    </p:anim>
                                    <p:anim calcmode="lin" valueType="num">
                                      <p:cBhvr>
                                        <p:cTn id="20" dur="500" fill="hold"/>
                                        <p:tgtEl>
                                          <p:spTgt spid="353077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3530768"/>
                                        </p:tgtEl>
                                        <p:attrNameLst>
                                          <p:attrName>style.visibility</p:attrName>
                                        </p:attrNameLst>
                                      </p:cBhvr>
                                      <p:to>
                                        <p:strVal val="visible"/>
                                      </p:to>
                                    </p:set>
                                    <p:anim calcmode="lin" valueType="num">
                                      <p:cBhvr>
                                        <p:cTn id="24" dur="500" fill="hold"/>
                                        <p:tgtEl>
                                          <p:spTgt spid="3530768"/>
                                        </p:tgtEl>
                                        <p:attrNameLst>
                                          <p:attrName>ppt_w</p:attrName>
                                        </p:attrNameLst>
                                      </p:cBhvr>
                                      <p:tavLst>
                                        <p:tav tm="0">
                                          <p:val>
                                            <p:strVal val="4*#ppt_w"/>
                                          </p:val>
                                        </p:tav>
                                        <p:tav tm="100000">
                                          <p:val>
                                            <p:strVal val="#ppt_w"/>
                                          </p:val>
                                        </p:tav>
                                      </p:tavLst>
                                    </p:anim>
                                    <p:anim calcmode="lin" valueType="num">
                                      <p:cBhvr>
                                        <p:cTn id="25" dur="500" fill="hold"/>
                                        <p:tgtEl>
                                          <p:spTgt spid="3530768"/>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3530770"/>
                                        </p:tgtEl>
                                        <p:attrNameLst>
                                          <p:attrName>style.visibility</p:attrName>
                                        </p:attrNameLst>
                                      </p:cBhvr>
                                      <p:to>
                                        <p:strVal val="visible"/>
                                      </p:to>
                                    </p:set>
                                    <p:animEffect transition="in" filter="strips(downRight)">
                                      <p:cBhvr>
                                        <p:cTn id="29" dur="500"/>
                                        <p:tgtEl>
                                          <p:spTgt spid="353077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4" fill="hold" nodeType="clickEffect">
                                  <p:stCondLst>
                                    <p:cond delay="0"/>
                                  </p:stCondLst>
                                  <p:childTnLst>
                                    <p:set>
                                      <p:cBhvr>
                                        <p:cTn id="33" dur="1" fill="hold">
                                          <p:stCondLst>
                                            <p:cond delay="0"/>
                                          </p:stCondLst>
                                        </p:cTn>
                                        <p:tgtEl>
                                          <p:spTgt spid="3530772"/>
                                        </p:tgtEl>
                                        <p:attrNameLst>
                                          <p:attrName>style.visibility</p:attrName>
                                        </p:attrNameLst>
                                      </p:cBhvr>
                                      <p:to>
                                        <p:strVal val="visible"/>
                                      </p:to>
                                    </p:set>
                                    <p:anim calcmode="lin" valueType="num">
                                      <p:cBhvr>
                                        <p:cTn id="34" dur="500" fill="hold"/>
                                        <p:tgtEl>
                                          <p:spTgt spid="3530772"/>
                                        </p:tgtEl>
                                        <p:attrNameLst>
                                          <p:attrName>ppt_x</p:attrName>
                                        </p:attrNameLst>
                                      </p:cBhvr>
                                      <p:tavLst>
                                        <p:tav tm="0">
                                          <p:val>
                                            <p:strVal val="#ppt_x"/>
                                          </p:val>
                                        </p:tav>
                                        <p:tav tm="100000">
                                          <p:val>
                                            <p:strVal val="#ppt_x"/>
                                          </p:val>
                                        </p:tav>
                                      </p:tavLst>
                                    </p:anim>
                                    <p:anim calcmode="lin" valueType="num">
                                      <p:cBhvr>
                                        <p:cTn id="35" dur="500" fill="hold"/>
                                        <p:tgtEl>
                                          <p:spTgt spid="3530772"/>
                                        </p:tgtEl>
                                        <p:attrNameLst>
                                          <p:attrName>ppt_y</p:attrName>
                                        </p:attrNameLst>
                                      </p:cBhvr>
                                      <p:tavLst>
                                        <p:tav tm="0">
                                          <p:val>
                                            <p:strVal val="#ppt_y+#ppt_h/2"/>
                                          </p:val>
                                        </p:tav>
                                        <p:tav tm="100000">
                                          <p:val>
                                            <p:strVal val="#ppt_y"/>
                                          </p:val>
                                        </p:tav>
                                      </p:tavLst>
                                    </p:anim>
                                    <p:anim calcmode="lin" valueType="num">
                                      <p:cBhvr>
                                        <p:cTn id="36" dur="500" fill="hold"/>
                                        <p:tgtEl>
                                          <p:spTgt spid="3530772"/>
                                        </p:tgtEl>
                                        <p:attrNameLst>
                                          <p:attrName>ppt_w</p:attrName>
                                        </p:attrNameLst>
                                      </p:cBhvr>
                                      <p:tavLst>
                                        <p:tav tm="0">
                                          <p:val>
                                            <p:strVal val="#ppt_w"/>
                                          </p:val>
                                        </p:tav>
                                        <p:tav tm="100000">
                                          <p:val>
                                            <p:strVal val="#ppt_w"/>
                                          </p:val>
                                        </p:tav>
                                      </p:tavLst>
                                    </p:anim>
                                    <p:anim calcmode="lin" valueType="num">
                                      <p:cBhvr>
                                        <p:cTn id="37" dur="500" fill="hold"/>
                                        <p:tgtEl>
                                          <p:spTgt spid="353077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23" presetClass="entr" presetSubtype="32" fill="hold" grpId="0" nodeType="afterEffect">
                                  <p:stCondLst>
                                    <p:cond delay="0"/>
                                  </p:stCondLst>
                                  <p:childTnLst>
                                    <p:set>
                                      <p:cBhvr>
                                        <p:cTn id="40" dur="1" fill="hold">
                                          <p:stCondLst>
                                            <p:cond delay="0"/>
                                          </p:stCondLst>
                                        </p:cTn>
                                        <p:tgtEl>
                                          <p:spTgt spid="3530769"/>
                                        </p:tgtEl>
                                        <p:attrNameLst>
                                          <p:attrName>style.visibility</p:attrName>
                                        </p:attrNameLst>
                                      </p:cBhvr>
                                      <p:to>
                                        <p:strVal val="visible"/>
                                      </p:to>
                                    </p:set>
                                    <p:anim calcmode="lin" valueType="num">
                                      <p:cBhvr>
                                        <p:cTn id="41" dur="500" fill="hold"/>
                                        <p:tgtEl>
                                          <p:spTgt spid="3530769"/>
                                        </p:tgtEl>
                                        <p:attrNameLst>
                                          <p:attrName>ppt_w</p:attrName>
                                        </p:attrNameLst>
                                      </p:cBhvr>
                                      <p:tavLst>
                                        <p:tav tm="0">
                                          <p:val>
                                            <p:strVal val="4*#ppt_w"/>
                                          </p:val>
                                        </p:tav>
                                        <p:tav tm="100000">
                                          <p:val>
                                            <p:strVal val="#ppt_w"/>
                                          </p:val>
                                        </p:tav>
                                      </p:tavLst>
                                    </p:anim>
                                    <p:anim calcmode="lin" valueType="num">
                                      <p:cBhvr>
                                        <p:cTn id="42" dur="500" fill="hold"/>
                                        <p:tgtEl>
                                          <p:spTgt spid="3530769"/>
                                        </p:tgtEl>
                                        <p:attrNameLst>
                                          <p:attrName>ppt_h</p:attrName>
                                        </p:attrNameLst>
                                      </p:cBhvr>
                                      <p:tavLst>
                                        <p:tav tm="0">
                                          <p:val>
                                            <p:strVal val="4*#ppt_h"/>
                                          </p:val>
                                        </p:tav>
                                        <p:tav tm="100000">
                                          <p:val>
                                            <p:strVal val="#ppt_h"/>
                                          </p:val>
                                        </p:tav>
                                      </p:tavLst>
                                    </p:anim>
                                  </p:childTnLst>
                                </p:cTn>
                              </p:par>
                            </p:childTnLst>
                          </p:cTn>
                        </p:par>
                        <p:par>
                          <p:cTn id="43" fill="hold" nodeType="afterGroup">
                            <p:stCondLst>
                              <p:cond delay="1000"/>
                            </p:stCondLst>
                            <p:childTnLst>
                              <p:par>
                                <p:cTn id="44" presetID="18" presetClass="entr" presetSubtype="6" fill="hold" grpId="0" nodeType="afterEffect">
                                  <p:stCondLst>
                                    <p:cond delay="0"/>
                                  </p:stCondLst>
                                  <p:childTnLst>
                                    <p:set>
                                      <p:cBhvr>
                                        <p:cTn id="45" dur="1" fill="hold">
                                          <p:stCondLst>
                                            <p:cond delay="0"/>
                                          </p:stCondLst>
                                        </p:cTn>
                                        <p:tgtEl>
                                          <p:spTgt spid="3530771"/>
                                        </p:tgtEl>
                                        <p:attrNameLst>
                                          <p:attrName>style.visibility</p:attrName>
                                        </p:attrNameLst>
                                      </p:cBhvr>
                                      <p:to>
                                        <p:strVal val="visible"/>
                                      </p:to>
                                    </p:set>
                                    <p:animEffect transition="in" filter="strips(downRight)">
                                      <p:cBhvr>
                                        <p:cTn id="46" dur="500"/>
                                        <p:tgtEl>
                                          <p:spTgt spid="353077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3530783"/>
                                        </p:tgtEl>
                                        <p:attrNameLst>
                                          <p:attrName>style.visibility</p:attrName>
                                        </p:attrNameLst>
                                      </p:cBhvr>
                                      <p:to>
                                        <p:strVal val="visible"/>
                                      </p:to>
                                    </p:set>
                                    <p:anim calcmode="lin" valueType="num">
                                      <p:cBhvr>
                                        <p:cTn id="51" dur="500" fill="hold"/>
                                        <p:tgtEl>
                                          <p:spTgt spid="3530783"/>
                                        </p:tgtEl>
                                        <p:attrNameLst>
                                          <p:attrName>ppt_x</p:attrName>
                                        </p:attrNameLst>
                                      </p:cBhvr>
                                      <p:tavLst>
                                        <p:tav tm="0">
                                          <p:val>
                                            <p:strVal val="#ppt_x"/>
                                          </p:val>
                                        </p:tav>
                                        <p:tav tm="100000">
                                          <p:val>
                                            <p:strVal val="#ppt_x"/>
                                          </p:val>
                                        </p:tav>
                                      </p:tavLst>
                                    </p:anim>
                                    <p:anim calcmode="lin" valueType="num">
                                      <p:cBhvr>
                                        <p:cTn id="52" dur="500" fill="hold"/>
                                        <p:tgtEl>
                                          <p:spTgt spid="3530783"/>
                                        </p:tgtEl>
                                        <p:attrNameLst>
                                          <p:attrName>ppt_y</p:attrName>
                                        </p:attrNameLst>
                                      </p:cBhvr>
                                      <p:tavLst>
                                        <p:tav tm="0">
                                          <p:val>
                                            <p:strVal val="#ppt_y+#ppt_h/2"/>
                                          </p:val>
                                        </p:tav>
                                        <p:tav tm="100000">
                                          <p:val>
                                            <p:strVal val="#ppt_y"/>
                                          </p:val>
                                        </p:tav>
                                      </p:tavLst>
                                    </p:anim>
                                    <p:anim calcmode="lin" valueType="num">
                                      <p:cBhvr>
                                        <p:cTn id="53" dur="500" fill="hold"/>
                                        <p:tgtEl>
                                          <p:spTgt spid="3530783"/>
                                        </p:tgtEl>
                                        <p:attrNameLst>
                                          <p:attrName>ppt_w</p:attrName>
                                        </p:attrNameLst>
                                      </p:cBhvr>
                                      <p:tavLst>
                                        <p:tav tm="0">
                                          <p:val>
                                            <p:strVal val="#ppt_w"/>
                                          </p:val>
                                        </p:tav>
                                        <p:tav tm="100000">
                                          <p:val>
                                            <p:strVal val="#ppt_w"/>
                                          </p:val>
                                        </p:tav>
                                      </p:tavLst>
                                    </p:anim>
                                    <p:anim calcmode="lin" valueType="num">
                                      <p:cBhvr>
                                        <p:cTn id="54" dur="500" fill="hold"/>
                                        <p:tgtEl>
                                          <p:spTgt spid="353078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23" presetClass="entr" presetSubtype="32" fill="hold" grpId="0" nodeType="afterEffect">
                                  <p:stCondLst>
                                    <p:cond delay="0"/>
                                  </p:stCondLst>
                                  <p:childTnLst>
                                    <p:set>
                                      <p:cBhvr>
                                        <p:cTn id="57" dur="1" fill="hold">
                                          <p:stCondLst>
                                            <p:cond delay="0"/>
                                          </p:stCondLst>
                                        </p:cTn>
                                        <p:tgtEl>
                                          <p:spTgt spid="3530779"/>
                                        </p:tgtEl>
                                        <p:attrNameLst>
                                          <p:attrName>style.visibility</p:attrName>
                                        </p:attrNameLst>
                                      </p:cBhvr>
                                      <p:to>
                                        <p:strVal val="visible"/>
                                      </p:to>
                                    </p:set>
                                    <p:anim calcmode="lin" valueType="num">
                                      <p:cBhvr>
                                        <p:cTn id="58" dur="500" fill="hold"/>
                                        <p:tgtEl>
                                          <p:spTgt spid="3530779"/>
                                        </p:tgtEl>
                                        <p:attrNameLst>
                                          <p:attrName>ppt_w</p:attrName>
                                        </p:attrNameLst>
                                      </p:cBhvr>
                                      <p:tavLst>
                                        <p:tav tm="0">
                                          <p:val>
                                            <p:strVal val="4*#ppt_w"/>
                                          </p:val>
                                        </p:tav>
                                        <p:tav tm="100000">
                                          <p:val>
                                            <p:strVal val="#ppt_w"/>
                                          </p:val>
                                        </p:tav>
                                      </p:tavLst>
                                    </p:anim>
                                    <p:anim calcmode="lin" valueType="num">
                                      <p:cBhvr>
                                        <p:cTn id="59" dur="500" fill="hold"/>
                                        <p:tgtEl>
                                          <p:spTgt spid="3530779"/>
                                        </p:tgtEl>
                                        <p:attrNameLst>
                                          <p:attrName>ppt_h</p:attrName>
                                        </p:attrNameLst>
                                      </p:cBhvr>
                                      <p:tavLst>
                                        <p:tav tm="0">
                                          <p:val>
                                            <p:strVal val="4*#ppt_h"/>
                                          </p:val>
                                        </p:tav>
                                        <p:tav tm="100000">
                                          <p:val>
                                            <p:strVal val="#ppt_h"/>
                                          </p:val>
                                        </p:tav>
                                      </p:tavLst>
                                    </p:anim>
                                  </p:childTnLst>
                                </p:cTn>
                              </p:par>
                            </p:childTnLst>
                          </p:cTn>
                        </p:par>
                        <p:par>
                          <p:cTn id="60" fill="hold" nodeType="afterGroup">
                            <p:stCondLst>
                              <p:cond delay="1000"/>
                            </p:stCondLst>
                            <p:childTnLst>
                              <p:par>
                                <p:cTn id="61" presetID="18" presetClass="entr" presetSubtype="6" fill="hold" grpId="0" nodeType="afterEffect">
                                  <p:stCondLst>
                                    <p:cond delay="0"/>
                                  </p:stCondLst>
                                  <p:childTnLst>
                                    <p:set>
                                      <p:cBhvr>
                                        <p:cTn id="62" dur="1" fill="hold">
                                          <p:stCondLst>
                                            <p:cond delay="0"/>
                                          </p:stCondLst>
                                        </p:cTn>
                                        <p:tgtEl>
                                          <p:spTgt spid="3530780"/>
                                        </p:tgtEl>
                                        <p:attrNameLst>
                                          <p:attrName>style.visibility</p:attrName>
                                        </p:attrNameLst>
                                      </p:cBhvr>
                                      <p:to>
                                        <p:strVal val="visible"/>
                                      </p:to>
                                    </p:set>
                                    <p:animEffect transition="in" filter="strips(downRight)">
                                      <p:cBhvr>
                                        <p:cTn id="63" dur="500"/>
                                        <p:tgtEl>
                                          <p:spTgt spid="353078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nodeType="clickEffect">
                                  <p:stCondLst>
                                    <p:cond delay="0"/>
                                  </p:stCondLst>
                                  <p:childTnLst>
                                    <p:set>
                                      <p:cBhvr>
                                        <p:cTn id="67" dur="1" fill="hold">
                                          <p:stCondLst>
                                            <p:cond delay="0"/>
                                          </p:stCondLst>
                                        </p:cTn>
                                        <p:tgtEl>
                                          <p:spTgt spid="3530784"/>
                                        </p:tgtEl>
                                        <p:attrNameLst>
                                          <p:attrName>style.visibility</p:attrName>
                                        </p:attrNameLst>
                                      </p:cBhvr>
                                      <p:to>
                                        <p:strVal val="visible"/>
                                      </p:to>
                                    </p:set>
                                    <p:anim calcmode="lin" valueType="num">
                                      <p:cBhvr>
                                        <p:cTn id="68" dur="500" fill="hold"/>
                                        <p:tgtEl>
                                          <p:spTgt spid="3530784"/>
                                        </p:tgtEl>
                                        <p:attrNameLst>
                                          <p:attrName>ppt_x</p:attrName>
                                        </p:attrNameLst>
                                      </p:cBhvr>
                                      <p:tavLst>
                                        <p:tav tm="0">
                                          <p:val>
                                            <p:strVal val="#ppt_x"/>
                                          </p:val>
                                        </p:tav>
                                        <p:tav tm="100000">
                                          <p:val>
                                            <p:strVal val="#ppt_x"/>
                                          </p:val>
                                        </p:tav>
                                      </p:tavLst>
                                    </p:anim>
                                    <p:anim calcmode="lin" valueType="num">
                                      <p:cBhvr>
                                        <p:cTn id="69" dur="500" fill="hold"/>
                                        <p:tgtEl>
                                          <p:spTgt spid="3530784"/>
                                        </p:tgtEl>
                                        <p:attrNameLst>
                                          <p:attrName>ppt_y</p:attrName>
                                        </p:attrNameLst>
                                      </p:cBhvr>
                                      <p:tavLst>
                                        <p:tav tm="0">
                                          <p:val>
                                            <p:strVal val="#ppt_y+#ppt_h/2"/>
                                          </p:val>
                                        </p:tav>
                                        <p:tav tm="100000">
                                          <p:val>
                                            <p:strVal val="#ppt_y"/>
                                          </p:val>
                                        </p:tav>
                                      </p:tavLst>
                                    </p:anim>
                                    <p:anim calcmode="lin" valueType="num">
                                      <p:cBhvr>
                                        <p:cTn id="70" dur="500" fill="hold"/>
                                        <p:tgtEl>
                                          <p:spTgt spid="3530784"/>
                                        </p:tgtEl>
                                        <p:attrNameLst>
                                          <p:attrName>ppt_w</p:attrName>
                                        </p:attrNameLst>
                                      </p:cBhvr>
                                      <p:tavLst>
                                        <p:tav tm="0">
                                          <p:val>
                                            <p:strVal val="#ppt_w"/>
                                          </p:val>
                                        </p:tav>
                                        <p:tav tm="100000">
                                          <p:val>
                                            <p:strVal val="#ppt_w"/>
                                          </p:val>
                                        </p:tav>
                                      </p:tavLst>
                                    </p:anim>
                                    <p:anim calcmode="lin" valueType="num">
                                      <p:cBhvr>
                                        <p:cTn id="71" dur="500" fill="hold"/>
                                        <p:tgtEl>
                                          <p:spTgt spid="3530784"/>
                                        </p:tgtEl>
                                        <p:attrNameLst>
                                          <p:attrName>ppt_h</p:attrName>
                                        </p:attrNameLst>
                                      </p:cBhvr>
                                      <p:tavLst>
                                        <p:tav tm="0">
                                          <p:val>
                                            <p:fltVal val="0"/>
                                          </p:val>
                                        </p:tav>
                                        <p:tav tm="100000">
                                          <p:val>
                                            <p:strVal val="#ppt_h"/>
                                          </p:val>
                                        </p:tav>
                                      </p:tavLst>
                                    </p:anim>
                                  </p:childTnLst>
                                </p:cTn>
                              </p:par>
                            </p:childTnLst>
                          </p:cTn>
                        </p:par>
                        <p:par>
                          <p:cTn id="72" fill="hold" nodeType="afterGroup">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3530781"/>
                                        </p:tgtEl>
                                        <p:attrNameLst>
                                          <p:attrName>style.visibility</p:attrName>
                                        </p:attrNameLst>
                                      </p:cBhvr>
                                      <p:to>
                                        <p:strVal val="visible"/>
                                      </p:to>
                                    </p:set>
                                    <p:anim calcmode="lin" valueType="num">
                                      <p:cBhvr>
                                        <p:cTn id="75" dur="500" fill="hold"/>
                                        <p:tgtEl>
                                          <p:spTgt spid="3530781"/>
                                        </p:tgtEl>
                                        <p:attrNameLst>
                                          <p:attrName>ppt_w</p:attrName>
                                        </p:attrNameLst>
                                      </p:cBhvr>
                                      <p:tavLst>
                                        <p:tav tm="0">
                                          <p:val>
                                            <p:strVal val="4*#ppt_w"/>
                                          </p:val>
                                        </p:tav>
                                        <p:tav tm="100000">
                                          <p:val>
                                            <p:strVal val="#ppt_w"/>
                                          </p:val>
                                        </p:tav>
                                      </p:tavLst>
                                    </p:anim>
                                    <p:anim calcmode="lin" valueType="num">
                                      <p:cBhvr>
                                        <p:cTn id="76" dur="500" fill="hold"/>
                                        <p:tgtEl>
                                          <p:spTgt spid="3530781"/>
                                        </p:tgtEl>
                                        <p:attrNameLst>
                                          <p:attrName>ppt_h</p:attrName>
                                        </p:attrNameLst>
                                      </p:cBhvr>
                                      <p:tavLst>
                                        <p:tav tm="0">
                                          <p:val>
                                            <p:strVal val="4*#ppt_h"/>
                                          </p:val>
                                        </p:tav>
                                        <p:tav tm="100000">
                                          <p:val>
                                            <p:strVal val="#ppt_h"/>
                                          </p:val>
                                        </p:tav>
                                      </p:tavLst>
                                    </p:anim>
                                  </p:childTnLst>
                                </p:cTn>
                              </p:par>
                            </p:childTnLst>
                          </p:cTn>
                        </p:par>
                        <p:par>
                          <p:cTn id="77" fill="hold" nodeType="afterGroup">
                            <p:stCondLst>
                              <p:cond delay="1000"/>
                            </p:stCondLst>
                            <p:childTnLst>
                              <p:par>
                                <p:cTn id="78" presetID="18" presetClass="entr" presetSubtype="6" fill="hold" grpId="0" nodeType="afterEffect">
                                  <p:stCondLst>
                                    <p:cond delay="0"/>
                                  </p:stCondLst>
                                  <p:childTnLst>
                                    <p:set>
                                      <p:cBhvr>
                                        <p:cTn id="79" dur="1" fill="hold">
                                          <p:stCondLst>
                                            <p:cond delay="0"/>
                                          </p:stCondLst>
                                        </p:cTn>
                                        <p:tgtEl>
                                          <p:spTgt spid="3530782"/>
                                        </p:tgtEl>
                                        <p:attrNameLst>
                                          <p:attrName>style.visibility</p:attrName>
                                        </p:attrNameLst>
                                      </p:cBhvr>
                                      <p:to>
                                        <p:strVal val="visible"/>
                                      </p:to>
                                    </p:set>
                                    <p:animEffect transition="in" filter="strips(downRight)">
                                      <p:cBhvr>
                                        <p:cTn id="80" dur="500"/>
                                        <p:tgtEl>
                                          <p:spTgt spid="353078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530827"/>
                                        </p:tgtEl>
                                        <p:attrNameLst>
                                          <p:attrName>style.visibility</p:attrName>
                                        </p:attrNameLst>
                                      </p:cBhvr>
                                      <p:to>
                                        <p:strVal val="visible"/>
                                      </p:to>
                                    </p:set>
                                    <p:set>
                                      <p:cBhvr>
                                        <p:cTn id="85" dur="228" fill="hold">
                                          <p:stCondLst>
                                            <p:cond delay="0"/>
                                          </p:stCondLst>
                                        </p:cTn>
                                        <p:tgtEl>
                                          <p:spTgt spid="3530827"/>
                                        </p:tgtEl>
                                        <p:attrNameLst>
                                          <p:attrName>style.rotation</p:attrName>
                                        </p:attrNameLst>
                                      </p:cBhvr>
                                      <p:to>
                                        <p:strVal val="-45.0"/>
                                      </p:to>
                                    </p:set>
                                    <p:anim calcmode="lin" valueType="num">
                                      <p:cBhvr>
                                        <p:cTn id="86" dur="228" fill="hold">
                                          <p:stCondLst>
                                            <p:cond delay="228"/>
                                          </p:stCondLst>
                                        </p:cTn>
                                        <p:tgtEl>
                                          <p:spTgt spid="3530827"/>
                                        </p:tgtEl>
                                        <p:attrNameLst>
                                          <p:attrName>style.rotation</p:attrName>
                                        </p:attrNameLst>
                                      </p:cBhvr>
                                      <p:tavLst>
                                        <p:tav tm="0">
                                          <p:val>
                                            <p:fltVal val="-45"/>
                                          </p:val>
                                        </p:tav>
                                        <p:tav tm="69900">
                                          <p:val>
                                            <p:fltVal val="45"/>
                                          </p:val>
                                        </p:tav>
                                        <p:tav tm="100000">
                                          <p:val>
                                            <p:fltVal val="0"/>
                                          </p:val>
                                        </p:tav>
                                      </p:tavLst>
                                    </p:anim>
                                    <p:anim calcmode="lin" valueType="num">
                                      <p:cBhvr>
                                        <p:cTn id="87" dur="228" fill="hold">
                                          <p:stCondLst>
                                            <p:cond delay="0"/>
                                          </p:stCondLst>
                                        </p:cTn>
                                        <p:tgtEl>
                                          <p:spTgt spid="3530827"/>
                                        </p:tgtEl>
                                        <p:attrNameLst>
                                          <p:attrName>ppt_y</p:attrName>
                                        </p:attrNameLst>
                                      </p:cBhvr>
                                      <p:tavLst>
                                        <p:tav tm="0">
                                          <p:val>
                                            <p:strVal val="#ppt_y-1"/>
                                          </p:val>
                                        </p:tav>
                                        <p:tav tm="100000">
                                          <p:val>
                                            <p:strVal val="#ppt_y-(0.354*#ppt_w-0.172*#ppt_h)"/>
                                          </p:val>
                                        </p:tav>
                                      </p:tavLst>
                                    </p:anim>
                                    <p:anim calcmode="lin" valueType="num">
                                      <p:cBhvr>
                                        <p:cTn id="88" dur="78" decel="50000" autoRev="1" fill="hold">
                                          <p:stCondLst>
                                            <p:cond delay="228"/>
                                          </p:stCondLst>
                                        </p:cTn>
                                        <p:tgtEl>
                                          <p:spTgt spid="3530827"/>
                                        </p:tgtEl>
                                        <p:attrNameLst>
                                          <p:attrName>ppt_y</p:attrName>
                                        </p:attrNameLst>
                                      </p:cBhvr>
                                      <p:tavLst>
                                        <p:tav tm="0">
                                          <p:val>
                                            <p:strVal val="#ppt_y-(0.354*#ppt_w-0.172*#ppt_h)"/>
                                          </p:val>
                                        </p:tav>
                                        <p:tav tm="100000">
                                          <p:val>
                                            <p:strVal val="#ppt_y-(0.354*#ppt_w-0.172*#ppt_h)-#ppt_h/2"/>
                                          </p:val>
                                        </p:tav>
                                      </p:tavLst>
                                    </p:anim>
                                    <p:anim calcmode="lin" valueType="num">
                                      <p:cBhvr>
                                        <p:cTn id="89" dur="68" fill="hold">
                                          <p:stCondLst>
                                            <p:cond delay="432"/>
                                          </p:stCondLst>
                                        </p:cTn>
                                        <p:tgtEl>
                                          <p:spTgt spid="3530827"/>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1" fill="hold" grpId="0" nodeType="clickEffect">
                                  <p:stCondLst>
                                    <p:cond delay="0"/>
                                  </p:stCondLst>
                                  <p:childTnLst>
                                    <p:set>
                                      <p:cBhvr>
                                        <p:cTn id="93" dur="1" fill="hold">
                                          <p:stCondLst>
                                            <p:cond delay="0"/>
                                          </p:stCondLst>
                                        </p:cTn>
                                        <p:tgtEl>
                                          <p:spTgt spid="3530778"/>
                                        </p:tgtEl>
                                        <p:attrNameLst>
                                          <p:attrName>style.visibility</p:attrName>
                                        </p:attrNameLst>
                                      </p:cBhvr>
                                      <p:to>
                                        <p:strVal val="visible"/>
                                      </p:to>
                                    </p:set>
                                    <p:anim calcmode="lin" valueType="num">
                                      <p:cBhvr additive="base">
                                        <p:cTn id="94" dur="500" fill="hold"/>
                                        <p:tgtEl>
                                          <p:spTgt spid="3530778"/>
                                        </p:tgtEl>
                                        <p:attrNameLst>
                                          <p:attrName>ppt_x</p:attrName>
                                        </p:attrNameLst>
                                      </p:cBhvr>
                                      <p:tavLst>
                                        <p:tav tm="0">
                                          <p:val>
                                            <p:strVal val="#ppt_x"/>
                                          </p:val>
                                        </p:tav>
                                        <p:tav tm="100000">
                                          <p:val>
                                            <p:strVal val="#ppt_x"/>
                                          </p:val>
                                        </p:tav>
                                      </p:tavLst>
                                    </p:anim>
                                    <p:anim calcmode="lin" valueType="num">
                                      <p:cBhvr additive="base">
                                        <p:cTn id="95" dur="500" fill="hold"/>
                                        <p:tgtEl>
                                          <p:spTgt spid="3530778"/>
                                        </p:tgtEl>
                                        <p:attrNameLst>
                                          <p:attrName>ppt_y</p:attrName>
                                        </p:attrNameLst>
                                      </p:cBhvr>
                                      <p:tavLst>
                                        <p:tav tm="0">
                                          <p:val>
                                            <p:strVal val="0-#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32" fill="hold" grpId="0" nodeType="clickEffect">
                                  <p:stCondLst>
                                    <p:cond delay="0"/>
                                  </p:stCondLst>
                                  <p:childTnLst>
                                    <p:set>
                                      <p:cBhvr>
                                        <p:cTn id="99" dur="1" fill="hold">
                                          <p:stCondLst>
                                            <p:cond delay="0"/>
                                          </p:stCondLst>
                                        </p:cTn>
                                        <p:tgtEl>
                                          <p:spTgt spid="3530808"/>
                                        </p:tgtEl>
                                        <p:attrNameLst>
                                          <p:attrName>style.visibility</p:attrName>
                                        </p:attrNameLst>
                                      </p:cBhvr>
                                      <p:to>
                                        <p:strVal val="visible"/>
                                      </p:to>
                                    </p:set>
                                    <p:anim calcmode="lin" valueType="num">
                                      <p:cBhvr>
                                        <p:cTn id="100" dur="500" fill="hold"/>
                                        <p:tgtEl>
                                          <p:spTgt spid="3530808"/>
                                        </p:tgtEl>
                                        <p:attrNameLst>
                                          <p:attrName>ppt_w</p:attrName>
                                        </p:attrNameLst>
                                      </p:cBhvr>
                                      <p:tavLst>
                                        <p:tav tm="0">
                                          <p:val>
                                            <p:strVal val="4*#ppt_w"/>
                                          </p:val>
                                        </p:tav>
                                        <p:tav tm="100000">
                                          <p:val>
                                            <p:strVal val="#ppt_w"/>
                                          </p:val>
                                        </p:tav>
                                      </p:tavLst>
                                    </p:anim>
                                    <p:anim calcmode="lin" valueType="num">
                                      <p:cBhvr>
                                        <p:cTn id="101" dur="500" fill="hold"/>
                                        <p:tgtEl>
                                          <p:spTgt spid="3530808"/>
                                        </p:tgtEl>
                                        <p:attrNameLst>
                                          <p:attrName>ppt_h</p:attrName>
                                        </p:attrNameLst>
                                      </p:cBhvr>
                                      <p:tavLst>
                                        <p:tav tm="0">
                                          <p:val>
                                            <p:strVal val="4*#ppt_h"/>
                                          </p:val>
                                        </p:tav>
                                        <p:tav tm="100000">
                                          <p:val>
                                            <p:strVal val="#ppt_h"/>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7" presetClass="entr" presetSubtype="4" fill="hold" nodeType="clickEffect">
                                  <p:stCondLst>
                                    <p:cond delay="0"/>
                                  </p:stCondLst>
                                  <p:childTnLst>
                                    <p:set>
                                      <p:cBhvr>
                                        <p:cTn id="105" dur="1" fill="hold">
                                          <p:stCondLst>
                                            <p:cond delay="0"/>
                                          </p:stCondLst>
                                        </p:cTn>
                                        <p:tgtEl>
                                          <p:spTgt spid="3530812"/>
                                        </p:tgtEl>
                                        <p:attrNameLst>
                                          <p:attrName>style.visibility</p:attrName>
                                        </p:attrNameLst>
                                      </p:cBhvr>
                                      <p:to>
                                        <p:strVal val="visible"/>
                                      </p:to>
                                    </p:set>
                                    <p:anim calcmode="lin" valueType="num">
                                      <p:cBhvr>
                                        <p:cTn id="106" dur="500" fill="hold"/>
                                        <p:tgtEl>
                                          <p:spTgt spid="3530812"/>
                                        </p:tgtEl>
                                        <p:attrNameLst>
                                          <p:attrName>ppt_x</p:attrName>
                                        </p:attrNameLst>
                                      </p:cBhvr>
                                      <p:tavLst>
                                        <p:tav tm="0">
                                          <p:val>
                                            <p:strVal val="#ppt_x"/>
                                          </p:val>
                                        </p:tav>
                                        <p:tav tm="100000">
                                          <p:val>
                                            <p:strVal val="#ppt_x"/>
                                          </p:val>
                                        </p:tav>
                                      </p:tavLst>
                                    </p:anim>
                                    <p:anim calcmode="lin" valueType="num">
                                      <p:cBhvr>
                                        <p:cTn id="107" dur="500" fill="hold"/>
                                        <p:tgtEl>
                                          <p:spTgt spid="3530812"/>
                                        </p:tgtEl>
                                        <p:attrNameLst>
                                          <p:attrName>ppt_y</p:attrName>
                                        </p:attrNameLst>
                                      </p:cBhvr>
                                      <p:tavLst>
                                        <p:tav tm="0">
                                          <p:val>
                                            <p:strVal val="#ppt_y+#ppt_h/2"/>
                                          </p:val>
                                        </p:tav>
                                        <p:tav tm="100000">
                                          <p:val>
                                            <p:strVal val="#ppt_y"/>
                                          </p:val>
                                        </p:tav>
                                      </p:tavLst>
                                    </p:anim>
                                    <p:anim calcmode="lin" valueType="num">
                                      <p:cBhvr>
                                        <p:cTn id="108" dur="500" fill="hold"/>
                                        <p:tgtEl>
                                          <p:spTgt spid="3530812"/>
                                        </p:tgtEl>
                                        <p:attrNameLst>
                                          <p:attrName>ppt_w</p:attrName>
                                        </p:attrNameLst>
                                      </p:cBhvr>
                                      <p:tavLst>
                                        <p:tav tm="0">
                                          <p:val>
                                            <p:strVal val="#ppt_w"/>
                                          </p:val>
                                        </p:tav>
                                        <p:tav tm="100000">
                                          <p:val>
                                            <p:strVal val="#ppt_w"/>
                                          </p:val>
                                        </p:tav>
                                      </p:tavLst>
                                    </p:anim>
                                    <p:anim calcmode="lin" valueType="num">
                                      <p:cBhvr>
                                        <p:cTn id="109" dur="500" fill="hold"/>
                                        <p:tgtEl>
                                          <p:spTgt spid="3530812"/>
                                        </p:tgtEl>
                                        <p:attrNameLst>
                                          <p:attrName>ppt_h</p:attrName>
                                        </p:attrNameLst>
                                      </p:cBhvr>
                                      <p:tavLst>
                                        <p:tav tm="0">
                                          <p:val>
                                            <p:fltVal val="0"/>
                                          </p:val>
                                        </p:tav>
                                        <p:tav tm="100000">
                                          <p:val>
                                            <p:strVal val="#ppt_h"/>
                                          </p:val>
                                        </p:tav>
                                      </p:tavLst>
                                    </p:anim>
                                  </p:childTnLst>
                                </p:cTn>
                              </p:par>
                            </p:childTnLst>
                          </p:cTn>
                        </p:par>
                        <p:par>
                          <p:cTn id="110" fill="hold" nodeType="afterGroup">
                            <p:stCondLst>
                              <p:cond delay="500"/>
                            </p:stCondLst>
                            <p:childTnLst>
                              <p:par>
                                <p:cTn id="111" presetID="23" presetClass="entr" presetSubtype="32" fill="hold" grpId="0" nodeType="afterEffect">
                                  <p:stCondLst>
                                    <p:cond delay="0"/>
                                  </p:stCondLst>
                                  <p:childTnLst>
                                    <p:set>
                                      <p:cBhvr>
                                        <p:cTn id="112" dur="1" fill="hold">
                                          <p:stCondLst>
                                            <p:cond delay="0"/>
                                          </p:stCondLst>
                                        </p:cTn>
                                        <p:tgtEl>
                                          <p:spTgt spid="3530809"/>
                                        </p:tgtEl>
                                        <p:attrNameLst>
                                          <p:attrName>style.visibility</p:attrName>
                                        </p:attrNameLst>
                                      </p:cBhvr>
                                      <p:to>
                                        <p:strVal val="visible"/>
                                      </p:to>
                                    </p:set>
                                    <p:anim calcmode="lin" valueType="num">
                                      <p:cBhvr>
                                        <p:cTn id="113" dur="500" fill="hold"/>
                                        <p:tgtEl>
                                          <p:spTgt spid="3530809"/>
                                        </p:tgtEl>
                                        <p:attrNameLst>
                                          <p:attrName>ppt_w</p:attrName>
                                        </p:attrNameLst>
                                      </p:cBhvr>
                                      <p:tavLst>
                                        <p:tav tm="0">
                                          <p:val>
                                            <p:strVal val="4*#ppt_w"/>
                                          </p:val>
                                        </p:tav>
                                        <p:tav tm="100000">
                                          <p:val>
                                            <p:strVal val="#ppt_w"/>
                                          </p:val>
                                        </p:tav>
                                      </p:tavLst>
                                    </p:anim>
                                    <p:anim calcmode="lin" valueType="num">
                                      <p:cBhvr>
                                        <p:cTn id="114" dur="500" fill="hold"/>
                                        <p:tgtEl>
                                          <p:spTgt spid="3530809"/>
                                        </p:tgtEl>
                                        <p:attrNameLst>
                                          <p:attrName>ppt_h</p:attrName>
                                        </p:attrNameLst>
                                      </p:cBhvr>
                                      <p:tavLst>
                                        <p:tav tm="0">
                                          <p:val>
                                            <p:strVal val="4*#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7" presetClass="entr" presetSubtype="4" fill="hold" nodeType="clickEffect">
                                  <p:stCondLst>
                                    <p:cond delay="0"/>
                                  </p:stCondLst>
                                  <p:childTnLst>
                                    <p:set>
                                      <p:cBhvr>
                                        <p:cTn id="118" dur="1" fill="hold">
                                          <p:stCondLst>
                                            <p:cond delay="0"/>
                                          </p:stCondLst>
                                        </p:cTn>
                                        <p:tgtEl>
                                          <p:spTgt spid="3530811"/>
                                        </p:tgtEl>
                                        <p:attrNameLst>
                                          <p:attrName>style.visibility</p:attrName>
                                        </p:attrNameLst>
                                      </p:cBhvr>
                                      <p:to>
                                        <p:strVal val="visible"/>
                                      </p:to>
                                    </p:set>
                                    <p:anim calcmode="lin" valueType="num">
                                      <p:cBhvr>
                                        <p:cTn id="119" dur="500" fill="hold"/>
                                        <p:tgtEl>
                                          <p:spTgt spid="3530811"/>
                                        </p:tgtEl>
                                        <p:attrNameLst>
                                          <p:attrName>ppt_x</p:attrName>
                                        </p:attrNameLst>
                                      </p:cBhvr>
                                      <p:tavLst>
                                        <p:tav tm="0">
                                          <p:val>
                                            <p:strVal val="#ppt_x"/>
                                          </p:val>
                                        </p:tav>
                                        <p:tav tm="100000">
                                          <p:val>
                                            <p:strVal val="#ppt_x"/>
                                          </p:val>
                                        </p:tav>
                                      </p:tavLst>
                                    </p:anim>
                                    <p:anim calcmode="lin" valueType="num">
                                      <p:cBhvr>
                                        <p:cTn id="120" dur="500" fill="hold"/>
                                        <p:tgtEl>
                                          <p:spTgt spid="3530811"/>
                                        </p:tgtEl>
                                        <p:attrNameLst>
                                          <p:attrName>ppt_y</p:attrName>
                                        </p:attrNameLst>
                                      </p:cBhvr>
                                      <p:tavLst>
                                        <p:tav tm="0">
                                          <p:val>
                                            <p:strVal val="#ppt_y+#ppt_h/2"/>
                                          </p:val>
                                        </p:tav>
                                        <p:tav tm="100000">
                                          <p:val>
                                            <p:strVal val="#ppt_y"/>
                                          </p:val>
                                        </p:tav>
                                      </p:tavLst>
                                    </p:anim>
                                    <p:anim calcmode="lin" valueType="num">
                                      <p:cBhvr>
                                        <p:cTn id="121" dur="500" fill="hold"/>
                                        <p:tgtEl>
                                          <p:spTgt spid="3530811"/>
                                        </p:tgtEl>
                                        <p:attrNameLst>
                                          <p:attrName>ppt_w</p:attrName>
                                        </p:attrNameLst>
                                      </p:cBhvr>
                                      <p:tavLst>
                                        <p:tav tm="0">
                                          <p:val>
                                            <p:strVal val="#ppt_w"/>
                                          </p:val>
                                        </p:tav>
                                        <p:tav tm="100000">
                                          <p:val>
                                            <p:strVal val="#ppt_w"/>
                                          </p:val>
                                        </p:tav>
                                      </p:tavLst>
                                    </p:anim>
                                    <p:anim calcmode="lin" valueType="num">
                                      <p:cBhvr>
                                        <p:cTn id="122" dur="500" fill="hold"/>
                                        <p:tgtEl>
                                          <p:spTgt spid="3530811"/>
                                        </p:tgtEl>
                                        <p:attrNameLst>
                                          <p:attrName>ppt_h</p:attrName>
                                        </p:attrNameLst>
                                      </p:cBhvr>
                                      <p:tavLst>
                                        <p:tav tm="0">
                                          <p:val>
                                            <p:fltVal val="0"/>
                                          </p:val>
                                        </p:tav>
                                        <p:tav tm="100000">
                                          <p:val>
                                            <p:strVal val="#ppt_h"/>
                                          </p:val>
                                        </p:tav>
                                      </p:tavLst>
                                    </p:anim>
                                  </p:childTnLst>
                                </p:cTn>
                              </p:par>
                            </p:childTnLst>
                          </p:cTn>
                        </p:par>
                        <p:par>
                          <p:cTn id="123" fill="hold" nodeType="afterGroup">
                            <p:stCondLst>
                              <p:cond delay="500"/>
                            </p:stCondLst>
                            <p:childTnLst>
                              <p:par>
                                <p:cTn id="124" presetID="23" presetClass="entr" presetSubtype="32" fill="hold" grpId="0" nodeType="afterEffect">
                                  <p:stCondLst>
                                    <p:cond delay="0"/>
                                  </p:stCondLst>
                                  <p:childTnLst>
                                    <p:set>
                                      <p:cBhvr>
                                        <p:cTn id="125" dur="1" fill="hold">
                                          <p:stCondLst>
                                            <p:cond delay="0"/>
                                          </p:stCondLst>
                                        </p:cTn>
                                        <p:tgtEl>
                                          <p:spTgt spid="3530810"/>
                                        </p:tgtEl>
                                        <p:attrNameLst>
                                          <p:attrName>style.visibility</p:attrName>
                                        </p:attrNameLst>
                                      </p:cBhvr>
                                      <p:to>
                                        <p:strVal val="visible"/>
                                      </p:to>
                                    </p:set>
                                    <p:anim calcmode="lin" valueType="num">
                                      <p:cBhvr>
                                        <p:cTn id="126" dur="500" fill="hold"/>
                                        <p:tgtEl>
                                          <p:spTgt spid="3530810"/>
                                        </p:tgtEl>
                                        <p:attrNameLst>
                                          <p:attrName>ppt_w</p:attrName>
                                        </p:attrNameLst>
                                      </p:cBhvr>
                                      <p:tavLst>
                                        <p:tav tm="0">
                                          <p:val>
                                            <p:strVal val="4*#ppt_w"/>
                                          </p:val>
                                        </p:tav>
                                        <p:tav tm="100000">
                                          <p:val>
                                            <p:strVal val="#ppt_w"/>
                                          </p:val>
                                        </p:tav>
                                      </p:tavLst>
                                    </p:anim>
                                    <p:anim calcmode="lin" valueType="num">
                                      <p:cBhvr>
                                        <p:cTn id="127" dur="500" fill="hold"/>
                                        <p:tgtEl>
                                          <p:spTgt spid="3530810"/>
                                        </p:tgtEl>
                                        <p:attrNameLst>
                                          <p:attrName>ppt_h</p:attrName>
                                        </p:attrNameLst>
                                      </p:cBhvr>
                                      <p:tavLst>
                                        <p:tav tm="0">
                                          <p:val>
                                            <p:strVal val="4*#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7" presetClass="entr" presetSubtype="4" fill="hold" nodeType="clickEffect">
                                  <p:stCondLst>
                                    <p:cond delay="0"/>
                                  </p:stCondLst>
                                  <p:childTnLst>
                                    <p:set>
                                      <p:cBhvr>
                                        <p:cTn id="131" dur="1" fill="hold">
                                          <p:stCondLst>
                                            <p:cond delay="0"/>
                                          </p:stCondLst>
                                        </p:cTn>
                                        <p:tgtEl>
                                          <p:spTgt spid="3530815"/>
                                        </p:tgtEl>
                                        <p:attrNameLst>
                                          <p:attrName>style.visibility</p:attrName>
                                        </p:attrNameLst>
                                      </p:cBhvr>
                                      <p:to>
                                        <p:strVal val="visible"/>
                                      </p:to>
                                    </p:set>
                                    <p:anim calcmode="lin" valueType="num">
                                      <p:cBhvr>
                                        <p:cTn id="132" dur="500" fill="hold"/>
                                        <p:tgtEl>
                                          <p:spTgt spid="3530815"/>
                                        </p:tgtEl>
                                        <p:attrNameLst>
                                          <p:attrName>ppt_x</p:attrName>
                                        </p:attrNameLst>
                                      </p:cBhvr>
                                      <p:tavLst>
                                        <p:tav tm="0">
                                          <p:val>
                                            <p:strVal val="#ppt_x"/>
                                          </p:val>
                                        </p:tav>
                                        <p:tav tm="100000">
                                          <p:val>
                                            <p:strVal val="#ppt_x"/>
                                          </p:val>
                                        </p:tav>
                                      </p:tavLst>
                                    </p:anim>
                                    <p:anim calcmode="lin" valueType="num">
                                      <p:cBhvr>
                                        <p:cTn id="133" dur="500" fill="hold"/>
                                        <p:tgtEl>
                                          <p:spTgt spid="3530815"/>
                                        </p:tgtEl>
                                        <p:attrNameLst>
                                          <p:attrName>ppt_y</p:attrName>
                                        </p:attrNameLst>
                                      </p:cBhvr>
                                      <p:tavLst>
                                        <p:tav tm="0">
                                          <p:val>
                                            <p:strVal val="#ppt_y+#ppt_h/2"/>
                                          </p:val>
                                        </p:tav>
                                        <p:tav tm="100000">
                                          <p:val>
                                            <p:strVal val="#ppt_y"/>
                                          </p:val>
                                        </p:tav>
                                      </p:tavLst>
                                    </p:anim>
                                    <p:anim calcmode="lin" valueType="num">
                                      <p:cBhvr>
                                        <p:cTn id="134" dur="500" fill="hold"/>
                                        <p:tgtEl>
                                          <p:spTgt spid="3530815"/>
                                        </p:tgtEl>
                                        <p:attrNameLst>
                                          <p:attrName>ppt_w</p:attrName>
                                        </p:attrNameLst>
                                      </p:cBhvr>
                                      <p:tavLst>
                                        <p:tav tm="0">
                                          <p:val>
                                            <p:strVal val="#ppt_w"/>
                                          </p:val>
                                        </p:tav>
                                        <p:tav tm="100000">
                                          <p:val>
                                            <p:strVal val="#ppt_w"/>
                                          </p:val>
                                        </p:tav>
                                      </p:tavLst>
                                    </p:anim>
                                    <p:anim calcmode="lin" valueType="num">
                                      <p:cBhvr>
                                        <p:cTn id="135" dur="500" fill="hold"/>
                                        <p:tgtEl>
                                          <p:spTgt spid="3530815"/>
                                        </p:tgtEl>
                                        <p:attrNameLst>
                                          <p:attrName>ppt_h</p:attrName>
                                        </p:attrNameLst>
                                      </p:cBhvr>
                                      <p:tavLst>
                                        <p:tav tm="0">
                                          <p:val>
                                            <p:fltVal val="0"/>
                                          </p:val>
                                        </p:tav>
                                        <p:tav tm="100000">
                                          <p:val>
                                            <p:strVal val="#ppt_h"/>
                                          </p:val>
                                        </p:tav>
                                      </p:tavLst>
                                    </p:anim>
                                  </p:childTnLst>
                                </p:cTn>
                              </p:par>
                            </p:childTnLst>
                          </p:cTn>
                        </p:par>
                        <p:par>
                          <p:cTn id="136" fill="hold" nodeType="afterGroup">
                            <p:stCondLst>
                              <p:cond delay="500"/>
                            </p:stCondLst>
                            <p:childTnLst>
                              <p:par>
                                <p:cTn id="137" presetID="23" presetClass="entr" presetSubtype="32" fill="hold" grpId="0" nodeType="afterEffect">
                                  <p:stCondLst>
                                    <p:cond delay="0"/>
                                  </p:stCondLst>
                                  <p:childTnLst>
                                    <p:set>
                                      <p:cBhvr>
                                        <p:cTn id="138" dur="1" fill="hold">
                                          <p:stCondLst>
                                            <p:cond delay="0"/>
                                          </p:stCondLst>
                                        </p:cTn>
                                        <p:tgtEl>
                                          <p:spTgt spid="3530813"/>
                                        </p:tgtEl>
                                        <p:attrNameLst>
                                          <p:attrName>style.visibility</p:attrName>
                                        </p:attrNameLst>
                                      </p:cBhvr>
                                      <p:to>
                                        <p:strVal val="visible"/>
                                      </p:to>
                                    </p:set>
                                    <p:anim calcmode="lin" valueType="num">
                                      <p:cBhvr>
                                        <p:cTn id="139" dur="500" fill="hold"/>
                                        <p:tgtEl>
                                          <p:spTgt spid="3530813"/>
                                        </p:tgtEl>
                                        <p:attrNameLst>
                                          <p:attrName>ppt_w</p:attrName>
                                        </p:attrNameLst>
                                      </p:cBhvr>
                                      <p:tavLst>
                                        <p:tav tm="0">
                                          <p:val>
                                            <p:strVal val="4*#ppt_w"/>
                                          </p:val>
                                        </p:tav>
                                        <p:tav tm="100000">
                                          <p:val>
                                            <p:strVal val="#ppt_w"/>
                                          </p:val>
                                        </p:tav>
                                      </p:tavLst>
                                    </p:anim>
                                    <p:anim calcmode="lin" valueType="num">
                                      <p:cBhvr>
                                        <p:cTn id="140" dur="500" fill="hold"/>
                                        <p:tgtEl>
                                          <p:spTgt spid="3530813"/>
                                        </p:tgtEl>
                                        <p:attrNameLst>
                                          <p:attrName>ppt_h</p:attrName>
                                        </p:attrNameLst>
                                      </p:cBhvr>
                                      <p:tavLst>
                                        <p:tav tm="0">
                                          <p:val>
                                            <p:strVal val="4*#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7" presetClass="entr" presetSubtype="4" fill="hold" nodeType="clickEffect">
                                  <p:stCondLst>
                                    <p:cond delay="0"/>
                                  </p:stCondLst>
                                  <p:childTnLst>
                                    <p:set>
                                      <p:cBhvr>
                                        <p:cTn id="144" dur="1" fill="hold">
                                          <p:stCondLst>
                                            <p:cond delay="0"/>
                                          </p:stCondLst>
                                        </p:cTn>
                                        <p:tgtEl>
                                          <p:spTgt spid="3530816"/>
                                        </p:tgtEl>
                                        <p:attrNameLst>
                                          <p:attrName>style.visibility</p:attrName>
                                        </p:attrNameLst>
                                      </p:cBhvr>
                                      <p:to>
                                        <p:strVal val="visible"/>
                                      </p:to>
                                    </p:set>
                                    <p:anim calcmode="lin" valueType="num">
                                      <p:cBhvr>
                                        <p:cTn id="145" dur="500" fill="hold"/>
                                        <p:tgtEl>
                                          <p:spTgt spid="3530816"/>
                                        </p:tgtEl>
                                        <p:attrNameLst>
                                          <p:attrName>ppt_x</p:attrName>
                                        </p:attrNameLst>
                                      </p:cBhvr>
                                      <p:tavLst>
                                        <p:tav tm="0">
                                          <p:val>
                                            <p:strVal val="#ppt_x"/>
                                          </p:val>
                                        </p:tav>
                                        <p:tav tm="100000">
                                          <p:val>
                                            <p:strVal val="#ppt_x"/>
                                          </p:val>
                                        </p:tav>
                                      </p:tavLst>
                                    </p:anim>
                                    <p:anim calcmode="lin" valueType="num">
                                      <p:cBhvr>
                                        <p:cTn id="146" dur="500" fill="hold"/>
                                        <p:tgtEl>
                                          <p:spTgt spid="3530816"/>
                                        </p:tgtEl>
                                        <p:attrNameLst>
                                          <p:attrName>ppt_y</p:attrName>
                                        </p:attrNameLst>
                                      </p:cBhvr>
                                      <p:tavLst>
                                        <p:tav tm="0">
                                          <p:val>
                                            <p:strVal val="#ppt_y+#ppt_h/2"/>
                                          </p:val>
                                        </p:tav>
                                        <p:tav tm="100000">
                                          <p:val>
                                            <p:strVal val="#ppt_y"/>
                                          </p:val>
                                        </p:tav>
                                      </p:tavLst>
                                    </p:anim>
                                    <p:anim calcmode="lin" valueType="num">
                                      <p:cBhvr>
                                        <p:cTn id="147" dur="500" fill="hold"/>
                                        <p:tgtEl>
                                          <p:spTgt spid="3530816"/>
                                        </p:tgtEl>
                                        <p:attrNameLst>
                                          <p:attrName>ppt_w</p:attrName>
                                        </p:attrNameLst>
                                      </p:cBhvr>
                                      <p:tavLst>
                                        <p:tav tm="0">
                                          <p:val>
                                            <p:strVal val="#ppt_w"/>
                                          </p:val>
                                        </p:tav>
                                        <p:tav tm="100000">
                                          <p:val>
                                            <p:strVal val="#ppt_w"/>
                                          </p:val>
                                        </p:tav>
                                      </p:tavLst>
                                    </p:anim>
                                    <p:anim calcmode="lin" valueType="num">
                                      <p:cBhvr>
                                        <p:cTn id="148" dur="500" fill="hold"/>
                                        <p:tgtEl>
                                          <p:spTgt spid="3530816"/>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500"/>
                            </p:stCondLst>
                            <p:childTnLst>
                              <p:par>
                                <p:cTn id="150" presetID="23" presetClass="entr" presetSubtype="32" fill="hold" grpId="0" nodeType="afterEffect">
                                  <p:stCondLst>
                                    <p:cond delay="0"/>
                                  </p:stCondLst>
                                  <p:childTnLst>
                                    <p:set>
                                      <p:cBhvr>
                                        <p:cTn id="151" dur="1" fill="hold">
                                          <p:stCondLst>
                                            <p:cond delay="0"/>
                                          </p:stCondLst>
                                        </p:cTn>
                                        <p:tgtEl>
                                          <p:spTgt spid="3530814"/>
                                        </p:tgtEl>
                                        <p:attrNameLst>
                                          <p:attrName>style.visibility</p:attrName>
                                        </p:attrNameLst>
                                      </p:cBhvr>
                                      <p:to>
                                        <p:strVal val="visible"/>
                                      </p:to>
                                    </p:set>
                                    <p:anim calcmode="lin" valueType="num">
                                      <p:cBhvr>
                                        <p:cTn id="152" dur="500" fill="hold"/>
                                        <p:tgtEl>
                                          <p:spTgt spid="3530814"/>
                                        </p:tgtEl>
                                        <p:attrNameLst>
                                          <p:attrName>ppt_w</p:attrName>
                                        </p:attrNameLst>
                                      </p:cBhvr>
                                      <p:tavLst>
                                        <p:tav tm="0">
                                          <p:val>
                                            <p:strVal val="4*#ppt_w"/>
                                          </p:val>
                                        </p:tav>
                                        <p:tav tm="100000">
                                          <p:val>
                                            <p:strVal val="#ppt_w"/>
                                          </p:val>
                                        </p:tav>
                                      </p:tavLst>
                                    </p:anim>
                                    <p:anim calcmode="lin" valueType="num">
                                      <p:cBhvr>
                                        <p:cTn id="153" dur="500" fill="hold"/>
                                        <p:tgtEl>
                                          <p:spTgt spid="3530814"/>
                                        </p:tgtEl>
                                        <p:attrNameLst>
                                          <p:attrName>ppt_h</p:attrName>
                                        </p:attrNameLst>
                                      </p:cBhvr>
                                      <p:tavLst>
                                        <p:tav tm="0">
                                          <p:val>
                                            <p:strVal val="4*#ppt_h"/>
                                          </p:val>
                                        </p:tav>
                                        <p:tav tm="100000">
                                          <p:val>
                                            <p:strVal val="#ppt_h"/>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1" fill="hold" grpId="0" nodeType="clickEffect">
                                  <p:stCondLst>
                                    <p:cond delay="0"/>
                                  </p:stCondLst>
                                  <p:childTnLst>
                                    <p:set>
                                      <p:cBhvr>
                                        <p:cTn id="157" dur="1" fill="hold">
                                          <p:stCondLst>
                                            <p:cond delay="0"/>
                                          </p:stCondLst>
                                        </p:cTn>
                                        <p:tgtEl>
                                          <p:spTgt spid="3530817"/>
                                        </p:tgtEl>
                                        <p:attrNameLst>
                                          <p:attrName>style.visibility</p:attrName>
                                        </p:attrNameLst>
                                      </p:cBhvr>
                                      <p:to>
                                        <p:strVal val="visible"/>
                                      </p:to>
                                    </p:set>
                                    <p:anim calcmode="lin" valueType="num">
                                      <p:cBhvr additive="base">
                                        <p:cTn id="158" dur="500" fill="hold"/>
                                        <p:tgtEl>
                                          <p:spTgt spid="3530817"/>
                                        </p:tgtEl>
                                        <p:attrNameLst>
                                          <p:attrName>ppt_x</p:attrName>
                                        </p:attrNameLst>
                                      </p:cBhvr>
                                      <p:tavLst>
                                        <p:tav tm="0">
                                          <p:val>
                                            <p:strVal val="#ppt_x"/>
                                          </p:val>
                                        </p:tav>
                                        <p:tav tm="100000">
                                          <p:val>
                                            <p:strVal val="#ppt_x"/>
                                          </p:val>
                                        </p:tav>
                                      </p:tavLst>
                                    </p:anim>
                                    <p:anim calcmode="lin" valueType="num">
                                      <p:cBhvr additive="base">
                                        <p:cTn id="159" dur="500" fill="hold"/>
                                        <p:tgtEl>
                                          <p:spTgt spid="3530817"/>
                                        </p:tgtEl>
                                        <p:attrNameLst>
                                          <p:attrName>ppt_y</p:attrName>
                                        </p:attrNameLst>
                                      </p:cBhvr>
                                      <p:tavLst>
                                        <p:tav tm="0">
                                          <p:val>
                                            <p:strVal val="0-#ppt_h/2"/>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3" presetClass="entr" presetSubtype="32" fill="hold" grpId="0" nodeType="clickEffect">
                                  <p:stCondLst>
                                    <p:cond delay="0"/>
                                  </p:stCondLst>
                                  <p:childTnLst>
                                    <p:set>
                                      <p:cBhvr>
                                        <p:cTn id="163" dur="1" fill="hold">
                                          <p:stCondLst>
                                            <p:cond delay="0"/>
                                          </p:stCondLst>
                                        </p:cTn>
                                        <p:tgtEl>
                                          <p:spTgt spid="3530818"/>
                                        </p:tgtEl>
                                        <p:attrNameLst>
                                          <p:attrName>style.visibility</p:attrName>
                                        </p:attrNameLst>
                                      </p:cBhvr>
                                      <p:to>
                                        <p:strVal val="visible"/>
                                      </p:to>
                                    </p:set>
                                    <p:anim calcmode="lin" valueType="num">
                                      <p:cBhvr>
                                        <p:cTn id="164" dur="500" fill="hold"/>
                                        <p:tgtEl>
                                          <p:spTgt spid="3530818"/>
                                        </p:tgtEl>
                                        <p:attrNameLst>
                                          <p:attrName>ppt_w</p:attrName>
                                        </p:attrNameLst>
                                      </p:cBhvr>
                                      <p:tavLst>
                                        <p:tav tm="0">
                                          <p:val>
                                            <p:strVal val="4*#ppt_w"/>
                                          </p:val>
                                        </p:tav>
                                        <p:tav tm="100000">
                                          <p:val>
                                            <p:strVal val="#ppt_w"/>
                                          </p:val>
                                        </p:tav>
                                      </p:tavLst>
                                    </p:anim>
                                    <p:anim calcmode="lin" valueType="num">
                                      <p:cBhvr>
                                        <p:cTn id="165" dur="500" fill="hold"/>
                                        <p:tgtEl>
                                          <p:spTgt spid="3530818"/>
                                        </p:tgtEl>
                                        <p:attrNameLst>
                                          <p:attrName>ppt_h</p:attrName>
                                        </p:attrNameLst>
                                      </p:cBhvr>
                                      <p:tavLst>
                                        <p:tav tm="0">
                                          <p:val>
                                            <p:strVal val="4*#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grpId="0" nodeType="click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wipe(left)">
                                      <p:cBhvr>
                                        <p:cTn id="170" dur="500"/>
                                        <p:tgtEl>
                                          <p:spTgt spid="39"/>
                                        </p:tgtEl>
                                      </p:cBhvr>
                                    </p:animEffect>
                                  </p:childTnLst>
                                </p:cTn>
                              </p:par>
                            </p:childTnLst>
                          </p:cTn>
                        </p:par>
                      </p:childTnLst>
                    </p:cTn>
                  </p:par>
                  <p:par>
                    <p:cTn id="171" fill="hold">
                      <p:stCondLst>
                        <p:cond delay="indefinite"/>
                      </p:stCondLst>
                      <p:childTnLst>
                        <p:par>
                          <p:cTn id="172" fill="hold">
                            <p:stCondLst>
                              <p:cond delay="0"/>
                            </p:stCondLst>
                            <p:childTnLst>
                              <p:par>
                                <p:cTn id="173" presetID="35" presetClass="entr" presetSubtype="0" fill="hold" grpId="0" nodeType="clickEffect">
                                  <p:stCondLst>
                                    <p:cond delay="0"/>
                                  </p:stCondLst>
                                  <p:iterate type="lt">
                                    <p:tmPct val="10000"/>
                                  </p:iterate>
                                  <p:childTnLst>
                                    <p:set>
                                      <p:cBhvr>
                                        <p:cTn id="174" dur="1" fill="hold">
                                          <p:stCondLst>
                                            <p:cond delay="0"/>
                                          </p:stCondLst>
                                        </p:cTn>
                                        <p:tgtEl>
                                          <p:spTgt spid="44"/>
                                        </p:tgtEl>
                                        <p:attrNameLst>
                                          <p:attrName>style.visibility</p:attrName>
                                        </p:attrNameLst>
                                      </p:cBhvr>
                                      <p:to>
                                        <p:strVal val="visible"/>
                                      </p:to>
                                    </p:set>
                                    <p:animEffect transition="in" filter="fade">
                                      <p:cBhvr>
                                        <p:cTn id="175" dur="500"/>
                                        <p:tgtEl>
                                          <p:spTgt spid="44"/>
                                        </p:tgtEl>
                                      </p:cBhvr>
                                    </p:animEffect>
                                    <p:anim calcmode="lin" valueType="num">
                                      <p:cBhvr>
                                        <p:cTn id="176" dur="500" fill="hold"/>
                                        <p:tgtEl>
                                          <p:spTgt spid="44"/>
                                        </p:tgtEl>
                                        <p:attrNameLst>
                                          <p:attrName>style.rotation</p:attrName>
                                        </p:attrNameLst>
                                      </p:cBhvr>
                                      <p:tavLst>
                                        <p:tav tm="0">
                                          <p:val>
                                            <p:fltVal val="720"/>
                                          </p:val>
                                        </p:tav>
                                        <p:tav tm="100000">
                                          <p:val>
                                            <p:fltVal val="0"/>
                                          </p:val>
                                        </p:tav>
                                      </p:tavLst>
                                    </p:anim>
                                    <p:anim calcmode="lin" valueType="num">
                                      <p:cBhvr>
                                        <p:cTn id="177" dur="500" fill="hold"/>
                                        <p:tgtEl>
                                          <p:spTgt spid="44"/>
                                        </p:tgtEl>
                                        <p:attrNameLst>
                                          <p:attrName>ppt_h</p:attrName>
                                        </p:attrNameLst>
                                      </p:cBhvr>
                                      <p:tavLst>
                                        <p:tav tm="0">
                                          <p:val>
                                            <p:fltVal val="0"/>
                                          </p:val>
                                        </p:tav>
                                        <p:tav tm="100000">
                                          <p:val>
                                            <p:strVal val="#ppt_h"/>
                                          </p:val>
                                        </p:tav>
                                      </p:tavLst>
                                    </p:anim>
                                    <p:anim calcmode="lin" valueType="num">
                                      <p:cBhvr>
                                        <p:cTn id="178" dur="500" fill="hold"/>
                                        <p:tgtEl>
                                          <p:spTgt spid="44"/>
                                        </p:tgtEl>
                                        <p:attrNameLst>
                                          <p:attrName>ppt_w</p:attrName>
                                        </p:attrNameLst>
                                      </p:cBhvr>
                                      <p:tavLst>
                                        <p:tav tm="0">
                                          <p:val>
                                            <p:fltVal val="0"/>
                                          </p:val>
                                        </p:tav>
                                        <p:tav tm="100000">
                                          <p:val>
                                            <p:strVal val="#ppt_w"/>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7" presetClass="entr" presetSubtype="4" fill="hold" grpId="0" nodeType="clickEffect">
                                  <p:stCondLst>
                                    <p:cond delay="0"/>
                                  </p:stCondLst>
                                  <p:childTnLst>
                                    <p:set>
                                      <p:cBhvr>
                                        <p:cTn id="182" dur="1" fill="hold">
                                          <p:stCondLst>
                                            <p:cond delay="0"/>
                                          </p:stCondLst>
                                        </p:cTn>
                                        <p:tgtEl>
                                          <p:spTgt spid="3530822"/>
                                        </p:tgtEl>
                                        <p:attrNameLst>
                                          <p:attrName>style.visibility</p:attrName>
                                        </p:attrNameLst>
                                      </p:cBhvr>
                                      <p:to>
                                        <p:strVal val="visible"/>
                                      </p:to>
                                    </p:set>
                                    <p:anim calcmode="lin" valueType="num">
                                      <p:cBhvr>
                                        <p:cTn id="183" dur="500" fill="hold"/>
                                        <p:tgtEl>
                                          <p:spTgt spid="3530822"/>
                                        </p:tgtEl>
                                        <p:attrNameLst>
                                          <p:attrName>ppt_x</p:attrName>
                                        </p:attrNameLst>
                                      </p:cBhvr>
                                      <p:tavLst>
                                        <p:tav tm="0">
                                          <p:val>
                                            <p:strVal val="#ppt_x"/>
                                          </p:val>
                                        </p:tav>
                                        <p:tav tm="100000">
                                          <p:val>
                                            <p:strVal val="#ppt_x"/>
                                          </p:val>
                                        </p:tav>
                                      </p:tavLst>
                                    </p:anim>
                                    <p:anim calcmode="lin" valueType="num">
                                      <p:cBhvr>
                                        <p:cTn id="184" dur="500" fill="hold"/>
                                        <p:tgtEl>
                                          <p:spTgt spid="3530822"/>
                                        </p:tgtEl>
                                        <p:attrNameLst>
                                          <p:attrName>ppt_y</p:attrName>
                                        </p:attrNameLst>
                                      </p:cBhvr>
                                      <p:tavLst>
                                        <p:tav tm="0">
                                          <p:val>
                                            <p:strVal val="#ppt_y+#ppt_h/2"/>
                                          </p:val>
                                        </p:tav>
                                        <p:tav tm="100000">
                                          <p:val>
                                            <p:strVal val="#ppt_y"/>
                                          </p:val>
                                        </p:tav>
                                      </p:tavLst>
                                    </p:anim>
                                    <p:anim calcmode="lin" valueType="num">
                                      <p:cBhvr>
                                        <p:cTn id="185" dur="500" fill="hold"/>
                                        <p:tgtEl>
                                          <p:spTgt spid="3530822"/>
                                        </p:tgtEl>
                                        <p:attrNameLst>
                                          <p:attrName>ppt_w</p:attrName>
                                        </p:attrNameLst>
                                      </p:cBhvr>
                                      <p:tavLst>
                                        <p:tav tm="0">
                                          <p:val>
                                            <p:strVal val="#ppt_w"/>
                                          </p:val>
                                        </p:tav>
                                        <p:tav tm="100000">
                                          <p:val>
                                            <p:strVal val="#ppt_w"/>
                                          </p:val>
                                        </p:tav>
                                      </p:tavLst>
                                    </p:anim>
                                    <p:anim calcmode="lin" valueType="num">
                                      <p:cBhvr>
                                        <p:cTn id="186" dur="500" fill="hold"/>
                                        <p:tgtEl>
                                          <p:spTgt spid="3530822"/>
                                        </p:tgtEl>
                                        <p:attrNameLst>
                                          <p:attrName>ppt_h</p:attrName>
                                        </p:attrNameLst>
                                      </p:cBhvr>
                                      <p:tavLst>
                                        <p:tav tm="0">
                                          <p:val>
                                            <p:fltVal val="0"/>
                                          </p:val>
                                        </p:tav>
                                        <p:tav tm="100000">
                                          <p:val>
                                            <p:strVal val="#ppt_h"/>
                                          </p:val>
                                        </p:tav>
                                      </p:tavLst>
                                    </p:anim>
                                  </p:childTnLst>
                                </p:cTn>
                              </p:par>
                            </p:childTnLst>
                          </p:cTn>
                        </p:par>
                        <p:par>
                          <p:cTn id="187" fill="hold" nodeType="afterGroup">
                            <p:stCondLst>
                              <p:cond delay="500"/>
                            </p:stCondLst>
                            <p:childTnLst>
                              <p:par>
                                <p:cTn id="188" presetID="23" presetClass="entr" presetSubtype="32" fill="hold" grpId="0" nodeType="afterEffect">
                                  <p:stCondLst>
                                    <p:cond delay="0"/>
                                  </p:stCondLst>
                                  <p:childTnLst>
                                    <p:set>
                                      <p:cBhvr>
                                        <p:cTn id="189" dur="1" fill="hold">
                                          <p:stCondLst>
                                            <p:cond delay="0"/>
                                          </p:stCondLst>
                                        </p:cTn>
                                        <p:tgtEl>
                                          <p:spTgt spid="3530819"/>
                                        </p:tgtEl>
                                        <p:attrNameLst>
                                          <p:attrName>style.visibility</p:attrName>
                                        </p:attrNameLst>
                                      </p:cBhvr>
                                      <p:to>
                                        <p:strVal val="visible"/>
                                      </p:to>
                                    </p:set>
                                    <p:anim calcmode="lin" valueType="num">
                                      <p:cBhvr>
                                        <p:cTn id="190" dur="500" fill="hold"/>
                                        <p:tgtEl>
                                          <p:spTgt spid="3530819"/>
                                        </p:tgtEl>
                                        <p:attrNameLst>
                                          <p:attrName>ppt_w</p:attrName>
                                        </p:attrNameLst>
                                      </p:cBhvr>
                                      <p:tavLst>
                                        <p:tav tm="0">
                                          <p:val>
                                            <p:strVal val="4*#ppt_w"/>
                                          </p:val>
                                        </p:tav>
                                        <p:tav tm="100000">
                                          <p:val>
                                            <p:strVal val="#ppt_w"/>
                                          </p:val>
                                        </p:tav>
                                      </p:tavLst>
                                    </p:anim>
                                    <p:anim calcmode="lin" valueType="num">
                                      <p:cBhvr>
                                        <p:cTn id="191" dur="500" fill="hold"/>
                                        <p:tgtEl>
                                          <p:spTgt spid="3530819"/>
                                        </p:tgtEl>
                                        <p:attrNameLst>
                                          <p:attrName>ppt_h</p:attrName>
                                        </p:attrNameLst>
                                      </p:cBhvr>
                                      <p:tavLst>
                                        <p:tav tm="0">
                                          <p:val>
                                            <p:strVal val="4*#ppt_h"/>
                                          </p:val>
                                        </p:tav>
                                        <p:tav tm="100000">
                                          <p:val>
                                            <p:strVal val="#ppt_h"/>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40"/>
                                        </p:tgtEl>
                                        <p:attrNameLst>
                                          <p:attrName>style.visibility</p:attrName>
                                        </p:attrNameLst>
                                      </p:cBhvr>
                                      <p:to>
                                        <p:strVal val="visible"/>
                                      </p:to>
                                    </p:set>
                                    <p:animEffect transition="in" filter="wipe(left)">
                                      <p:cBhvr>
                                        <p:cTn id="196" dur="500"/>
                                        <p:tgtEl>
                                          <p:spTgt spid="40"/>
                                        </p:tgtEl>
                                      </p:cBhvr>
                                    </p:animEffect>
                                  </p:childTnLst>
                                </p:cTn>
                              </p:par>
                            </p:childTnLst>
                          </p:cTn>
                        </p:par>
                      </p:childTnLst>
                    </p:cTn>
                  </p:par>
                  <p:par>
                    <p:cTn id="197" fill="hold">
                      <p:stCondLst>
                        <p:cond delay="indefinite"/>
                      </p:stCondLst>
                      <p:childTnLst>
                        <p:par>
                          <p:cTn id="198" fill="hold">
                            <p:stCondLst>
                              <p:cond delay="0"/>
                            </p:stCondLst>
                            <p:childTnLst>
                              <p:par>
                                <p:cTn id="199" presetID="35" presetClass="entr" presetSubtype="0" fill="hold" grpId="0" nodeType="clickEffect">
                                  <p:stCondLst>
                                    <p:cond delay="0"/>
                                  </p:stCondLst>
                                  <p:iterate type="lt">
                                    <p:tmPct val="10000"/>
                                  </p:iterate>
                                  <p:childTnLst>
                                    <p:set>
                                      <p:cBhvr>
                                        <p:cTn id="200" dur="1" fill="hold">
                                          <p:stCondLst>
                                            <p:cond delay="0"/>
                                          </p:stCondLst>
                                        </p:cTn>
                                        <p:tgtEl>
                                          <p:spTgt spid="45"/>
                                        </p:tgtEl>
                                        <p:attrNameLst>
                                          <p:attrName>style.visibility</p:attrName>
                                        </p:attrNameLst>
                                      </p:cBhvr>
                                      <p:to>
                                        <p:strVal val="visible"/>
                                      </p:to>
                                    </p:set>
                                    <p:animEffect transition="in" filter="fade">
                                      <p:cBhvr>
                                        <p:cTn id="201" dur="500"/>
                                        <p:tgtEl>
                                          <p:spTgt spid="45"/>
                                        </p:tgtEl>
                                      </p:cBhvr>
                                    </p:animEffect>
                                    <p:anim calcmode="lin" valueType="num">
                                      <p:cBhvr>
                                        <p:cTn id="202" dur="500" fill="hold"/>
                                        <p:tgtEl>
                                          <p:spTgt spid="45"/>
                                        </p:tgtEl>
                                        <p:attrNameLst>
                                          <p:attrName>style.rotation</p:attrName>
                                        </p:attrNameLst>
                                      </p:cBhvr>
                                      <p:tavLst>
                                        <p:tav tm="0">
                                          <p:val>
                                            <p:fltVal val="720"/>
                                          </p:val>
                                        </p:tav>
                                        <p:tav tm="100000">
                                          <p:val>
                                            <p:fltVal val="0"/>
                                          </p:val>
                                        </p:tav>
                                      </p:tavLst>
                                    </p:anim>
                                    <p:anim calcmode="lin" valueType="num">
                                      <p:cBhvr>
                                        <p:cTn id="203" dur="500" fill="hold"/>
                                        <p:tgtEl>
                                          <p:spTgt spid="45"/>
                                        </p:tgtEl>
                                        <p:attrNameLst>
                                          <p:attrName>ppt_h</p:attrName>
                                        </p:attrNameLst>
                                      </p:cBhvr>
                                      <p:tavLst>
                                        <p:tav tm="0">
                                          <p:val>
                                            <p:fltVal val="0"/>
                                          </p:val>
                                        </p:tav>
                                        <p:tav tm="100000">
                                          <p:val>
                                            <p:strVal val="#ppt_h"/>
                                          </p:val>
                                        </p:tav>
                                      </p:tavLst>
                                    </p:anim>
                                    <p:anim calcmode="lin" valueType="num">
                                      <p:cBhvr>
                                        <p:cTn id="204" dur="500" fill="hold"/>
                                        <p:tgtEl>
                                          <p:spTgt spid="45"/>
                                        </p:tgtEl>
                                        <p:attrNameLst>
                                          <p:attrName>ppt_w</p:attrName>
                                        </p:attrNameLst>
                                      </p:cBhvr>
                                      <p:tavLst>
                                        <p:tav tm="0">
                                          <p:val>
                                            <p:fltVal val="0"/>
                                          </p:val>
                                        </p:tav>
                                        <p:tav tm="100000">
                                          <p:val>
                                            <p:strVal val="#ppt_w"/>
                                          </p:val>
                                        </p:tav>
                                      </p:tavLst>
                                    </p:anim>
                                  </p:childTnLst>
                                </p:cTn>
                              </p:par>
                            </p:childTnLst>
                          </p:cTn>
                        </p:par>
                      </p:childTnLst>
                    </p:cTn>
                  </p:par>
                  <p:par>
                    <p:cTn id="205" fill="hold">
                      <p:stCondLst>
                        <p:cond delay="indefinite"/>
                      </p:stCondLst>
                      <p:childTnLst>
                        <p:par>
                          <p:cTn id="206" fill="hold">
                            <p:stCondLst>
                              <p:cond delay="0"/>
                            </p:stCondLst>
                            <p:childTnLst>
                              <p:par>
                                <p:cTn id="207" presetID="17" presetClass="entr" presetSubtype="4" fill="hold" nodeType="clickEffect">
                                  <p:stCondLst>
                                    <p:cond delay="0"/>
                                  </p:stCondLst>
                                  <p:childTnLst>
                                    <p:set>
                                      <p:cBhvr>
                                        <p:cTn id="208" dur="1" fill="hold">
                                          <p:stCondLst>
                                            <p:cond delay="0"/>
                                          </p:stCondLst>
                                        </p:cTn>
                                        <p:tgtEl>
                                          <p:spTgt spid="3530821"/>
                                        </p:tgtEl>
                                        <p:attrNameLst>
                                          <p:attrName>style.visibility</p:attrName>
                                        </p:attrNameLst>
                                      </p:cBhvr>
                                      <p:to>
                                        <p:strVal val="visible"/>
                                      </p:to>
                                    </p:set>
                                    <p:anim calcmode="lin" valueType="num">
                                      <p:cBhvr>
                                        <p:cTn id="209" dur="500" fill="hold"/>
                                        <p:tgtEl>
                                          <p:spTgt spid="3530821"/>
                                        </p:tgtEl>
                                        <p:attrNameLst>
                                          <p:attrName>ppt_x</p:attrName>
                                        </p:attrNameLst>
                                      </p:cBhvr>
                                      <p:tavLst>
                                        <p:tav tm="0">
                                          <p:val>
                                            <p:strVal val="#ppt_x"/>
                                          </p:val>
                                        </p:tav>
                                        <p:tav tm="100000">
                                          <p:val>
                                            <p:strVal val="#ppt_x"/>
                                          </p:val>
                                        </p:tav>
                                      </p:tavLst>
                                    </p:anim>
                                    <p:anim calcmode="lin" valueType="num">
                                      <p:cBhvr>
                                        <p:cTn id="210" dur="500" fill="hold"/>
                                        <p:tgtEl>
                                          <p:spTgt spid="3530821"/>
                                        </p:tgtEl>
                                        <p:attrNameLst>
                                          <p:attrName>ppt_y</p:attrName>
                                        </p:attrNameLst>
                                      </p:cBhvr>
                                      <p:tavLst>
                                        <p:tav tm="0">
                                          <p:val>
                                            <p:strVal val="#ppt_y+#ppt_h/2"/>
                                          </p:val>
                                        </p:tav>
                                        <p:tav tm="100000">
                                          <p:val>
                                            <p:strVal val="#ppt_y"/>
                                          </p:val>
                                        </p:tav>
                                      </p:tavLst>
                                    </p:anim>
                                    <p:anim calcmode="lin" valueType="num">
                                      <p:cBhvr>
                                        <p:cTn id="211" dur="500" fill="hold"/>
                                        <p:tgtEl>
                                          <p:spTgt spid="3530821"/>
                                        </p:tgtEl>
                                        <p:attrNameLst>
                                          <p:attrName>ppt_w</p:attrName>
                                        </p:attrNameLst>
                                      </p:cBhvr>
                                      <p:tavLst>
                                        <p:tav tm="0">
                                          <p:val>
                                            <p:strVal val="#ppt_w"/>
                                          </p:val>
                                        </p:tav>
                                        <p:tav tm="100000">
                                          <p:val>
                                            <p:strVal val="#ppt_w"/>
                                          </p:val>
                                        </p:tav>
                                      </p:tavLst>
                                    </p:anim>
                                    <p:anim calcmode="lin" valueType="num">
                                      <p:cBhvr>
                                        <p:cTn id="212" dur="500" fill="hold"/>
                                        <p:tgtEl>
                                          <p:spTgt spid="3530821"/>
                                        </p:tgtEl>
                                        <p:attrNameLst>
                                          <p:attrName>ppt_h</p:attrName>
                                        </p:attrNameLst>
                                      </p:cBhvr>
                                      <p:tavLst>
                                        <p:tav tm="0">
                                          <p:val>
                                            <p:fltVal val="0"/>
                                          </p:val>
                                        </p:tav>
                                        <p:tav tm="100000">
                                          <p:val>
                                            <p:strVal val="#ppt_h"/>
                                          </p:val>
                                        </p:tav>
                                      </p:tavLst>
                                    </p:anim>
                                  </p:childTnLst>
                                </p:cTn>
                              </p:par>
                            </p:childTnLst>
                          </p:cTn>
                        </p:par>
                        <p:par>
                          <p:cTn id="213" fill="hold" nodeType="afterGroup">
                            <p:stCondLst>
                              <p:cond delay="500"/>
                            </p:stCondLst>
                            <p:childTnLst>
                              <p:par>
                                <p:cTn id="214" presetID="23" presetClass="entr" presetSubtype="32" fill="hold" grpId="0" nodeType="afterEffect">
                                  <p:stCondLst>
                                    <p:cond delay="0"/>
                                  </p:stCondLst>
                                  <p:childTnLst>
                                    <p:set>
                                      <p:cBhvr>
                                        <p:cTn id="215" dur="1" fill="hold">
                                          <p:stCondLst>
                                            <p:cond delay="0"/>
                                          </p:stCondLst>
                                        </p:cTn>
                                        <p:tgtEl>
                                          <p:spTgt spid="3530820"/>
                                        </p:tgtEl>
                                        <p:attrNameLst>
                                          <p:attrName>style.visibility</p:attrName>
                                        </p:attrNameLst>
                                      </p:cBhvr>
                                      <p:to>
                                        <p:strVal val="visible"/>
                                      </p:to>
                                    </p:set>
                                    <p:anim calcmode="lin" valueType="num">
                                      <p:cBhvr>
                                        <p:cTn id="216" dur="500" fill="hold"/>
                                        <p:tgtEl>
                                          <p:spTgt spid="3530820"/>
                                        </p:tgtEl>
                                        <p:attrNameLst>
                                          <p:attrName>ppt_w</p:attrName>
                                        </p:attrNameLst>
                                      </p:cBhvr>
                                      <p:tavLst>
                                        <p:tav tm="0">
                                          <p:val>
                                            <p:strVal val="4*#ppt_w"/>
                                          </p:val>
                                        </p:tav>
                                        <p:tav tm="100000">
                                          <p:val>
                                            <p:strVal val="#ppt_w"/>
                                          </p:val>
                                        </p:tav>
                                      </p:tavLst>
                                    </p:anim>
                                    <p:anim calcmode="lin" valueType="num">
                                      <p:cBhvr>
                                        <p:cTn id="217" dur="500" fill="hold"/>
                                        <p:tgtEl>
                                          <p:spTgt spid="3530820"/>
                                        </p:tgtEl>
                                        <p:attrNameLst>
                                          <p:attrName>ppt_h</p:attrName>
                                        </p:attrNameLst>
                                      </p:cBhvr>
                                      <p:tavLst>
                                        <p:tav tm="0">
                                          <p:val>
                                            <p:strVal val="4*#ppt_h"/>
                                          </p:val>
                                        </p:tav>
                                        <p:tav tm="100000">
                                          <p:val>
                                            <p:strVal val="#ppt_h"/>
                                          </p:val>
                                        </p:tav>
                                      </p:tavLst>
                                    </p:anim>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41"/>
                                        </p:tgtEl>
                                        <p:attrNameLst>
                                          <p:attrName>style.visibility</p:attrName>
                                        </p:attrNameLst>
                                      </p:cBhvr>
                                      <p:to>
                                        <p:strVal val="visible"/>
                                      </p:to>
                                    </p:set>
                                    <p:animEffect transition="in" filter="wipe(left)">
                                      <p:cBhvr>
                                        <p:cTn id="222" dur="500"/>
                                        <p:tgtEl>
                                          <p:spTgt spid="41"/>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35" presetClass="entr" presetSubtype="0" fill="hold" grpId="0" nodeType="clickEffect">
                                  <p:stCondLst>
                                    <p:cond delay="0"/>
                                  </p:stCondLst>
                                  <p:iterate type="lt">
                                    <p:tmPct val="10000"/>
                                  </p:iterate>
                                  <p:childTnLst>
                                    <p:set>
                                      <p:cBhvr>
                                        <p:cTn id="226" dur="1" fill="hold">
                                          <p:stCondLst>
                                            <p:cond delay="0"/>
                                          </p:stCondLst>
                                        </p:cTn>
                                        <p:tgtEl>
                                          <p:spTgt spid="46"/>
                                        </p:tgtEl>
                                        <p:attrNameLst>
                                          <p:attrName>style.visibility</p:attrName>
                                        </p:attrNameLst>
                                      </p:cBhvr>
                                      <p:to>
                                        <p:strVal val="visible"/>
                                      </p:to>
                                    </p:set>
                                    <p:animEffect transition="in" filter="fade">
                                      <p:cBhvr>
                                        <p:cTn id="227" dur="500"/>
                                        <p:tgtEl>
                                          <p:spTgt spid="46"/>
                                        </p:tgtEl>
                                      </p:cBhvr>
                                    </p:animEffect>
                                    <p:anim calcmode="lin" valueType="num">
                                      <p:cBhvr>
                                        <p:cTn id="228" dur="500" fill="hold"/>
                                        <p:tgtEl>
                                          <p:spTgt spid="46"/>
                                        </p:tgtEl>
                                        <p:attrNameLst>
                                          <p:attrName>style.rotation</p:attrName>
                                        </p:attrNameLst>
                                      </p:cBhvr>
                                      <p:tavLst>
                                        <p:tav tm="0">
                                          <p:val>
                                            <p:fltVal val="720"/>
                                          </p:val>
                                        </p:tav>
                                        <p:tav tm="100000">
                                          <p:val>
                                            <p:fltVal val="0"/>
                                          </p:val>
                                        </p:tav>
                                      </p:tavLst>
                                    </p:anim>
                                    <p:anim calcmode="lin" valueType="num">
                                      <p:cBhvr>
                                        <p:cTn id="229" dur="500" fill="hold"/>
                                        <p:tgtEl>
                                          <p:spTgt spid="46"/>
                                        </p:tgtEl>
                                        <p:attrNameLst>
                                          <p:attrName>ppt_h</p:attrName>
                                        </p:attrNameLst>
                                      </p:cBhvr>
                                      <p:tavLst>
                                        <p:tav tm="0">
                                          <p:val>
                                            <p:fltVal val="0"/>
                                          </p:val>
                                        </p:tav>
                                        <p:tav tm="100000">
                                          <p:val>
                                            <p:strVal val="#ppt_h"/>
                                          </p:val>
                                        </p:tav>
                                      </p:tavLst>
                                    </p:anim>
                                    <p:anim calcmode="lin" valueType="num">
                                      <p:cBhvr>
                                        <p:cTn id="230" dur="500" fill="hold"/>
                                        <p:tgtEl>
                                          <p:spTgt spid="46"/>
                                        </p:tgtEl>
                                        <p:attrNameLst>
                                          <p:attrName>ppt_w</p:attrName>
                                        </p:attrNameLst>
                                      </p:cBhvr>
                                      <p:tavLst>
                                        <p:tav tm="0">
                                          <p:val>
                                            <p:fltVal val="0"/>
                                          </p:val>
                                        </p:tav>
                                        <p:tav tm="100000">
                                          <p:val>
                                            <p:strVal val="#ppt_w"/>
                                          </p:val>
                                        </p:tav>
                                      </p:tavLst>
                                    </p:anim>
                                  </p:childTnLst>
                                </p:cTn>
                              </p:par>
                            </p:childTnLst>
                          </p:cTn>
                        </p:par>
                      </p:childTnLst>
                    </p:cTn>
                  </p:par>
                  <p:par>
                    <p:cTn id="231" fill="hold">
                      <p:stCondLst>
                        <p:cond delay="indefinite"/>
                      </p:stCondLst>
                      <p:childTnLst>
                        <p:par>
                          <p:cTn id="232" fill="hold">
                            <p:stCondLst>
                              <p:cond delay="0"/>
                            </p:stCondLst>
                            <p:childTnLst>
                              <p:par>
                                <p:cTn id="233" presetID="17" presetClass="entr" presetSubtype="4" fill="hold" nodeType="clickEffect">
                                  <p:stCondLst>
                                    <p:cond delay="0"/>
                                  </p:stCondLst>
                                  <p:childTnLst>
                                    <p:set>
                                      <p:cBhvr>
                                        <p:cTn id="234" dur="1" fill="hold">
                                          <p:stCondLst>
                                            <p:cond delay="0"/>
                                          </p:stCondLst>
                                        </p:cTn>
                                        <p:tgtEl>
                                          <p:spTgt spid="3530825"/>
                                        </p:tgtEl>
                                        <p:attrNameLst>
                                          <p:attrName>style.visibility</p:attrName>
                                        </p:attrNameLst>
                                      </p:cBhvr>
                                      <p:to>
                                        <p:strVal val="visible"/>
                                      </p:to>
                                    </p:set>
                                    <p:anim calcmode="lin" valueType="num">
                                      <p:cBhvr>
                                        <p:cTn id="235" dur="500" fill="hold"/>
                                        <p:tgtEl>
                                          <p:spTgt spid="3530825"/>
                                        </p:tgtEl>
                                        <p:attrNameLst>
                                          <p:attrName>ppt_x</p:attrName>
                                        </p:attrNameLst>
                                      </p:cBhvr>
                                      <p:tavLst>
                                        <p:tav tm="0">
                                          <p:val>
                                            <p:strVal val="#ppt_x"/>
                                          </p:val>
                                        </p:tav>
                                        <p:tav tm="100000">
                                          <p:val>
                                            <p:strVal val="#ppt_x"/>
                                          </p:val>
                                        </p:tav>
                                      </p:tavLst>
                                    </p:anim>
                                    <p:anim calcmode="lin" valueType="num">
                                      <p:cBhvr>
                                        <p:cTn id="236" dur="500" fill="hold"/>
                                        <p:tgtEl>
                                          <p:spTgt spid="3530825"/>
                                        </p:tgtEl>
                                        <p:attrNameLst>
                                          <p:attrName>ppt_y</p:attrName>
                                        </p:attrNameLst>
                                      </p:cBhvr>
                                      <p:tavLst>
                                        <p:tav tm="0">
                                          <p:val>
                                            <p:strVal val="#ppt_y+#ppt_h/2"/>
                                          </p:val>
                                        </p:tav>
                                        <p:tav tm="100000">
                                          <p:val>
                                            <p:strVal val="#ppt_y"/>
                                          </p:val>
                                        </p:tav>
                                      </p:tavLst>
                                    </p:anim>
                                    <p:anim calcmode="lin" valueType="num">
                                      <p:cBhvr>
                                        <p:cTn id="237" dur="500" fill="hold"/>
                                        <p:tgtEl>
                                          <p:spTgt spid="3530825"/>
                                        </p:tgtEl>
                                        <p:attrNameLst>
                                          <p:attrName>ppt_w</p:attrName>
                                        </p:attrNameLst>
                                      </p:cBhvr>
                                      <p:tavLst>
                                        <p:tav tm="0">
                                          <p:val>
                                            <p:strVal val="#ppt_w"/>
                                          </p:val>
                                        </p:tav>
                                        <p:tav tm="100000">
                                          <p:val>
                                            <p:strVal val="#ppt_w"/>
                                          </p:val>
                                        </p:tav>
                                      </p:tavLst>
                                    </p:anim>
                                    <p:anim calcmode="lin" valueType="num">
                                      <p:cBhvr>
                                        <p:cTn id="238" dur="500" fill="hold"/>
                                        <p:tgtEl>
                                          <p:spTgt spid="3530825"/>
                                        </p:tgtEl>
                                        <p:attrNameLst>
                                          <p:attrName>ppt_h</p:attrName>
                                        </p:attrNameLst>
                                      </p:cBhvr>
                                      <p:tavLst>
                                        <p:tav tm="0">
                                          <p:val>
                                            <p:fltVal val="0"/>
                                          </p:val>
                                        </p:tav>
                                        <p:tav tm="100000">
                                          <p:val>
                                            <p:strVal val="#ppt_h"/>
                                          </p:val>
                                        </p:tav>
                                      </p:tavLst>
                                    </p:anim>
                                  </p:childTnLst>
                                </p:cTn>
                              </p:par>
                            </p:childTnLst>
                          </p:cTn>
                        </p:par>
                        <p:par>
                          <p:cTn id="239" fill="hold" nodeType="afterGroup">
                            <p:stCondLst>
                              <p:cond delay="500"/>
                            </p:stCondLst>
                            <p:childTnLst>
                              <p:par>
                                <p:cTn id="240" presetID="23" presetClass="entr" presetSubtype="32" fill="hold" grpId="0" nodeType="afterEffect">
                                  <p:stCondLst>
                                    <p:cond delay="0"/>
                                  </p:stCondLst>
                                  <p:childTnLst>
                                    <p:set>
                                      <p:cBhvr>
                                        <p:cTn id="241" dur="1" fill="hold">
                                          <p:stCondLst>
                                            <p:cond delay="0"/>
                                          </p:stCondLst>
                                        </p:cTn>
                                        <p:tgtEl>
                                          <p:spTgt spid="3530823"/>
                                        </p:tgtEl>
                                        <p:attrNameLst>
                                          <p:attrName>style.visibility</p:attrName>
                                        </p:attrNameLst>
                                      </p:cBhvr>
                                      <p:to>
                                        <p:strVal val="visible"/>
                                      </p:to>
                                    </p:set>
                                    <p:anim calcmode="lin" valueType="num">
                                      <p:cBhvr>
                                        <p:cTn id="242" dur="500" fill="hold"/>
                                        <p:tgtEl>
                                          <p:spTgt spid="3530823"/>
                                        </p:tgtEl>
                                        <p:attrNameLst>
                                          <p:attrName>ppt_w</p:attrName>
                                        </p:attrNameLst>
                                      </p:cBhvr>
                                      <p:tavLst>
                                        <p:tav tm="0">
                                          <p:val>
                                            <p:strVal val="4*#ppt_w"/>
                                          </p:val>
                                        </p:tav>
                                        <p:tav tm="100000">
                                          <p:val>
                                            <p:strVal val="#ppt_w"/>
                                          </p:val>
                                        </p:tav>
                                      </p:tavLst>
                                    </p:anim>
                                    <p:anim calcmode="lin" valueType="num">
                                      <p:cBhvr>
                                        <p:cTn id="243" dur="500" fill="hold"/>
                                        <p:tgtEl>
                                          <p:spTgt spid="3530823"/>
                                        </p:tgtEl>
                                        <p:attrNameLst>
                                          <p:attrName>ppt_h</p:attrName>
                                        </p:attrNameLst>
                                      </p:cBhvr>
                                      <p:tavLst>
                                        <p:tav tm="0">
                                          <p:val>
                                            <p:strVal val="4*#ppt_h"/>
                                          </p:val>
                                        </p:tav>
                                        <p:tav tm="100000">
                                          <p:val>
                                            <p:strVal val="#ppt_h"/>
                                          </p:val>
                                        </p:tav>
                                      </p:tavLst>
                                    </p:anim>
                                  </p:childTnLst>
                                </p:cTn>
                              </p:par>
                            </p:childTnLst>
                          </p:cTn>
                        </p:par>
                      </p:childTnLst>
                    </p:cTn>
                  </p:par>
                  <p:par>
                    <p:cTn id="244" fill="hold" nodeType="clickPar">
                      <p:stCondLst>
                        <p:cond delay="indefinite"/>
                      </p:stCondLst>
                      <p:childTnLst>
                        <p:par>
                          <p:cTn id="245" fill="hold" nodeType="withGroup">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42"/>
                                        </p:tgtEl>
                                        <p:attrNameLst>
                                          <p:attrName>style.visibility</p:attrName>
                                        </p:attrNameLst>
                                      </p:cBhvr>
                                      <p:to>
                                        <p:strVal val="visible"/>
                                      </p:to>
                                    </p:set>
                                    <p:animEffect transition="in" filter="wipe(left)">
                                      <p:cBhvr>
                                        <p:cTn id="248" dur="500"/>
                                        <p:tgtEl>
                                          <p:spTgt spid="42"/>
                                        </p:tgtEl>
                                      </p:cBhvr>
                                    </p:animEffect>
                                  </p:childTnLst>
                                </p:cTn>
                              </p:par>
                            </p:childTnLst>
                          </p:cTn>
                        </p:par>
                      </p:childTnLst>
                    </p:cTn>
                  </p:par>
                  <p:par>
                    <p:cTn id="249" fill="hold">
                      <p:stCondLst>
                        <p:cond delay="indefinite"/>
                      </p:stCondLst>
                      <p:childTnLst>
                        <p:par>
                          <p:cTn id="250" fill="hold">
                            <p:stCondLst>
                              <p:cond delay="0"/>
                            </p:stCondLst>
                            <p:childTnLst>
                              <p:par>
                                <p:cTn id="251" presetID="35" presetClass="entr" presetSubtype="0" fill="hold" grpId="0" nodeType="clickEffect">
                                  <p:stCondLst>
                                    <p:cond delay="0"/>
                                  </p:stCondLst>
                                  <p:iterate type="lt">
                                    <p:tmPct val="10000"/>
                                  </p:iterate>
                                  <p:childTnLst>
                                    <p:set>
                                      <p:cBhvr>
                                        <p:cTn id="252" dur="1" fill="hold">
                                          <p:stCondLst>
                                            <p:cond delay="0"/>
                                          </p:stCondLst>
                                        </p:cTn>
                                        <p:tgtEl>
                                          <p:spTgt spid="47"/>
                                        </p:tgtEl>
                                        <p:attrNameLst>
                                          <p:attrName>style.visibility</p:attrName>
                                        </p:attrNameLst>
                                      </p:cBhvr>
                                      <p:to>
                                        <p:strVal val="visible"/>
                                      </p:to>
                                    </p:set>
                                    <p:animEffect transition="in" filter="fade">
                                      <p:cBhvr>
                                        <p:cTn id="253" dur="500"/>
                                        <p:tgtEl>
                                          <p:spTgt spid="47"/>
                                        </p:tgtEl>
                                      </p:cBhvr>
                                    </p:animEffect>
                                    <p:anim calcmode="lin" valueType="num">
                                      <p:cBhvr>
                                        <p:cTn id="254" dur="500" fill="hold"/>
                                        <p:tgtEl>
                                          <p:spTgt spid="47"/>
                                        </p:tgtEl>
                                        <p:attrNameLst>
                                          <p:attrName>style.rotation</p:attrName>
                                        </p:attrNameLst>
                                      </p:cBhvr>
                                      <p:tavLst>
                                        <p:tav tm="0">
                                          <p:val>
                                            <p:fltVal val="720"/>
                                          </p:val>
                                        </p:tav>
                                        <p:tav tm="100000">
                                          <p:val>
                                            <p:fltVal val="0"/>
                                          </p:val>
                                        </p:tav>
                                      </p:tavLst>
                                    </p:anim>
                                    <p:anim calcmode="lin" valueType="num">
                                      <p:cBhvr>
                                        <p:cTn id="255" dur="500" fill="hold"/>
                                        <p:tgtEl>
                                          <p:spTgt spid="47"/>
                                        </p:tgtEl>
                                        <p:attrNameLst>
                                          <p:attrName>ppt_h</p:attrName>
                                        </p:attrNameLst>
                                      </p:cBhvr>
                                      <p:tavLst>
                                        <p:tav tm="0">
                                          <p:val>
                                            <p:fltVal val="0"/>
                                          </p:val>
                                        </p:tav>
                                        <p:tav tm="100000">
                                          <p:val>
                                            <p:strVal val="#ppt_h"/>
                                          </p:val>
                                        </p:tav>
                                      </p:tavLst>
                                    </p:anim>
                                    <p:anim calcmode="lin" valueType="num">
                                      <p:cBhvr>
                                        <p:cTn id="256" dur="500" fill="hold"/>
                                        <p:tgtEl>
                                          <p:spTgt spid="47"/>
                                        </p:tgtEl>
                                        <p:attrNameLst>
                                          <p:attrName>ppt_w</p:attrName>
                                        </p:attrNameLst>
                                      </p:cBhvr>
                                      <p:tavLst>
                                        <p:tav tm="0">
                                          <p:val>
                                            <p:fltVal val="0"/>
                                          </p:val>
                                        </p:tav>
                                        <p:tav tm="100000">
                                          <p:val>
                                            <p:strVal val="#ppt_w"/>
                                          </p:val>
                                        </p:tav>
                                      </p:tavLst>
                                    </p:anim>
                                  </p:childTnLst>
                                </p:cTn>
                              </p:par>
                            </p:childTnLst>
                          </p:cTn>
                        </p:par>
                      </p:childTnLst>
                    </p:cTn>
                  </p:par>
                  <p:par>
                    <p:cTn id="257" fill="hold">
                      <p:stCondLst>
                        <p:cond delay="indefinite"/>
                      </p:stCondLst>
                      <p:childTnLst>
                        <p:par>
                          <p:cTn id="258" fill="hold">
                            <p:stCondLst>
                              <p:cond delay="0"/>
                            </p:stCondLst>
                            <p:childTnLst>
                              <p:par>
                                <p:cTn id="259" presetID="17" presetClass="entr" presetSubtype="4" fill="hold" nodeType="clickEffect">
                                  <p:stCondLst>
                                    <p:cond delay="0"/>
                                  </p:stCondLst>
                                  <p:childTnLst>
                                    <p:set>
                                      <p:cBhvr>
                                        <p:cTn id="260" dur="1" fill="hold">
                                          <p:stCondLst>
                                            <p:cond delay="0"/>
                                          </p:stCondLst>
                                        </p:cTn>
                                        <p:tgtEl>
                                          <p:spTgt spid="3530826"/>
                                        </p:tgtEl>
                                        <p:attrNameLst>
                                          <p:attrName>style.visibility</p:attrName>
                                        </p:attrNameLst>
                                      </p:cBhvr>
                                      <p:to>
                                        <p:strVal val="visible"/>
                                      </p:to>
                                    </p:set>
                                    <p:anim calcmode="lin" valueType="num">
                                      <p:cBhvr>
                                        <p:cTn id="261" dur="500" fill="hold"/>
                                        <p:tgtEl>
                                          <p:spTgt spid="3530826"/>
                                        </p:tgtEl>
                                        <p:attrNameLst>
                                          <p:attrName>ppt_x</p:attrName>
                                        </p:attrNameLst>
                                      </p:cBhvr>
                                      <p:tavLst>
                                        <p:tav tm="0">
                                          <p:val>
                                            <p:strVal val="#ppt_x"/>
                                          </p:val>
                                        </p:tav>
                                        <p:tav tm="100000">
                                          <p:val>
                                            <p:strVal val="#ppt_x"/>
                                          </p:val>
                                        </p:tav>
                                      </p:tavLst>
                                    </p:anim>
                                    <p:anim calcmode="lin" valueType="num">
                                      <p:cBhvr>
                                        <p:cTn id="262" dur="500" fill="hold"/>
                                        <p:tgtEl>
                                          <p:spTgt spid="3530826"/>
                                        </p:tgtEl>
                                        <p:attrNameLst>
                                          <p:attrName>ppt_y</p:attrName>
                                        </p:attrNameLst>
                                      </p:cBhvr>
                                      <p:tavLst>
                                        <p:tav tm="0">
                                          <p:val>
                                            <p:strVal val="#ppt_y+#ppt_h/2"/>
                                          </p:val>
                                        </p:tav>
                                        <p:tav tm="100000">
                                          <p:val>
                                            <p:strVal val="#ppt_y"/>
                                          </p:val>
                                        </p:tav>
                                      </p:tavLst>
                                    </p:anim>
                                    <p:anim calcmode="lin" valueType="num">
                                      <p:cBhvr>
                                        <p:cTn id="263" dur="500" fill="hold"/>
                                        <p:tgtEl>
                                          <p:spTgt spid="3530826"/>
                                        </p:tgtEl>
                                        <p:attrNameLst>
                                          <p:attrName>ppt_w</p:attrName>
                                        </p:attrNameLst>
                                      </p:cBhvr>
                                      <p:tavLst>
                                        <p:tav tm="0">
                                          <p:val>
                                            <p:strVal val="#ppt_w"/>
                                          </p:val>
                                        </p:tav>
                                        <p:tav tm="100000">
                                          <p:val>
                                            <p:strVal val="#ppt_w"/>
                                          </p:val>
                                        </p:tav>
                                      </p:tavLst>
                                    </p:anim>
                                    <p:anim calcmode="lin" valueType="num">
                                      <p:cBhvr>
                                        <p:cTn id="264" dur="500" fill="hold"/>
                                        <p:tgtEl>
                                          <p:spTgt spid="3530826"/>
                                        </p:tgtEl>
                                        <p:attrNameLst>
                                          <p:attrName>ppt_h</p:attrName>
                                        </p:attrNameLst>
                                      </p:cBhvr>
                                      <p:tavLst>
                                        <p:tav tm="0">
                                          <p:val>
                                            <p:fltVal val="0"/>
                                          </p:val>
                                        </p:tav>
                                        <p:tav tm="100000">
                                          <p:val>
                                            <p:strVal val="#ppt_h"/>
                                          </p:val>
                                        </p:tav>
                                      </p:tavLst>
                                    </p:anim>
                                  </p:childTnLst>
                                </p:cTn>
                              </p:par>
                            </p:childTnLst>
                          </p:cTn>
                        </p:par>
                        <p:par>
                          <p:cTn id="265" fill="hold" nodeType="afterGroup">
                            <p:stCondLst>
                              <p:cond delay="500"/>
                            </p:stCondLst>
                            <p:childTnLst>
                              <p:par>
                                <p:cTn id="266" presetID="23" presetClass="entr" presetSubtype="32" fill="hold" grpId="0" nodeType="afterEffect">
                                  <p:stCondLst>
                                    <p:cond delay="0"/>
                                  </p:stCondLst>
                                  <p:childTnLst>
                                    <p:set>
                                      <p:cBhvr>
                                        <p:cTn id="267" dur="1" fill="hold">
                                          <p:stCondLst>
                                            <p:cond delay="0"/>
                                          </p:stCondLst>
                                        </p:cTn>
                                        <p:tgtEl>
                                          <p:spTgt spid="3530824"/>
                                        </p:tgtEl>
                                        <p:attrNameLst>
                                          <p:attrName>style.visibility</p:attrName>
                                        </p:attrNameLst>
                                      </p:cBhvr>
                                      <p:to>
                                        <p:strVal val="visible"/>
                                      </p:to>
                                    </p:set>
                                    <p:anim calcmode="lin" valueType="num">
                                      <p:cBhvr>
                                        <p:cTn id="268" dur="500" fill="hold"/>
                                        <p:tgtEl>
                                          <p:spTgt spid="3530824"/>
                                        </p:tgtEl>
                                        <p:attrNameLst>
                                          <p:attrName>ppt_w</p:attrName>
                                        </p:attrNameLst>
                                      </p:cBhvr>
                                      <p:tavLst>
                                        <p:tav tm="0">
                                          <p:val>
                                            <p:strVal val="4*#ppt_w"/>
                                          </p:val>
                                        </p:tav>
                                        <p:tav tm="100000">
                                          <p:val>
                                            <p:strVal val="#ppt_w"/>
                                          </p:val>
                                        </p:tav>
                                      </p:tavLst>
                                    </p:anim>
                                    <p:anim calcmode="lin" valueType="num">
                                      <p:cBhvr>
                                        <p:cTn id="269" dur="500" fill="hold"/>
                                        <p:tgtEl>
                                          <p:spTgt spid="3530824"/>
                                        </p:tgtEl>
                                        <p:attrNameLst>
                                          <p:attrName>ppt_h</p:attrName>
                                        </p:attrNameLst>
                                      </p:cBhvr>
                                      <p:tavLst>
                                        <p:tav tm="0">
                                          <p:val>
                                            <p:strVal val="4*#ppt_h"/>
                                          </p:val>
                                        </p:tav>
                                        <p:tav tm="100000">
                                          <p:val>
                                            <p:strVal val="#ppt_h"/>
                                          </p:val>
                                        </p:tav>
                                      </p:tavLst>
                                    </p:anim>
                                  </p:childTnLst>
                                </p:cTn>
                              </p:par>
                            </p:childTnLst>
                          </p:cTn>
                        </p:par>
                      </p:childTnLst>
                    </p:cTn>
                  </p:par>
                  <p:par>
                    <p:cTn id="270" fill="hold">
                      <p:stCondLst>
                        <p:cond delay="indefinite"/>
                      </p:stCondLst>
                      <p:childTnLst>
                        <p:par>
                          <p:cTn id="271" fill="hold">
                            <p:stCondLst>
                              <p:cond delay="0"/>
                            </p:stCondLst>
                            <p:childTnLst>
                              <p:par>
                                <p:cTn id="272" presetID="22" presetClass="entr" presetSubtype="8" fill="hold" grpId="0" nodeType="clickEffect">
                                  <p:stCondLst>
                                    <p:cond delay="0"/>
                                  </p:stCondLst>
                                  <p:childTnLst>
                                    <p:set>
                                      <p:cBhvr>
                                        <p:cTn id="273" dur="1" fill="hold">
                                          <p:stCondLst>
                                            <p:cond delay="0"/>
                                          </p:stCondLst>
                                        </p:cTn>
                                        <p:tgtEl>
                                          <p:spTgt spid="43"/>
                                        </p:tgtEl>
                                        <p:attrNameLst>
                                          <p:attrName>style.visibility</p:attrName>
                                        </p:attrNameLst>
                                      </p:cBhvr>
                                      <p:to>
                                        <p:strVal val="visible"/>
                                      </p:to>
                                    </p:set>
                                    <p:animEffect transition="in" filter="wipe(left)">
                                      <p:cBhvr>
                                        <p:cTn id="274" dur="500"/>
                                        <p:tgtEl>
                                          <p:spTgt spid="43"/>
                                        </p:tgtEl>
                                      </p:cBhvr>
                                    </p:animEffect>
                                  </p:childTnLst>
                                </p:cTn>
                              </p:par>
                            </p:childTnLst>
                          </p:cTn>
                        </p:par>
                      </p:childTnLst>
                    </p:cTn>
                  </p:par>
                  <p:par>
                    <p:cTn id="275" fill="hold">
                      <p:stCondLst>
                        <p:cond delay="indefinite"/>
                      </p:stCondLst>
                      <p:childTnLst>
                        <p:par>
                          <p:cTn id="276" fill="hold">
                            <p:stCondLst>
                              <p:cond delay="0"/>
                            </p:stCondLst>
                            <p:childTnLst>
                              <p:par>
                                <p:cTn id="277" presetID="35" presetClass="entr" presetSubtype="0" fill="hold" grpId="0" nodeType="clickEffect">
                                  <p:stCondLst>
                                    <p:cond delay="0"/>
                                  </p:stCondLst>
                                  <p:iterate type="lt">
                                    <p:tmPct val="10000"/>
                                  </p:iterate>
                                  <p:childTnLst>
                                    <p:set>
                                      <p:cBhvr>
                                        <p:cTn id="278" dur="1" fill="hold">
                                          <p:stCondLst>
                                            <p:cond delay="0"/>
                                          </p:stCondLst>
                                        </p:cTn>
                                        <p:tgtEl>
                                          <p:spTgt spid="48"/>
                                        </p:tgtEl>
                                        <p:attrNameLst>
                                          <p:attrName>style.visibility</p:attrName>
                                        </p:attrNameLst>
                                      </p:cBhvr>
                                      <p:to>
                                        <p:strVal val="visible"/>
                                      </p:to>
                                    </p:set>
                                    <p:animEffect transition="in" filter="fade">
                                      <p:cBhvr>
                                        <p:cTn id="279" dur="500"/>
                                        <p:tgtEl>
                                          <p:spTgt spid="48"/>
                                        </p:tgtEl>
                                      </p:cBhvr>
                                    </p:animEffect>
                                    <p:anim calcmode="lin" valueType="num">
                                      <p:cBhvr>
                                        <p:cTn id="280" dur="500" fill="hold"/>
                                        <p:tgtEl>
                                          <p:spTgt spid="48"/>
                                        </p:tgtEl>
                                        <p:attrNameLst>
                                          <p:attrName>style.rotation</p:attrName>
                                        </p:attrNameLst>
                                      </p:cBhvr>
                                      <p:tavLst>
                                        <p:tav tm="0">
                                          <p:val>
                                            <p:fltVal val="720"/>
                                          </p:val>
                                        </p:tav>
                                        <p:tav tm="100000">
                                          <p:val>
                                            <p:fltVal val="0"/>
                                          </p:val>
                                        </p:tav>
                                      </p:tavLst>
                                    </p:anim>
                                    <p:anim calcmode="lin" valueType="num">
                                      <p:cBhvr>
                                        <p:cTn id="281" dur="500" fill="hold"/>
                                        <p:tgtEl>
                                          <p:spTgt spid="48"/>
                                        </p:tgtEl>
                                        <p:attrNameLst>
                                          <p:attrName>ppt_h</p:attrName>
                                        </p:attrNameLst>
                                      </p:cBhvr>
                                      <p:tavLst>
                                        <p:tav tm="0">
                                          <p:val>
                                            <p:fltVal val="0"/>
                                          </p:val>
                                        </p:tav>
                                        <p:tav tm="100000">
                                          <p:val>
                                            <p:strVal val="#ppt_h"/>
                                          </p:val>
                                        </p:tav>
                                      </p:tavLst>
                                    </p:anim>
                                    <p:anim calcmode="lin" valueType="num">
                                      <p:cBhvr>
                                        <p:cTn id="282" dur="500" fill="hold"/>
                                        <p:tgtEl>
                                          <p:spTgt spid="48"/>
                                        </p:tgtEl>
                                        <p:attrNameLst>
                                          <p:attrName>ppt_w</p:attrName>
                                        </p:attrNameLst>
                                      </p:cBhvr>
                                      <p:tavLst>
                                        <p:tav tm="0">
                                          <p:val>
                                            <p:fltVal val="0"/>
                                          </p:val>
                                        </p:tav>
                                        <p:tav tm="100000">
                                          <p:val>
                                            <p:strVal val="#ppt_w"/>
                                          </p:val>
                                        </p:tav>
                                      </p:tavLst>
                                    </p:anim>
                                  </p:childTnLst>
                                </p:cTn>
                              </p:par>
                            </p:childTnLst>
                          </p:cTn>
                        </p:par>
                      </p:childTnLst>
                    </p:cTn>
                  </p:par>
                  <p:par>
                    <p:cTn id="283" fill="hold">
                      <p:stCondLst>
                        <p:cond delay="indefinite"/>
                      </p:stCondLst>
                      <p:childTnLst>
                        <p:par>
                          <p:cTn id="284" fill="hold">
                            <p:stCondLst>
                              <p:cond delay="0"/>
                            </p:stCondLst>
                            <p:childTnLst>
                              <p:par>
                                <p:cTn id="285" presetID="41" presetClass="entr" presetSubtype="0" fill="hold" grpId="0" nodeType="clickEffect">
                                  <p:stCondLst>
                                    <p:cond delay="0"/>
                                  </p:stCondLst>
                                  <p:iterate type="lt">
                                    <p:tmPct val="10000"/>
                                  </p:iterate>
                                  <p:childTnLst>
                                    <p:set>
                                      <p:cBhvr>
                                        <p:cTn id="286" dur="1" fill="hold">
                                          <p:stCondLst>
                                            <p:cond delay="0"/>
                                          </p:stCondLst>
                                        </p:cTn>
                                        <p:tgtEl>
                                          <p:spTgt spid="49"/>
                                        </p:tgtEl>
                                        <p:attrNameLst>
                                          <p:attrName>style.visibility</p:attrName>
                                        </p:attrNameLst>
                                      </p:cBhvr>
                                      <p:to>
                                        <p:strVal val="visible"/>
                                      </p:to>
                                    </p:set>
                                    <p:anim calcmode="lin" valueType="num">
                                      <p:cBhvr>
                                        <p:cTn id="28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88" dur="500" fill="hold"/>
                                        <p:tgtEl>
                                          <p:spTgt spid="49"/>
                                        </p:tgtEl>
                                        <p:attrNameLst>
                                          <p:attrName>ppt_y</p:attrName>
                                        </p:attrNameLst>
                                      </p:cBhvr>
                                      <p:tavLst>
                                        <p:tav tm="0">
                                          <p:val>
                                            <p:strVal val="#ppt_y"/>
                                          </p:val>
                                        </p:tav>
                                        <p:tav tm="100000">
                                          <p:val>
                                            <p:strVal val="#ppt_y"/>
                                          </p:val>
                                        </p:tav>
                                      </p:tavLst>
                                    </p:anim>
                                    <p:anim calcmode="lin" valueType="num">
                                      <p:cBhvr>
                                        <p:cTn id="28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9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91" dur="500" tmFilter="0,0; .5, 1; 1, 1"/>
                                        <p:tgtEl>
                                          <p:spTgt spid="49"/>
                                        </p:tgtEl>
                                      </p:cBhvr>
                                    </p:animEffect>
                                  </p:childTnLst>
                                </p:cTn>
                              </p:par>
                            </p:childTnLst>
                          </p:cTn>
                        </p:par>
                      </p:childTnLst>
                    </p:cTn>
                  </p:par>
                  <p:par>
                    <p:cTn id="292" fill="hold">
                      <p:stCondLst>
                        <p:cond delay="indefinite"/>
                      </p:stCondLst>
                      <p:childTnLst>
                        <p:par>
                          <p:cTn id="293" fill="hold">
                            <p:stCondLst>
                              <p:cond delay="0"/>
                            </p:stCondLst>
                            <p:childTnLst>
                              <p:par>
                                <p:cTn id="294" presetID="23" presetClass="entr" presetSubtype="272" fill="hold" grpId="0" nodeType="clickEffect">
                                  <p:stCondLst>
                                    <p:cond delay="0"/>
                                  </p:stCondLst>
                                  <p:childTnLst>
                                    <p:set>
                                      <p:cBhvr>
                                        <p:cTn id="295" dur="1" fill="hold">
                                          <p:stCondLst>
                                            <p:cond delay="0"/>
                                          </p:stCondLst>
                                        </p:cTn>
                                        <p:tgtEl>
                                          <p:spTgt spid="50">
                                            <p:bg/>
                                          </p:spTgt>
                                        </p:tgtEl>
                                        <p:attrNameLst>
                                          <p:attrName>style.visibility</p:attrName>
                                        </p:attrNameLst>
                                      </p:cBhvr>
                                      <p:to>
                                        <p:strVal val="visible"/>
                                      </p:to>
                                    </p:set>
                                    <p:anim calcmode="lin" valueType="num">
                                      <p:cBhvr>
                                        <p:cTn id="296" dur="500" fill="hold"/>
                                        <p:tgtEl>
                                          <p:spTgt spid="50">
                                            <p:bg/>
                                          </p:spTgt>
                                        </p:tgtEl>
                                        <p:attrNameLst>
                                          <p:attrName>ppt_w</p:attrName>
                                        </p:attrNameLst>
                                      </p:cBhvr>
                                      <p:tavLst>
                                        <p:tav tm="0">
                                          <p:val>
                                            <p:strVal val="2/3*#ppt_w"/>
                                          </p:val>
                                        </p:tav>
                                        <p:tav tm="100000">
                                          <p:val>
                                            <p:strVal val="#ppt_w"/>
                                          </p:val>
                                        </p:tav>
                                      </p:tavLst>
                                    </p:anim>
                                    <p:anim calcmode="lin" valueType="num">
                                      <p:cBhvr>
                                        <p:cTn id="297" dur="500" fill="hold"/>
                                        <p:tgtEl>
                                          <p:spTgt spid="50">
                                            <p:bg/>
                                          </p:spTgt>
                                        </p:tgtEl>
                                        <p:attrNameLst>
                                          <p:attrName>ppt_h</p:attrName>
                                        </p:attrNameLst>
                                      </p:cBhvr>
                                      <p:tavLst>
                                        <p:tav tm="0">
                                          <p:val>
                                            <p:strVal val="2/3*#ppt_h"/>
                                          </p:val>
                                        </p:tav>
                                        <p:tav tm="100000">
                                          <p:val>
                                            <p:strVal val="#ppt_h"/>
                                          </p:val>
                                        </p:tav>
                                      </p:tavLst>
                                    </p:anim>
                                  </p:childTnLst>
                                </p:cTn>
                              </p:par>
                            </p:childTnLst>
                          </p:cTn>
                        </p:par>
                      </p:childTnLst>
                    </p:cTn>
                  </p:par>
                  <p:par>
                    <p:cTn id="298" fill="hold">
                      <p:stCondLst>
                        <p:cond delay="indefinite"/>
                      </p:stCondLst>
                      <p:childTnLst>
                        <p:par>
                          <p:cTn id="299" fill="hold">
                            <p:stCondLst>
                              <p:cond delay="0"/>
                            </p:stCondLst>
                            <p:childTnLst>
                              <p:par>
                                <p:cTn id="300" presetID="23" presetClass="entr" presetSubtype="272" fill="hold" grpId="0" nodeType="clickEffect">
                                  <p:stCondLst>
                                    <p:cond delay="0"/>
                                  </p:stCondLst>
                                  <p:childTnLst>
                                    <p:set>
                                      <p:cBhvr>
                                        <p:cTn id="301" dur="1" fill="hold">
                                          <p:stCondLst>
                                            <p:cond delay="0"/>
                                          </p:stCondLst>
                                        </p:cTn>
                                        <p:tgtEl>
                                          <p:spTgt spid="50">
                                            <p:txEl>
                                              <p:pRg st="0" end="0"/>
                                            </p:txEl>
                                          </p:spTgt>
                                        </p:tgtEl>
                                        <p:attrNameLst>
                                          <p:attrName>style.visibility</p:attrName>
                                        </p:attrNameLst>
                                      </p:cBhvr>
                                      <p:to>
                                        <p:strVal val="visible"/>
                                      </p:to>
                                    </p:set>
                                    <p:anim calcmode="lin" valueType="num">
                                      <p:cBhvr>
                                        <p:cTn id="302" dur="500" fill="hold"/>
                                        <p:tgtEl>
                                          <p:spTgt spid="50">
                                            <p:txEl>
                                              <p:pRg st="0" end="0"/>
                                            </p:txEl>
                                          </p:spTgt>
                                        </p:tgtEl>
                                        <p:attrNameLst>
                                          <p:attrName>ppt_w</p:attrName>
                                        </p:attrNameLst>
                                      </p:cBhvr>
                                      <p:tavLst>
                                        <p:tav tm="0">
                                          <p:val>
                                            <p:strVal val="2/3*#ppt_w"/>
                                          </p:val>
                                        </p:tav>
                                        <p:tav tm="100000">
                                          <p:val>
                                            <p:strVal val="#ppt_w"/>
                                          </p:val>
                                        </p:tav>
                                      </p:tavLst>
                                    </p:anim>
                                    <p:anim calcmode="lin" valueType="num">
                                      <p:cBhvr>
                                        <p:cTn id="303" dur="500" fill="hold"/>
                                        <p:tgtEl>
                                          <p:spTgt spid="50">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304" fill="hold">
                      <p:stCondLst>
                        <p:cond delay="indefinite"/>
                      </p:stCondLst>
                      <p:childTnLst>
                        <p:par>
                          <p:cTn id="305" fill="hold">
                            <p:stCondLst>
                              <p:cond delay="0"/>
                            </p:stCondLst>
                            <p:childTnLst>
                              <p:par>
                                <p:cTn id="306" presetID="23" presetClass="entr" presetSubtype="272" fill="hold" grpId="0" nodeType="clickEffect">
                                  <p:stCondLst>
                                    <p:cond delay="0"/>
                                  </p:stCondLst>
                                  <p:childTnLst>
                                    <p:set>
                                      <p:cBhvr>
                                        <p:cTn id="307" dur="1" fill="hold">
                                          <p:stCondLst>
                                            <p:cond delay="0"/>
                                          </p:stCondLst>
                                        </p:cTn>
                                        <p:tgtEl>
                                          <p:spTgt spid="50">
                                            <p:txEl>
                                              <p:pRg st="1" end="1"/>
                                            </p:txEl>
                                          </p:spTgt>
                                        </p:tgtEl>
                                        <p:attrNameLst>
                                          <p:attrName>style.visibility</p:attrName>
                                        </p:attrNameLst>
                                      </p:cBhvr>
                                      <p:to>
                                        <p:strVal val="visible"/>
                                      </p:to>
                                    </p:set>
                                    <p:anim calcmode="lin" valueType="num">
                                      <p:cBhvr>
                                        <p:cTn id="308" dur="500" fill="hold"/>
                                        <p:tgtEl>
                                          <p:spTgt spid="50">
                                            <p:txEl>
                                              <p:pRg st="1" end="1"/>
                                            </p:txEl>
                                          </p:spTgt>
                                        </p:tgtEl>
                                        <p:attrNameLst>
                                          <p:attrName>ppt_w</p:attrName>
                                        </p:attrNameLst>
                                      </p:cBhvr>
                                      <p:tavLst>
                                        <p:tav tm="0">
                                          <p:val>
                                            <p:strVal val="2/3*#ppt_w"/>
                                          </p:val>
                                        </p:tav>
                                        <p:tav tm="100000">
                                          <p:val>
                                            <p:strVal val="#ppt_w"/>
                                          </p:val>
                                        </p:tav>
                                      </p:tavLst>
                                    </p:anim>
                                    <p:anim calcmode="lin" valueType="num">
                                      <p:cBhvr>
                                        <p:cTn id="309" dur="500" fill="hold"/>
                                        <p:tgtEl>
                                          <p:spTgt spid="50">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310" fill="hold">
                      <p:stCondLst>
                        <p:cond delay="indefinite"/>
                      </p:stCondLst>
                      <p:childTnLst>
                        <p:par>
                          <p:cTn id="311" fill="hold">
                            <p:stCondLst>
                              <p:cond delay="0"/>
                            </p:stCondLst>
                            <p:childTnLst>
                              <p:par>
                                <p:cTn id="312" presetID="23" presetClass="entr" presetSubtype="272" fill="hold" grpId="0" nodeType="clickEffect">
                                  <p:stCondLst>
                                    <p:cond delay="0"/>
                                  </p:stCondLst>
                                  <p:childTnLst>
                                    <p:set>
                                      <p:cBhvr>
                                        <p:cTn id="313" dur="1" fill="hold">
                                          <p:stCondLst>
                                            <p:cond delay="0"/>
                                          </p:stCondLst>
                                        </p:cTn>
                                        <p:tgtEl>
                                          <p:spTgt spid="50">
                                            <p:txEl>
                                              <p:pRg st="3" end="3"/>
                                            </p:txEl>
                                          </p:spTgt>
                                        </p:tgtEl>
                                        <p:attrNameLst>
                                          <p:attrName>style.visibility</p:attrName>
                                        </p:attrNameLst>
                                      </p:cBhvr>
                                      <p:to>
                                        <p:strVal val="visible"/>
                                      </p:to>
                                    </p:set>
                                    <p:anim calcmode="lin" valueType="num">
                                      <p:cBhvr>
                                        <p:cTn id="314" dur="500" fill="hold"/>
                                        <p:tgtEl>
                                          <p:spTgt spid="50">
                                            <p:txEl>
                                              <p:pRg st="3" end="3"/>
                                            </p:txEl>
                                          </p:spTgt>
                                        </p:tgtEl>
                                        <p:attrNameLst>
                                          <p:attrName>ppt_w</p:attrName>
                                        </p:attrNameLst>
                                      </p:cBhvr>
                                      <p:tavLst>
                                        <p:tav tm="0">
                                          <p:val>
                                            <p:strVal val="2/3*#ppt_w"/>
                                          </p:val>
                                        </p:tav>
                                        <p:tav tm="100000">
                                          <p:val>
                                            <p:strVal val="#ppt_w"/>
                                          </p:val>
                                        </p:tav>
                                      </p:tavLst>
                                    </p:anim>
                                    <p:anim calcmode="lin" valueType="num">
                                      <p:cBhvr>
                                        <p:cTn id="315" dur="500" fill="hold"/>
                                        <p:tgtEl>
                                          <p:spTgt spid="50">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16" fill="hold">
                      <p:stCondLst>
                        <p:cond delay="indefinite"/>
                      </p:stCondLst>
                      <p:childTnLst>
                        <p:par>
                          <p:cTn id="317" fill="hold">
                            <p:stCondLst>
                              <p:cond delay="0"/>
                            </p:stCondLst>
                            <p:childTnLst>
                              <p:par>
                                <p:cTn id="318" presetID="23" presetClass="entr" presetSubtype="272" fill="hold" grpId="0" nodeType="clickEffect">
                                  <p:stCondLst>
                                    <p:cond delay="0"/>
                                  </p:stCondLst>
                                  <p:childTnLst>
                                    <p:set>
                                      <p:cBhvr>
                                        <p:cTn id="319" dur="1" fill="hold">
                                          <p:stCondLst>
                                            <p:cond delay="0"/>
                                          </p:stCondLst>
                                        </p:cTn>
                                        <p:tgtEl>
                                          <p:spTgt spid="50">
                                            <p:txEl>
                                              <p:pRg st="4" end="4"/>
                                            </p:txEl>
                                          </p:spTgt>
                                        </p:tgtEl>
                                        <p:attrNameLst>
                                          <p:attrName>style.visibility</p:attrName>
                                        </p:attrNameLst>
                                      </p:cBhvr>
                                      <p:to>
                                        <p:strVal val="visible"/>
                                      </p:to>
                                    </p:set>
                                    <p:anim calcmode="lin" valueType="num">
                                      <p:cBhvr>
                                        <p:cTn id="320" dur="500" fill="hold"/>
                                        <p:tgtEl>
                                          <p:spTgt spid="50">
                                            <p:txEl>
                                              <p:pRg st="4" end="4"/>
                                            </p:txEl>
                                          </p:spTgt>
                                        </p:tgtEl>
                                        <p:attrNameLst>
                                          <p:attrName>ppt_w</p:attrName>
                                        </p:attrNameLst>
                                      </p:cBhvr>
                                      <p:tavLst>
                                        <p:tav tm="0">
                                          <p:val>
                                            <p:strVal val="2/3*#ppt_w"/>
                                          </p:val>
                                        </p:tav>
                                        <p:tav tm="100000">
                                          <p:val>
                                            <p:strVal val="#ppt_w"/>
                                          </p:val>
                                        </p:tav>
                                      </p:tavLst>
                                    </p:anim>
                                    <p:anim calcmode="lin" valueType="num">
                                      <p:cBhvr>
                                        <p:cTn id="321" dur="500" fill="hold"/>
                                        <p:tgtEl>
                                          <p:spTgt spid="50">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22" fill="hold">
                      <p:stCondLst>
                        <p:cond delay="indefinite"/>
                      </p:stCondLst>
                      <p:childTnLst>
                        <p:par>
                          <p:cTn id="323" fill="hold">
                            <p:stCondLst>
                              <p:cond delay="0"/>
                            </p:stCondLst>
                            <p:childTnLst>
                              <p:par>
                                <p:cTn id="324" presetID="23" presetClass="entr" presetSubtype="272" fill="hold" grpId="0" nodeType="clickEffect">
                                  <p:stCondLst>
                                    <p:cond delay="0"/>
                                  </p:stCondLst>
                                  <p:childTnLst>
                                    <p:set>
                                      <p:cBhvr>
                                        <p:cTn id="325" dur="1" fill="hold">
                                          <p:stCondLst>
                                            <p:cond delay="0"/>
                                          </p:stCondLst>
                                        </p:cTn>
                                        <p:tgtEl>
                                          <p:spTgt spid="50">
                                            <p:txEl>
                                              <p:pRg st="5" end="5"/>
                                            </p:txEl>
                                          </p:spTgt>
                                        </p:tgtEl>
                                        <p:attrNameLst>
                                          <p:attrName>style.visibility</p:attrName>
                                        </p:attrNameLst>
                                      </p:cBhvr>
                                      <p:to>
                                        <p:strVal val="visible"/>
                                      </p:to>
                                    </p:set>
                                    <p:anim calcmode="lin" valueType="num">
                                      <p:cBhvr>
                                        <p:cTn id="326" dur="500" fill="hold"/>
                                        <p:tgtEl>
                                          <p:spTgt spid="50">
                                            <p:txEl>
                                              <p:pRg st="5" end="5"/>
                                            </p:txEl>
                                          </p:spTgt>
                                        </p:tgtEl>
                                        <p:attrNameLst>
                                          <p:attrName>ppt_w</p:attrName>
                                        </p:attrNameLst>
                                      </p:cBhvr>
                                      <p:tavLst>
                                        <p:tav tm="0">
                                          <p:val>
                                            <p:strVal val="2/3*#ppt_w"/>
                                          </p:val>
                                        </p:tav>
                                        <p:tav tm="100000">
                                          <p:val>
                                            <p:strVal val="#ppt_w"/>
                                          </p:val>
                                        </p:tav>
                                      </p:tavLst>
                                    </p:anim>
                                    <p:anim calcmode="lin" valueType="num">
                                      <p:cBhvr>
                                        <p:cTn id="327" dur="500" fill="hold"/>
                                        <p:tgtEl>
                                          <p:spTgt spid="50">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28" fill="hold">
                      <p:stCondLst>
                        <p:cond delay="indefinite"/>
                      </p:stCondLst>
                      <p:childTnLst>
                        <p:par>
                          <p:cTn id="329" fill="hold">
                            <p:stCondLst>
                              <p:cond delay="0"/>
                            </p:stCondLst>
                            <p:childTnLst>
                              <p:par>
                                <p:cTn id="330" presetID="23" presetClass="entr" presetSubtype="272" fill="hold" grpId="0" nodeType="clickEffect">
                                  <p:stCondLst>
                                    <p:cond delay="0"/>
                                  </p:stCondLst>
                                  <p:childTnLst>
                                    <p:set>
                                      <p:cBhvr>
                                        <p:cTn id="331" dur="1" fill="hold">
                                          <p:stCondLst>
                                            <p:cond delay="0"/>
                                          </p:stCondLst>
                                        </p:cTn>
                                        <p:tgtEl>
                                          <p:spTgt spid="50">
                                            <p:txEl>
                                              <p:pRg st="6" end="6"/>
                                            </p:txEl>
                                          </p:spTgt>
                                        </p:tgtEl>
                                        <p:attrNameLst>
                                          <p:attrName>style.visibility</p:attrName>
                                        </p:attrNameLst>
                                      </p:cBhvr>
                                      <p:to>
                                        <p:strVal val="visible"/>
                                      </p:to>
                                    </p:set>
                                    <p:anim calcmode="lin" valueType="num">
                                      <p:cBhvr>
                                        <p:cTn id="332" dur="500" fill="hold"/>
                                        <p:tgtEl>
                                          <p:spTgt spid="50">
                                            <p:txEl>
                                              <p:pRg st="6" end="6"/>
                                            </p:txEl>
                                          </p:spTgt>
                                        </p:tgtEl>
                                        <p:attrNameLst>
                                          <p:attrName>ppt_w</p:attrName>
                                        </p:attrNameLst>
                                      </p:cBhvr>
                                      <p:tavLst>
                                        <p:tav tm="0">
                                          <p:val>
                                            <p:strVal val="2/3*#ppt_w"/>
                                          </p:val>
                                        </p:tav>
                                        <p:tav tm="100000">
                                          <p:val>
                                            <p:strVal val="#ppt_w"/>
                                          </p:val>
                                        </p:tav>
                                      </p:tavLst>
                                    </p:anim>
                                    <p:anim calcmode="lin" valueType="num">
                                      <p:cBhvr>
                                        <p:cTn id="333" dur="500" fill="hold"/>
                                        <p:tgtEl>
                                          <p:spTgt spid="50">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334" fill="hold">
                      <p:stCondLst>
                        <p:cond delay="indefinite"/>
                      </p:stCondLst>
                      <p:childTnLst>
                        <p:par>
                          <p:cTn id="335" fill="hold">
                            <p:stCondLst>
                              <p:cond delay="0"/>
                            </p:stCondLst>
                            <p:childTnLst>
                              <p:par>
                                <p:cTn id="336" presetID="23" presetClass="entr" presetSubtype="272" fill="hold" grpId="0" nodeType="clickEffect">
                                  <p:stCondLst>
                                    <p:cond delay="0"/>
                                  </p:stCondLst>
                                  <p:childTnLst>
                                    <p:set>
                                      <p:cBhvr>
                                        <p:cTn id="337" dur="1" fill="hold">
                                          <p:stCondLst>
                                            <p:cond delay="0"/>
                                          </p:stCondLst>
                                        </p:cTn>
                                        <p:tgtEl>
                                          <p:spTgt spid="50">
                                            <p:txEl>
                                              <p:pRg st="7" end="7"/>
                                            </p:txEl>
                                          </p:spTgt>
                                        </p:tgtEl>
                                        <p:attrNameLst>
                                          <p:attrName>style.visibility</p:attrName>
                                        </p:attrNameLst>
                                      </p:cBhvr>
                                      <p:to>
                                        <p:strVal val="visible"/>
                                      </p:to>
                                    </p:set>
                                    <p:anim calcmode="lin" valueType="num">
                                      <p:cBhvr>
                                        <p:cTn id="338" dur="500" fill="hold"/>
                                        <p:tgtEl>
                                          <p:spTgt spid="50">
                                            <p:txEl>
                                              <p:pRg st="7" end="7"/>
                                            </p:txEl>
                                          </p:spTgt>
                                        </p:tgtEl>
                                        <p:attrNameLst>
                                          <p:attrName>ppt_w</p:attrName>
                                        </p:attrNameLst>
                                      </p:cBhvr>
                                      <p:tavLst>
                                        <p:tav tm="0">
                                          <p:val>
                                            <p:strVal val="2/3*#ppt_w"/>
                                          </p:val>
                                        </p:tav>
                                        <p:tav tm="100000">
                                          <p:val>
                                            <p:strVal val="#ppt_w"/>
                                          </p:val>
                                        </p:tav>
                                      </p:tavLst>
                                    </p:anim>
                                    <p:anim calcmode="lin" valueType="num">
                                      <p:cBhvr>
                                        <p:cTn id="339" dur="500" fill="hold"/>
                                        <p:tgtEl>
                                          <p:spTgt spid="50">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340" fill="hold">
                      <p:stCondLst>
                        <p:cond delay="indefinite"/>
                      </p:stCondLst>
                      <p:childTnLst>
                        <p:par>
                          <p:cTn id="341" fill="hold">
                            <p:stCondLst>
                              <p:cond delay="0"/>
                            </p:stCondLst>
                            <p:childTnLst>
                              <p:par>
                                <p:cTn id="342" presetID="23" presetClass="entr" presetSubtype="272" fill="hold" grpId="0" nodeType="clickEffect">
                                  <p:stCondLst>
                                    <p:cond delay="0"/>
                                  </p:stCondLst>
                                  <p:childTnLst>
                                    <p:set>
                                      <p:cBhvr>
                                        <p:cTn id="343" dur="1" fill="hold">
                                          <p:stCondLst>
                                            <p:cond delay="0"/>
                                          </p:stCondLst>
                                        </p:cTn>
                                        <p:tgtEl>
                                          <p:spTgt spid="50">
                                            <p:txEl>
                                              <p:pRg st="8" end="8"/>
                                            </p:txEl>
                                          </p:spTgt>
                                        </p:tgtEl>
                                        <p:attrNameLst>
                                          <p:attrName>style.visibility</p:attrName>
                                        </p:attrNameLst>
                                      </p:cBhvr>
                                      <p:to>
                                        <p:strVal val="visible"/>
                                      </p:to>
                                    </p:set>
                                    <p:anim calcmode="lin" valueType="num">
                                      <p:cBhvr>
                                        <p:cTn id="344" dur="500" fill="hold"/>
                                        <p:tgtEl>
                                          <p:spTgt spid="50">
                                            <p:txEl>
                                              <p:pRg st="8" end="8"/>
                                            </p:txEl>
                                          </p:spTgt>
                                        </p:tgtEl>
                                        <p:attrNameLst>
                                          <p:attrName>ppt_w</p:attrName>
                                        </p:attrNameLst>
                                      </p:cBhvr>
                                      <p:tavLst>
                                        <p:tav tm="0">
                                          <p:val>
                                            <p:strVal val="2/3*#ppt_w"/>
                                          </p:val>
                                        </p:tav>
                                        <p:tav tm="100000">
                                          <p:val>
                                            <p:strVal val="#ppt_w"/>
                                          </p:val>
                                        </p:tav>
                                      </p:tavLst>
                                    </p:anim>
                                    <p:anim calcmode="lin" valueType="num">
                                      <p:cBhvr>
                                        <p:cTn id="345" dur="500" fill="hold"/>
                                        <p:tgtEl>
                                          <p:spTgt spid="50">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346" fill="hold">
                      <p:stCondLst>
                        <p:cond delay="indefinite"/>
                      </p:stCondLst>
                      <p:childTnLst>
                        <p:par>
                          <p:cTn id="347" fill="hold">
                            <p:stCondLst>
                              <p:cond delay="0"/>
                            </p:stCondLst>
                            <p:childTnLst>
                              <p:par>
                                <p:cTn id="348" presetID="23" presetClass="entr" presetSubtype="272" fill="hold" grpId="0" nodeType="clickEffect">
                                  <p:stCondLst>
                                    <p:cond delay="0"/>
                                  </p:stCondLst>
                                  <p:childTnLst>
                                    <p:set>
                                      <p:cBhvr>
                                        <p:cTn id="349" dur="1" fill="hold">
                                          <p:stCondLst>
                                            <p:cond delay="0"/>
                                          </p:stCondLst>
                                        </p:cTn>
                                        <p:tgtEl>
                                          <p:spTgt spid="50">
                                            <p:txEl>
                                              <p:pRg st="9" end="9"/>
                                            </p:txEl>
                                          </p:spTgt>
                                        </p:tgtEl>
                                        <p:attrNameLst>
                                          <p:attrName>style.visibility</p:attrName>
                                        </p:attrNameLst>
                                      </p:cBhvr>
                                      <p:to>
                                        <p:strVal val="visible"/>
                                      </p:to>
                                    </p:set>
                                    <p:anim calcmode="lin" valueType="num">
                                      <p:cBhvr>
                                        <p:cTn id="350" dur="500" fill="hold"/>
                                        <p:tgtEl>
                                          <p:spTgt spid="50">
                                            <p:txEl>
                                              <p:pRg st="9" end="9"/>
                                            </p:txEl>
                                          </p:spTgt>
                                        </p:tgtEl>
                                        <p:attrNameLst>
                                          <p:attrName>ppt_w</p:attrName>
                                        </p:attrNameLst>
                                      </p:cBhvr>
                                      <p:tavLst>
                                        <p:tav tm="0">
                                          <p:val>
                                            <p:strVal val="2/3*#ppt_w"/>
                                          </p:val>
                                        </p:tav>
                                        <p:tav tm="100000">
                                          <p:val>
                                            <p:strVal val="#ppt_w"/>
                                          </p:val>
                                        </p:tav>
                                      </p:tavLst>
                                    </p:anim>
                                    <p:anim calcmode="lin" valueType="num">
                                      <p:cBhvr>
                                        <p:cTn id="351" dur="500" fill="hold"/>
                                        <p:tgtEl>
                                          <p:spTgt spid="50">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0756" grpId="0" animBg="1"/>
      <p:bldP spid="3530757" grpId="0" animBg="1"/>
      <p:bldP spid="3530768" grpId="0" animBg="1" autoUpdateAnimBg="0"/>
      <p:bldP spid="3530769" grpId="0" animBg="1" autoUpdateAnimBg="0"/>
      <p:bldP spid="3530770" grpId="0" animBg="1" autoUpdateAnimBg="0"/>
      <p:bldP spid="3530771" grpId="0" animBg="1" autoUpdateAnimBg="0"/>
      <p:bldP spid="3530778" grpId="0" animBg="1" autoUpdateAnimBg="0"/>
      <p:bldP spid="3530779" grpId="0" animBg="1"/>
      <p:bldP spid="3530780" grpId="0" animBg="1"/>
      <p:bldP spid="3530781" grpId="0" animBg="1" autoUpdateAnimBg="0"/>
      <p:bldP spid="3530782" grpId="0" animBg="1" autoUpdateAnimBg="0"/>
      <p:bldP spid="3530808" grpId="0" animBg="1"/>
      <p:bldP spid="3530809" grpId="0" animBg="1" autoUpdateAnimBg="0"/>
      <p:bldP spid="3530810" grpId="0" animBg="1" autoUpdateAnimBg="0"/>
      <p:bldP spid="3530813" grpId="0" animBg="1"/>
      <p:bldP spid="3530814" grpId="0" animBg="1" autoUpdateAnimBg="0"/>
      <p:bldP spid="3530817" grpId="0" animBg="1" autoUpdateAnimBg="0"/>
      <p:bldP spid="3530818" grpId="0" animBg="1"/>
      <p:bldP spid="3530819" grpId="0" animBg="1" autoUpdateAnimBg="0"/>
      <p:bldP spid="3530820" grpId="0" animBg="1" autoUpdateAnimBg="0"/>
      <p:bldP spid="3530822" grpId="0" animBg="1"/>
      <p:bldP spid="3530823" grpId="0" animBg="1"/>
      <p:bldP spid="3530824" grpId="0" animBg="1" autoUpdateAnimBg="0"/>
      <p:bldP spid="353082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35496" y="188640"/>
            <a:ext cx="9072117" cy="196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400" dirty="0">
                <a:latin typeface="HGP創英角ｺﾞｼｯｸUB" panose="020B0900000000000000" pitchFamily="50" charset="-128"/>
                <a:ea typeface="HGP創英角ｺﾞｼｯｸUB" panose="020B0900000000000000" pitchFamily="50" charset="-128"/>
              </a:rPr>
              <a:t>人口１８万人弱の</a:t>
            </a:r>
            <a:r>
              <a:rPr lang="ja-JP" altLang="en-US" sz="4400" u="sng" dirty="0">
                <a:latin typeface="HGP創英角ｺﾞｼｯｸUB" panose="020B0900000000000000" pitchFamily="50" charset="-128"/>
                <a:ea typeface="HGP創英角ｺﾞｼｯｸUB" panose="020B0900000000000000" pitchFamily="50" charset="-128"/>
              </a:rPr>
              <a:t>旧石見国</a:t>
            </a:r>
            <a:r>
              <a:rPr lang="ja-JP" altLang="en-US" sz="4400" dirty="0">
                <a:latin typeface="HGP創英角ｺﾞｼｯｸUB" panose="020B0900000000000000" pitchFamily="50" charset="-128"/>
                <a:ea typeface="HGP創英角ｺﾞｼｯｸUB" panose="020B0900000000000000" pitchFamily="50" charset="-128"/>
              </a:rPr>
              <a:t>。</a:t>
            </a:r>
            <a:endParaRPr lang="en-US" altLang="ja-JP" sz="4400" dirty="0">
              <a:latin typeface="HGP創英角ｺﾞｼｯｸUB" panose="020B0900000000000000" pitchFamily="50" charset="-128"/>
              <a:ea typeface="HGP創英角ｺﾞｼｯｸUB" panose="020B0900000000000000" pitchFamily="50" charset="-128"/>
            </a:endParaRPr>
          </a:p>
          <a:p>
            <a:pPr algn="ctr" eaLnBrk="1" hangingPunct="1">
              <a:lnSpc>
                <a:spcPct val="90000"/>
              </a:lnSpc>
              <a:spcBef>
                <a:spcPts val="600"/>
              </a:spcBef>
              <a:buFontTx/>
              <a:buNone/>
            </a:pPr>
            <a:r>
              <a:rPr lang="ja-JP" altLang="en-US" sz="2800" dirty="0">
                <a:solidFill>
                  <a:srgbClr val="663300"/>
                </a:solidFill>
                <a:latin typeface="HGP創英角ｺﾞｼｯｸUB" panose="020B0900000000000000" pitchFamily="50" charset="-128"/>
                <a:ea typeface="HGP創英角ｺﾞｼｯｸUB" panose="020B0900000000000000" pitchFamily="50" charset="-128"/>
              </a:rPr>
              <a:t>ちなみに</a:t>
            </a:r>
            <a:r>
              <a:rPr lang="ja-JP" altLang="en-US" sz="3600" dirty="0">
                <a:solidFill>
                  <a:srgbClr val="663300"/>
                </a:solidFill>
                <a:latin typeface="HGP創英角ｺﾞｼｯｸUB" panose="020B0900000000000000" pitchFamily="50" charset="-128"/>
                <a:ea typeface="HGP創英角ｺﾞｼｯｸUB" panose="020B0900000000000000" pitchFamily="50" charset="-128"/>
              </a:rPr>
              <a:t>江津は石見の母・江の川の河口ですが、</a:t>
            </a:r>
            <a:endParaRPr lang="en-US" altLang="ja-JP" sz="3600" dirty="0">
              <a:solidFill>
                <a:srgbClr val="663300"/>
              </a:solidFill>
              <a:latin typeface="HGP創英角ｺﾞｼｯｸUB" panose="020B0900000000000000" pitchFamily="50" charset="-128"/>
              <a:ea typeface="HGP創英角ｺﾞｼｯｸUB" panose="020B0900000000000000" pitchFamily="50" charset="-128"/>
            </a:endParaRPr>
          </a:p>
          <a:p>
            <a:pPr algn="ctr" eaLnBrk="1" hangingPunct="1">
              <a:lnSpc>
                <a:spcPct val="90000"/>
              </a:lnSpc>
              <a:spcBef>
                <a:spcPts val="600"/>
              </a:spcBef>
              <a:buFontTx/>
              <a:buNone/>
            </a:pPr>
            <a:r>
              <a:rPr lang="ja-JP" altLang="en-US" sz="4000" dirty="0">
                <a:latin typeface="HGP創英角ｺﾞｼｯｸUB" panose="020B0900000000000000" pitchFamily="50" charset="-128"/>
                <a:ea typeface="HGP創英角ｺﾞｼｯｸUB" panose="020B0900000000000000" pitchFamily="50" charset="-128"/>
              </a:rPr>
              <a:t>ここがもし</a:t>
            </a:r>
            <a:r>
              <a:rPr lang="ja-JP" altLang="en-US" sz="4400" dirty="0">
                <a:latin typeface="HGP創英角ｺﾞｼｯｸUB" panose="020B0900000000000000" pitchFamily="50" charset="-128"/>
                <a:ea typeface="HGP創英角ｺﾞｼｯｸUB" panose="020B0900000000000000" pitchFamily="50" charset="-128"/>
              </a:rPr>
              <a:t>独立国だったら、世界では？</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467544" y="2444789"/>
            <a:ext cx="8676456"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① </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小さすぎて国にはなれない</a:t>
            </a:r>
          </a:p>
          <a:p>
            <a:pPr eaLnBrk="1" hangingPunct="1">
              <a:spcBef>
                <a:spcPts val="900"/>
              </a:spcBef>
              <a:buFontTx/>
              <a:buNone/>
            </a:pPr>
            <a:r>
              <a:rPr lang="ja-JP" altLang="en-US" sz="5400" dirty="0">
                <a:solidFill>
                  <a:srgbClr val="663300"/>
                </a:solidFill>
                <a:latin typeface="UD デジタル 教科書体 NK-B" panose="02020700000000000000" pitchFamily="18" charset="-128"/>
                <a:ea typeface="UD デジタル 教科書体 NK-B" panose="02020700000000000000" pitchFamily="18" charset="-128"/>
              </a:rPr>
              <a:t>② </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世界１９６ヶ国の中で</a:t>
            </a:r>
            <a:r>
              <a:rPr lang="ja-JP" altLang="en-US" sz="4800" dirty="0">
                <a:solidFill>
                  <a:srgbClr val="663300"/>
                </a:solidFill>
                <a:latin typeface="UD デジタル 教科書体 NK-B" panose="02020700000000000000" pitchFamily="18" charset="-128"/>
                <a:ea typeface="UD デジタル 教科書体 NK-B" panose="02020700000000000000" pitchFamily="18" charset="-128"/>
              </a:rPr>
              <a:t>最少の部類</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900"/>
              </a:spcBef>
              <a:buFontTx/>
              <a:buNone/>
            </a:pPr>
            <a:r>
              <a:rPr lang="ja-JP" altLang="en-US" sz="5400" dirty="0">
                <a:solidFill>
                  <a:srgbClr val="006699"/>
                </a:solidFill>
                <a:latin typeface="UD デジタル 教科書体 NK-B" panose="02020700000000000000" pitchFamily="18" charset="-128"/>
                <a:ea typeface="UD デジタル 教科書体 NK-B" panose="02020700000000000000" pitchFamily="18" charset="-128"/>
              </a:rPr>
              <a:t>③ </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もっと小さい国も</a:t>
            </a:r>
            <a:r>
              <a:rPr lang="ja-JP" altLang="en-US" sz="4800" dirty="0">
                <a:solidFill>
                  <a:srgbClr val="006699"/>
                </a:solidFill>
                <a:latin typeface="UD デジタル 教科書体 NK-B" panose="02020700000000000000" pitchFamily="18" charset="-128"/>
                <a:ea typeface="UD デジタル 教科書体 NK-B" panose="02020700000000000000" pitchFamily="18" charset="-128"/>
              </a:rPr>
              <a:t>２０ヶ国近くある</a:t>
            </a:r>
            <a:endParaRPr lang="en-US" altLang="ja-JP" sz="4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124F365D-0824-4E82-8845-4227757BD9D6}"/>
              </a:ext>
            </a:extLst>
          </p:cNvPr>
          <p:cNvSpPr txBox="1"/>
          <p:nvPr/>
        </p:nvSpPr>
        <p:spPr>
          <a:xfrm>
            <a:off x="479184" y="3421777"/>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885A0D8B-B2F4-4FFF-97F3-98F6B73CCF15}"/>
              </a:ext>
            </a:extLst>
          </p:cNvPr>
          <p:cNvSpPr txBox="1"/>
          <p:nvPr/>
        </p:nvSpPr>
        <p:spPr>
          <a:xfrm>
            <a:off x="467388" y="2518243"/>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6" name="楕円 5">
            <a:extLst>
              <a:ext uri="{FF2B5EF4-FFF2-40B4-BE49-F238E27FC236}">
                <a16:creationId xmlns:a16="http://schemas.microsoft.com/office/drawing/2014/main" id="{6A36E5E7-C676-424B-B9BB-5B79DF12FCBB}"/>
              </a:ext>
            </a:extLst>
          </p:cNvPr>
          <p:cNvSpPr/>
          <p:nvPr/>
        </p:nvSpPr>
        <p:spPr bwMode="auto">
          <a:xfrm>
            <a:off x="553643" y="4408976"/>
            <a:ext cx="663732" cy="638133"/>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2" name="Text Box 3">
            <a:extLst>
              <a:ext uri="{FF2B5EF4-FFF2-40B4-BE49-F238E27FC236}">
                <a16:creationId xmlns:a16="http://schemas.microsoft.com/office/drawing/2014/main" id="{A502CB0F-A72F-D967-F4D2-9A3D31036BC3}"/>
              </a:ext>
            </a:extLst>
          </p:cNvPr>
          <p:cNvSpPr txBox="1">
            <a:spLocks noChangeArrowheads="1"/>
          </p:cNvSpPr>
          <p:nvPr/>
        </p:nvSpPr>
        <p:spPr bwMode="auto">
          <a:xfrm>
            <a:off x="179512" y="5448126"/>
            <a:ext cx="900010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18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ちなみに江津市より小さい国も、５ヶ国あります。</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spcBef>
                <a:spcPts val="1200"/>
              </a:spcBef>
              <a:buFontTx/>
              <a:buNone/>
            </a:pP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それでもどの国も、国連に議席があるんですよ。</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43871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8)">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P spid="4" grpId="0" animBg="1"/>
      <p:bldP spid="5" grpId="0" animBg="1"/>
      <p:bldP spid="6" grpId="0" animBg="1"/>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0466" name="Text Box 2">
            <a:extLst>
              <a:ext uri="{FF2B5EF4-FFF2-40B4-BE49-F238E27FC236}">
                <a16:creationId xmlns:a16="http://schemas.microsoft.com/office/drawing/2014/main" id="{D4A383E9-4F57-43B6-8468-475AA33B5FDD}"/>
              </a:ext>
            </a:extLst>
          </p:cNvPr>
          <p:cNvSpPr txBox="1">
            <a:spLocks noChangeArrowheads="1"/>
          </p:cNvSpPr>
          <p:nvPr/>
        </p:nvSpPr>
        <p:spPr bwMode="auto">
          <a:xfrm>
            <a:off x="323850" y="1052513"/>
            <a:ext cx="8496300" cy="711200"/>
          </a:xfrm>
          <a:prstGeom prst="rect">
            <a:avLst/>
          </a:prstGeom>
          <a:solidFill>
            <a:srgbClr val="FF99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売上</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0467" name="Text Box 3">
            <a:extLst>
              <a:ext uri="{FF2B5EF4-FFF2-40B4-BE49-F238E27FC236}">
                <a16:creationId xmlns:a16="http://schemas.microsoft.com/office/drawing/2014/main" id="{5AF398AC-765F-489C-8587-6AE8875860FE}"/>
              </a:ext>
            </a:extLst>
          </p:cNvPr>
          <p:cNvSpPr txBox="1">
            <a:spLocks noChangeArrowheads="1"/>
          </p:cNvSpPr>
          <p:nvPr/>
        </p:nvSpPr>
        <p:spPr bwMode="auto">
          <a:xfrm>
            <a:off x="323850" y="2052638"/>
            <a:ext cx="2016125" cy="711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儲け</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0468" name="Text Box 4">
            <a:extLst>
              <a:ext uri="{FF2B5EF4-FFF2-40B4-BE49-F238E27FC236}">
                <a16:creationId xmlns:a16="http://schemas.microsoft.com/office/drawing/2014/main" id="{3C52B022-5DBE-45B8-951B-CC5BBFBF346E}"/>
              </a:ext>
            </a:extLst>
          </p:cNvPr>
          <p:cNvSpPr txBox="1">
            <a:spLocks noChangeArrowheads="1"/>
          </p:cNvSpPr>
          <p:nvPr/>
        </p:nvSpPr>
        <p:spPr bwMode="auto">
          <a:xfrm>
            <a:off x="2482850" y="2052638"/>
            <a:ext cx="6337300" cy="711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コスト</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0469" name="Text Box 5">
            <a:extLst>
              <a:ext uri="{FF2B5EF4-FFF2-40B4-BE49-F238E27FC236}">
                <a16:creationId xmlns:a16="http://schemas.microsoft.com/office/drawing/2014/main" id="{51C0381D-7654-4422-A1FA-58E516D8E5B4}"/>
              </a:ext>
            </a:extLst>
          </p:cNvPr>
          <p:cNvSpPr txBox="1">
            <a:spLocks noChangeArrowheads="1"/>
          </p:cNvSpPr>
          <p:nvPr/>
        </p:nvSpPr>
        <p:spPr bwMode="auto">
          <a:xfrm>
            <a:off x="1403350" y="3051175"/>
            <a:ext cx="935038" cy="954088"/>
          </a:xfrm>
          <a:prstGeom prst="rect">
            <a:avLst/>
          </a:prstGeom>
          <a:solidFill>
            <a:srgbClr val="FF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配当</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0470" name="Text Box 6">
            <a:extLst>
              <a:ext uri="{FF2B5EF4-FFF2-40B4-BE49-F238E27FC236}">
                <a16:creationId xmlns:a16="http://schemas.microsoft.com/office/drawing/2014/main" id="{80F0313D-4614-42C6-A7FE-15F9421A47C4}"/>
              </a:ext>
            </a:extLst>
          </p:cNvPr>
          <p:cNvSpPr txBox="1">
            <a:spLocks noChangeArrowheads="1"/>
          </p:cNvSpPr>
          <p:nvPr/>
        </p:nvSpPr>
        <p:spPr bwMode="auto">
          <a:xfrm>
            <a:off x="2482850" y="3051175"/>
            <a:ext cx="935038" cy="954088"/>
          </a:xfrm>
          <a:prstGeom prst="rect">
            <a:avLst/>
          </a:prstGeom>
          <a:solidFill>
            <a:srgbClr val="CCFFFF">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金利</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0471" name="Text Box 7">
            <a:extLst>
              <a:ext uri="{FF2B5EF4-FFF2-40B4-BE49-F238E27FC236}">
                <a16:creationId xmlns:a16="http://schemas.microsoft.com/office/drawing/2014/main" id="{A5871AD1-2056-4793-B859-1EB8D7C8629B}"/>
              </a:ext>
            </a:extLst>
          </p:cNvPr>
          <p:cNvSpPr txBox="1">
            <a:spLocks noChangeArrowheads="1"/>
          </p:cNvSpPr>
          <p:nvPr/>
        </p:nvSpPr>
        <p:spPr bwMode="auto">
          <a:xfrm>
            <a:off x="5724525" y="3068638"/>
            <a:ext cx="935038" cy="95408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設備</a:t>
            </a:r>
          </a:p>
          <a:p>
            <a:pPr algn="ctr" eaLnBrk="1" hangingPunct="1">
              <a:lnSpc>
                <a:spcPct val="85000"/>
              </a:lnSpc>
              <a:spcBef>
                <a:spcPct val="0"/>
              </a:spcBef>
              <a:buFontTx/>
              <a:buNone/>
            </a:pPr>
            <a:r>
              <a:rPr lang="ja-JP" altLang="en-US">
                <a:ea typeface="HGP創英角ﾎﾟｯﾌﾟ体" panose="040B0A00000000000000" pitchFamily="50" charset="-128"/>
              </a:rPr>
              <a:t>費</a:t>
            </a:r>
            <a:endParaRPr lang="ja-JP" altLang="en-US" sz="1000">
              <a:ea typeface="HGP創英角ﾎﾟｯﾌﾟ体" panose="040B0A00000000000000" pitchFamily="50" charset="-128"/>
            </a:endParaRPr>
          </a:p>
        </p:txBody>
      </p:sp>
      <p:sp>
        <p:nvSpPr>
          <p:cNvPr id="3390472" name="Text Box 8">
            <a:extLst>
              <a:ext uri="{FF2B5EF4-FFF2-40B4-BE49-F238E27FC236}">
                <a16:creationId xmlns:a16="http://schemas.microsoft.com/office/drawing/2014/main" id="{F2BE1BFB-1CBD-4248-9D50-9E64C6AA5C8B}"/>
              </a:ext>
            </a:extLst>
          </p:cNvPr>
          <p:cNvSpPr txBox="1">
            <a:spLocks noChangeArrowheads="1"/>
          </p:cNvSpPr>
          <p:nvPr/>
        </p:nvSpPr>
        <p:spPr bwMode="auto">
          <a:xfrm>
            <a:off x="3563938" y="3068638"/>
            <a:ext cx="935037" cy="977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光熱費</a:t>
            </a:r>
            <a:endParaRPr lang="ja-JP" altLang="en-US" sz="1000">
              <a:ea typeface="HGP創英角ﾎﾟｯﾌﾟ体" panose="040B0A00000000000000" pitchFamily="50" charset="-128"/>
            </a:endParaRPr>
          </a:p>
        </p:txBody>
      </p:sp>
      <p:sp>
        <p:nvSpPr>
          <p:cNvPr id="3390473" name="Text Box 9">
            <a:extLst>
              <a:ext uri="{FF2B5EF4-FFF2-40B4-BE49-F238E27FC236}">
                <a16:creationId xmlns:a16="http://schemas.microsoft.com/office/drawing/2014/main" id="{E590ED71-B296-43B8-B571-341015BF08EF}"/>
              </a:ext>
            </a:extLst>
          </p:cNvPr>
          <p:cNvSpPr txBox="1">
            <a:spLocks noChangeArrowheads="1"/>
          </p:cNvSpPr>
          <p:nvPr/>
        </p:nvSpPr>
        <p:spPr bwMode="auto">
          <a:xfrm>
            <a:off x="7885113" y="3068638"/>
            <a:ext cx="935037" cy="95408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給料</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0474" name="Text Box 10">
            <a:extLst>
              <a:ext uri="{FF2B5EF4-FFF2-40B4-BE49-F238E27FC236}">
                <a16:creationId xmlns:a16="http://schemas.microsoft.com/office/drawing/2014/main" id="{696E7C1B-F5D3-48C0-A79E-610525E0B908}"/>
              </a:ext>
            </a:extLst>
          </p:cNvPr>
          <p:cNvSpPr txBox="1">
            <a:spLocks noChangeArrowheads="1"/>
          </p:cNvSpPr>
          <p:nvPr/>
        </p:nvSpPr>
        <p:spPr bwMode="auto">
          <a:xfrm>
            <a:off x="6804025" y="3068638"/>
            <a:ext cx="935038" cy="977900"/>
          </a:xfrm>
          <a:prstGeom prst="rect">
            <a:avLst/>
          </a:prstGeom>
          <a:solidFill>
            <a:srgbClr val="00CCFF">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原材料費</a:t>
            </a:r>
            <a:endParaRPr lang="ja-JP" altLang="en-US" sz="1000">
              <a:ea typeface="HGP創英角ﾎﾟｯﾌﾟ体" panose="040B0A00000000000000" pitchFamily="50" charset="-128"/>
            </a:endParaRPr>
          </a:p>
        </p:txBody>
      </p:sp>
      <p:sp>
        <p:nvSpPr>
          <p:cNvPr id="3390475" name="Text Box 11">
            <a:extLst>
              <a:ext uri="{FF2B5EF4-FFF2-40B4-BE49-F238E27FC236}">
                <a16:creationId xmlns:a16="http://schemas.microsoft.com/office/drawing/2014/main" id="{F8B8885E-D900-4CA4-8DFA-7E68A52418C8}"/>
              </a:ext>
            </a:extLst>
          </p:cNvPr>
          <p:cNvSpPr txBox="1">
            <a:spLocks noChangeArrowheads="1"/>
          </p:cNvSpPr>
          <p:nvPr/>
        </p:nvSpPr>
        <p:spPr bwMode="auto">
          <a:xfrm>
            <a:off x="3348038" y="4652963"/>
            <a:ext cx="2519362" cy="9779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地域外に出て行ってしまう</a:t>
            </a:r>
          </a:p>
        </p:txBody>
      </p:sp>
      <p:sp>
        <p:nvSpPr>
          <p:cNvPr id="3390476" name="Text Box 12">
            <a:extLst>
              <a:ext uri="{FF2B5EF4-FFF2-40B4-BE49-F238E27FC236}">
                <a16:creationId xmlns:a16="http://schemas.microsoft.com/office/drawing/2014/main" id="{7E52D117-8D6A-4D1F-B9E5-13BBF85153F6}"/>
              </a:ext>
            </a:extLst>
          </p:cNvPr>
          <p:cNvSpPr txBox="1">
            <a:spLocks noChangeArrowheads="1"/>
          </p:cNvSpPr>
          <p:nvPr/>
        </p:nvSpPr>
        <p:spPr bwMode="auto">
          <a:xfrm>
            <a:off x="323850" y="4665663"/>
            <a:ext cx="2879725" cy="9779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地域内の誰かの貯金に回る</a:t>
            </a:r>
          </a:p>
        </p:txBody>
      </p:sp>
      <p:sp>
        <p:nvSpPr>
          <p:cNvPr id="110605" name="Rectangle 13">
            <a:extLst>
              <a:ext uri="{FF2B5EF4-FFF2-40B4-BE49-F238E27FC236}">
                <a16:creationId xmlns:a16="http://schemas.microsoft.com/office/drawing/2014/main" id="{0563CAE4-5132-46E8-8928-626BEB194262}"/>
              </a:ext>
            </a:extLst>
          </p:cNvPr>
          <p:cNvSpPr>
            <a:spLocks noChangeArrowheads="1"/>
          </p:cNvSpPr>
          <p:nvPr/>
        </p:nvSpPr>
        <p:spPr bwMode="auto">
          <a:xfrm>
            <a:off x="107950" y="107950"/>
            <a:ext cx="90360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4400">
                <a:solidFill>
                  <a:schemeClr val="tx2"/>
                </a:solidFill>
                <a:latin typeface="HG創英角ｺﾞｼｯｸUB" panose="020B0909000000000000" pitchFamily="49" charset="-128"/>
                <a:ea typeface="HG創英角ｺﾞｼｯｸUB" panose="020B0909000000000000" pitchFamily="49" charset="-128"/>
              </a:rPr>
              <a:t>お金の使い方次第で地域が変わる</a:t>
            </a:r>
          </a:p>
        </p:txBody>
      </p:sp>
      <p:sp>
        <p:nvSpPr>
          <p:cNvPr id="3390478" name="Text Box 14">
            <a:extLst>
              <a:ext uri="{FF2B5EF4-FFF2-40B4-BE49-F238E27FC236}">
                <a16:creationId xmlns:a16="http://schemas.microsoft.com/office/drawing/2014/main" id="{31A9D053-AA86-46FC-BDCE-4BEE04216127}"/>
              </a:ext>
            </a:extLst>
          </p:cNvPr>
          <p:cNvSpPr txBox="1">
            <a:spLocks noChangeArrowheads="1"/>
          </p:cNvSpPr>
          <p:nvPr/>
        </p:nvSpPr>
        <p:spPr bwMode="auto">
          <a:xfrm>
            <a:off x="323850" y="3027363"/>
            <a:ext cx="935038" cy="977900"/>
          </a:xfrm>
          <a:prstGeom prst="rect">
            <a:avLst/>
          </a:prstGeom>
          <a:solidFill>
            <a:srgbClr val="FF00FF">
              <a:alpha val="7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内部留保</a:t>
            </a:r>
            <a:endParaRPr lang="ja-JP" altLang="en-US" sz="1000">
              <a:ea typeface="HGP創英角ﾎﾟｯﾌﾟ体" panose="040B0A00000000000000" pitchFamily="50" charset="-128"/>
            </a:endParaRPr>
          </a:p>
        </p:txBody>
      </p:sp>
      <p:sp>
        <p:nvSpPr>
          <p:cNvPr id="3390479" name="AutoShape 15">
            <a:extLst>
              <a:ext uri="{FF2B5EF4-FFF2-40B4-BE49-F238E27FC236}">
                <a16:creationId xmlns:a16="http://schemas.microsoft.com/office/drawing/2014/main" id="{2DD8D52F-BB6D-4CE5-80A1-3201E0489027}"/>
              </a:ext>
            </a:extLst>
          </p:cNvPr>
          <p:cNvSpPr>
            <a:spLocks noChangeArrowheads="1"/>
          </p:cNvSpPr>
          <p:nvPr/>
        </p:nvSpPr>
        <p:spPr bwMode="auto">
          <a:xfrm>
            <a:off x="107950" y="5805488"/>
            <a:ext cx="2735263" cy="863600"/>
          </a:xfrm>
          <a:prstGeom prst="upArrow">
            <a:avLst>
              <a:gd name="adj1" fmla="val 78120"/>
              <a:gd name="adj2" fmla="val 3399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0480" name="Text Box 16">
            <a:extLst>
              <a:ext uri="{FF2B5EF4-FFF2-40B4-BE49-F238E27FC236}">
                <a16:creationId xmlns:a16="http://schemas.microsoft.com/office/drawing/2014/main" id="{4125B547-1C05-4C0E-BEC0-1ACCFAB3168F}"/>
              </a:ext>
            </a:extLst>
          </p:cNvPr>
          <p:cNvSpPr txBox="1">
            <a:spLocks noChangeArrowheads="1"/>
          </p:cNvSpPr>
          <p:nvPr/>
        </p:nvSpPr>
        <p:spPr bwMode="auto">
          <a:xfrm>
            <a:off x="323850" y="6021388"/>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多くは結局</a:t>
            </a:r>
            <a:r>
              <a:rPr lang="en-US" altLang="ja-JP" sz="1800">
                <a:ea typeface="HGP創英角ﾎﾟｯﾌﾟ体" panose="040B0A00000000000000" pitchFamily="50" charset="-128"/>
              </a:rPr>
              <a:t>､</a:t>
            </a:r>
            <a:r>
              <a:rPr lang="ja-JP" altLang="en-US" sz="1800">
                <a:ea typeface="HGP創英角ﾎﾟｯﾌﾟ体" panose="040B0A00000000000000" pitchFamily="50" charset="-128"/>
              </a:rPr>
              <a:t>地域内では使われないまま</a:t>
            </a:r>
          </a:p>
        </p:txBody>
      </p:sp>
      <p:sp>
        <p:nvSpPr>
          <p:cNvPr id="3390481" name="AutoShape 17">
            <a:extLst>
              <a:ext uri="{FF2B5EF4-FFF2-40B4-BE49-F238E27FC236}">
                <a16:creationId xmlns:a16="http://schemas.microsoft.com/office/drawing/2014/main" id="{1F8E95F3-6455-4314-80AD-7569957B5387}"/>
              </a:ext>
            </a:extLst>
          </p:cNvPr>
          <p:cNvSpPr>
            <a:spLocks noChangeArrowheads="1"/>
          </p:cNvSpPr>
          <p:nvPr/>
        </p:nvSpPr>
        <p:spPr bwMode="auto">
          <a:xfrm>
            <a:off x="6084888" y="5805488"/>
            <a:ext cx="3025775" cy="863600"/>
          </a:xfrm>
          <a:prstGeom prst="upArrow">
            <a:avLst>
              <a:gd name="adj1" fmla="val 78120"/>
              <a:gd name="adj2" fmla="val 33995"/>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0482" name="Text Box 18">
            <a:extLst>
              <a:ext uri="{FF2B5EF4-FFF2-40B4-BE49-F238E27FC236}">
                <a16:creationId xmlns:a16="http://schemas.microsoft.com/office/drawing/2014/main" id="{66FFE82C-3C6C-48D5-9DE7-F54FFA27A016}"/>
              </a:ext>
            </a:extLst>
          </p:cNvPr>
          <p:cNvSpPr txBox="1">
            <a:spLocks noChangeArrowheads="1"/>
          </p:cNvSpPr>
          <p:nvPr/>
        </p:nvSpPr>
        <p:spPr bwMode="auto">
          <a:xfrm>
            <a:off x="6372225" y="6021388"/>
            <a:ext cx="2449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地域内で循環し</a:t>
            </a:r>
            <a:r>
              <a:rPr lang="en-US" altLang="ja-JP" sz="1800">
                <a:ea typeface="HGP創英角ﾎﾟｯﾌﾟ体" panose="040B0A00000000000000" pitchFamily="50" charset="-128"/>
              </a:rPr>
              <a:t>､</a:t>
            </a:r>
            <a:r>
              <a:rPr lang="ja-JP" altLang="en-US" sz="1800">
                <a:ea typeface="HGP創英角ﾎﾟｯﾌﾟ体" panose="040B0A00000000000000" pitchFamily="50" charset="-128"/>
              </a:rPr>
              <a:t>雇用と若者人口を増やす！</a:t>
            </a:r>
          </a:p>
        </p:txBody>
      </p:sp>
      <p:sp>
        <p:nvSpPr>
          <p:cNvPr id="3390483" name="Line 19">
            <a:extLst>
              <a:ext uri="{FF2B5EF4-FFF2-40B4-BE49-F238E27FC236}">
                <a16:creationId xmlns:a16="http://schemas.microsoft.com/office/drawing/2014/main" id="{DDDEBC98-82CE-43F2-B842-5FE0621725C2}"/>
              </a:ext>
            </a:extLst>
          </p:cNvPr>
          <p:cNvSpPr>
            <a:spLocks noChangeShapeType="1"/>
          </p:cNvSpPr>
          <p:nvPr/>
        </p:nvSpPr>
        <p:spPr bwMode="auto">
          <a:xfrm>
            <a:off x="323850" y="1773238"/>
            <a:ext cx="0"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84" name="Line 20">
            <a:extLst>
              <a:ext uri="{FF2B5EF4-FFF2-40B4-BE49-F238E27FC236}">
                <a16:creationId xmlns:a16="http://schemas.microsoft.com/office/drawing/2014/main" id="{65E1A571-13CA-4CC1-86DD-E0D5F3DD04E8}"/>
              </a:ext>
            </a:extLst>
          </p:cNvPr>
          <p:cNvSpPr>
            <a:spLocks noChangeShapeType="1"/>
          </p:cNvSpPr>
          <p:nvPr/>
        </p:nvSpPr>
        <p:spPr bwMode="auto">
          <a:xfrm flipV="1">
            <a:off x="2339975" y="1773238"/>
            <a:ext cx="71438"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85" name="Line 21">
            <a:extLst>
              <a:ext uri="{FF2B5EF4-FFF2-40B4-BE49-F238E27FC236}">
                <a16:creationId xmlns:a16="http://schemas.microsoft.com/office/drawing/2014/main" id="{FBF2CB5C-73D2-45D6-A9B1-7AA3F87B6E32}"/>
              </a:ext>
            </a:extLst>
          </p:cNvPr>
          <p:cNvSpPr>
            <a:spLocks noChangeShapeType="1"/>
          </p:cNvSpPr>
          <p:nvPr/>
        </p:nvSpPr>
        <p:spPr bwMode="auto">
          <a:xfrm flipH="1" flipV="1">
            <a:off x="2411413" y="1773238"/>
            <a:ext cx="73025"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86" name="Line 22">
            <a:extLst>
              <a:ext uri="{FF2B5EF4-FFF2-40B4-BE49-F238E27FC236}">
                <a16:creationId xmlns:a16="http://schemas.microsoft.com/office/drawing/2014/main" id="{98AED232-2657-4B05-B28C-60A4A15FDD28}"/>
              </a:ext>
            </a:extLst>
          </p:cNvPr>
          <p:cNvSpPr>
            <a:spLocks noChangeShapeType="1"/>
          </p:cNvSpPr>
          <p:nvPr/>
        </p:nvSpPr>
        <p:spPr bwMode="auto">
          <a:xfrm flipV="1">
            <a:off x="8820150" y="1773238"/>
            <a:ext cx="0"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87" name="Line 23">
            <a:extLst>
              <a:ext uri="{FF2B5EF4-FFF2-40B4-BE49-F238E27FC236}">
                <a16:creationId xmlns:a16="http://schemas.microsoft.com/office/drawing/2014/main" id="{FB9F8D91-3FFC-4AF9-B283-2012E4721281}"/>
              </a:ext>
            </a:extLst>
          </p:cNvPr>
          <p:cNvSpPr>
            <a:spLocks noChangeShapeType="1"/>
          </p:cNvSpPr>
          <p:nvPr/>
        </p:nvSpPr>
        <p:spPr bwMode="auto">
          <a:xfrm>
            <a:off x="323850"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88" name="Line 24">
            <a:extLst>
              <a:ext uri="{FF2B5EF4-FFF2-40B4-BE49-F238E27FC236}">
                <a16:creationId xmlns:a16="http://schemas.microsoft.com/office/drawing/2014/main" id="{EB606A07-73A4-4E0C-A221-1E8BDEC034A8}"/>
              </a:ext>
            </a:extLst>
          </p:cNvPr>
          <p:cNvSpPr>
            <a:spLocks noChangeShapeType="1"/>
          </p:cNvSpPr>
          <p:nvPr/>
        </p:nvSpPr>
        <p:spPr bwMode="auto">
          <a:xfrm flipV="1">
            <a:off x="1258888" y="2759075"/>
            <a:ext cx="71437"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89" name="Line 25">
            <a:extLst>
              <a:ext uri="{FF2B5EF4-FFF2-40B4-BE49-F238E27FC236}">
                <a16:creationId xmlns:a16="http://schemas.microsoft.com/office/drawing/2014/main" id="{9E01DE82-535C-42A6-A123-522070925A6D}"/>
              </a:ext>
            </a:extLst>
          </p:cNvPr>
          <p:cNvSpPr>
            <a:spLocks noChangeShapeType="1"/>
          </p:cNvSpPr>
          <p:nvPr/>
        </p:nvSpPr>
        <p:spPr bwMode="auto">
          <a:xfrm flipH="1" flipV="1">
            <a:off x="1330325"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0" name="Line 26">
            <a:extLst>
              <a:ext uri="{FF2B5EF4-FFF2-40B4-BE49-F238E27FC236}">
                <a16:creationId xmlns:a16="http://schemas.microsoft.com/office/drawing/2014/main" id="{D9FE6F7B-2AA8-4B17-93A1-52DD5D678DFD}"/>
              </a:ext>
            </a:extLst>
          </p:cNvPr>
          <p:cNvSpPr>
            <a:spLocks noChangeShapeType="1"/>
          </p:cNvSpPr>
          <p:nvPr/>
        </p:nvSpPr>
        <p:spPr bwMode="auto">
          <a:xfrm flipV="1">
            <a:off x="2339975"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1" name="Line 27">
            <a:extLst>
              <a:ext uri="{FF2B5EF4-FFF2-40B4-BE49-F238E27FC236}">
                <a16:creationId xmlns:a16="http://schemas.microsoft.com/office/drawing/2014/main" id="{92F5CBBD-E8AA-4EC5-AEDD-1EE233D27E69}"/>
              </a:ext>
            </a:extLst>
          </p:cNvPr>
          <p:cNvSpPr>
            <a:spLocks noChangeShapeType="1"/>
          </p:cNvSpPr>
          <p:nvPr/>
        </p:nvSpPr>
        <p:spPr bwMode="auto">
          <a:xfrm flipV="1">
            <a:off x="2484438"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2" name="Line 28">
            <a:extLst>
              <a:ext uri="{FF2B5EF4-FFF2-40B4-BE49-F238E27FC236}">
                <a16:creationId xmlns:a16="http://schemas.microsoft.com/office/drawing/2014/main" id="{8DCFB862-E491-4FE1-B01F-9D83A2CBAD5F}"/>
              </a:ext>
            </a:extLst>
          </p:cNvPr>
          <p:cNvSpPr>
            <a:spLocks noChangeShapeType="1"/>
          </p:cNvSpPr>
          <p:nvPr/>
        </p:nvSpPr>
        <p:spPr bwMode="auto">
          <a:xfrm flipV="1">
            <a:off x="3419475" y="2759075"/>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3" name="Line 29">
            <a:extLst>
              <a:ext uri="{FF2B5EF4-FFF2-40B4-BE49-F238E27FC236}">
                <a16:creationId xmlns:a16="http://schemas.microsoft.com/office/drawing/2014/main" id="{B7917194-7EBE-4CDD-9CFD-CD0EB1AC35E6}"/>
              </a:ext>
            </a:extLst>
          </p:cNvPr>
          <p:cNvSpPr>
            <a:spLocks noChangeShapeType="1"/>
          </p:cNvSpPr>
          <p:nvPr/>
        </p:nvSpPr>
        <p:spPr bwMode="auto">
          <a:xfrm flipH="1" flipV="1">
            <a:off x="3490913"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4" name="Line 30">
            <a:extLst>
              <a:ext uri="{FF2B5EF4-FFF2-40B4-BE49-F238E27FC236}">
                <a16:creationId xmlns:a16="http://schemas.microsoft.com/office/drawing/2014/main" id="{03F7A986-E1FD-4076-B116-13423C6EDB98}"/>
              </a:ext>
            </a:extLst>
          </p:cNvPr>
          <p:cNvSpPr>
            <a:spLocks noChangeShapeType="1"/>
          </p:cNvSpPr>
          <p:nvPr/>
        </p:nvSpPr>
        <p:spPr bwMode="auto">
          <a:xfrm flipV="1">
            <a:off x="4494213" y="2759075"/>
            <a:ext cx="71437"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5" name="Line 31">
            <a:extLst>
              <a:ext uri="{FF2B5EF4-FFF2-40B4-BE49-F238E27FC236}">
                <a16:creationId xmlns:a16="http://schemas.microsoft.com/office/drawing/2014/main" id="{FA1A5D4B-2FF7-46F6-A911-EA46677CA2A4}"/>
              </a:ext>
            </a:extLst>
          </p:cNvPr>
          <p:cNvSpPr>
            <a:spLocks noChangeShapeType="1"/>
          </p:cNvSpPr>
          <p:nvPr/>
        </p:nvSpPr>
        <p:spPr bwMode="auto">
          <a:xfrm flipH="1" flipV="1">
            <a:off x="4565650"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6" name="Line 32">
            <a:extLst>
              <a:ext uri="{FF2B5EF4-FFF2-40B4-BE49-F238E27FC236}">
                <a16:creationId xmlns:a16="http://schemas.microsoft.com/office/drawing/2014/main" id="{48774E8E-DB43-4FBA-B34A-9E6A2246BD2A}"/>
              </a:ext>
            </a:extLst>
          </p:cNvPr>
          <p:cNvSpPr>
            <a:spLocks noChangeShapeType="1"/>
          </p:cNvSpPr>
          <p:nvPr/>
        </p:nvSpPr>
        <p:spPr bwMode="auto">
          <a:xfrm flipV="1">
            <a:off x="5568950" y="2759075"/>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7" name="Line 33">
            <a:extLst>
              <a:ext uri="{FF2B5EF4-FFF2-40B4-BE49-F238E27FC236}">
                <a16:creationId xmlns:a16="http://schemas.microsoft.com/office/drawing/2014/main" id="{4540E9CD-2C55-40F7-A56C-A657E45B27C7}"/>
              </a:ext>
            </a:extLst>
          </p:cNvPr>
          <p:cNvSpPr>
            <a:spLocks noChangeShapeType="1"/>
          </p:cNvSpPr>
          <p:nvPr/>
        </p:nvSpPr>
        <p:spPr bwMode="auto">
          <a:xfrm flipH="1" flipV="1">
            <a:off x="5640388"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8" name="Line 34">
            <a:extLst>
              <a:ext uri="{FF2B5EF4-FFF2-40B4-BE49-F238E27FC236}">
                <a16:creationId xmlns:a16="http://schemas.microsoft.com/office/drawing/2014/main" id="{335EF3C8-203A-4EBC-9BE8-90043469F7FF}"/>
              </a:ext>
            </a:extLst>
          </p:cNvPr>
          <p:cNvSpPr>
            <a:spLocks noChangeShapeType="1"/>
          </p:cNvSpPr>
          <p:nvPr/>
        </p:nvSpPr>
        <p:spPr bwMode="auto">
          <a:xfrm flipV="1">
            <a:off x="6648450" y="2781300"/>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499" name="Line 35">
            <a:extLst>
              <a:ext uri="{FF2B5EF4-FFF2-40B4-BE49-F238E27FC236}">
                <a16:creationId xmlns:a16="http://schemas.microsoft.com/office/drawing/2014/main" id="{9B1E31A6-7B2D-44DF-9850-F30C19D2C844}"/>
              </a:ext>
            </a:extLst>
          </p:cNvPr>
          <p:cNvSpPr>
            <a:spLocks noChangeShapeType="1"/>
          </p:cNvSpPr>
          <p:nvPr/>
        </p:nvSpPr>
        <p:spPr bwMode="auto">
          <a:xfrm flipH="1" flipV="1">
            <a:off x="6719888" y="2781300"/>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0" name="Line 36">
            <a:extLst>
              <a:ext uri="{FF2B5EF4-FFF2-40B4-BE49-F238E27FC236}">
                <a16:creationId xmlns:a16="http://schemas.microsoft.com/office/drawing/2014/main" id="{BAAD3566-1509-4306-BAE9-3B894D44428F}"/>
              </a:ext>
            </a:extLst>
          </p:cNvPr>
          <p:cNvSpPr>
            <a:spLocks noChangeShapeType="1"/>
          </p:cNvSpPr>
          <p:nvPr/>
        </p:nvSpPr>
        <p:spPr bwMode="auto">
          <a:xfrm flipV="1">
            <a:off x="7740650" y="2747963"/>
            <a:ext cx="71438"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1" name="Line 37">
            <a:extLst>
              <a:ext uri="{FF2B5EF4-FFF2-40B4-BE49-F238E27FC236}">
                <a16:creationId xmlns:a16="http://schemas.microsoft.com/office/drawing/2014/main" id="{813C1F2F-CAE2-4A80-9CEE-27392754210D}"/>
              </a:ext>
            </a:extLst>
          </p:cNvPr>
          <p:cNvSpPr>
            <a:spLocks noChangeShapeType="1"/>
          </p:cNvSpPr>
          <p:nvPr/>
        </p:nvSpPr>
        <p:spPr bwMode="auto">
          <a:xfrm flipH="1" flipV="1">
            <a:off x="7812088" y="2747963"/>
            <a:ext cx="73025"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2" name="Line 38">
            <a:extLst>
              <a:ext uri="{FF2B5EF4-FFF2-40B4-BE49-F238E27FC236}">
                <a16:creationId xmlns:a16="http://schemas.microsoft.com/office/drawing/2014/main" id="{A49408C6-E251-4962-8EC8-A24C467FF411}"/>
              </a:ext>
            </a:extLst>
          </p:cNvPr>
          <p:cNvSpPr>
            <a:spLocks noChangeShapeType="1"/>
          </p:cNvSpPr>
          <p:nvPr/>
        </p:nvSpPr>
        <p:spPr bwMode="auto">
          <a:xfrm flipV="1">
            <a:off x="8820150"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3" name="Line 39">
            <a:extLst>
              <a:ext uri="{FF2B5EF4-FFF2-40B4-BE49-F238E27FC236}">
                <a16:creationId xmlns:a16="http://schemas.microsoft.com/office/drawing/2014/main" id="{69628748-BE42-4B10-B228-3A78FF910A58}"/>
              </a:ext>
            </a:extLst>
          </p:cNvPr>
          <p:cNvSpPr>
            <a:spLocks noChangeShapeType="1"/>
          </p:cNvSpPr>
          <p:nvPr/>
        </p:nvSpPr>
        <p:spPr bwMode="auto">
          <a:xfrm flipV="1">
            <a:off x="8459788" y="4005263"/>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4" name="Line 40">
            <a:extLst>
              <a:ext uri="{FF2B5EF4-FFF2-40B4-BE49-F238E27FC236}">
                <a16:creationId xmlns:a16="http://schemas.microsoft.com/office/drawing/2014/main" id="{3E6A7D1E-2FFB-4A13-A713-3741550B43CA}"/>
              </a:ext>
            </a:extLst>
          </p:cNvPr>
          <p:cNvSpPr>
            <a:spLocks noChangeShapeType="1"/>
          </p:cNvSpPr>
          <p:nvPr/>
        </p:nvSpPr>
        <p:spPr bwMode="auto">
          <a:xfrm flipH="1" flipV="1">
            <a:off x="7308850" y="4005263"/>
            <a:ext cx="21590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5" name="Line 41">
            <a:extLst>
              <a:ext uri="{FF2B5EF4-FFF2-40B4-BE49-F238E27FC236}">
                <a16:creationId xmlns:a16="http://schemas.microsoft.com/office/drawing/2014/main" id="{0A8BF7A1-95B8-4A37-90E2-A1AD4D372CD9}"/>
              </a:ext>
            </a:extLst>
          </p:cNvPr>
          <p:cNvSpPr>
            <a:spLocks noChangeShapeType="1"/>
          </p:cNvSpPr>
          <p:nvPr/>
        </p:nvSpPr>
        <p:spPr bwMode="auto">
          <a:xfrm flipH="1" flipV="1">
            <a:off x="5364163" y="4005263"/>
            <a:ext cx="1512887" cy="6477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6" name="Line 42">
            <a:extLst>
              <a:ext uri="{FF2B5EF4-FFF2-40B4-BE49-F238E27FC236}">
                <a16:creationId xmlns:a16="http://schemas.microsoft.com/office/drawing/2014/main" id="{F74BFF18-F513-4310-84C2-47E8E661C11C}"/>
              </a:ext>
            </a:extLst>
          </p:cNvPr>
          <p:cNvSpPr>
            <a:spLocks noChangeShapeType="1"/>
          </p:cNvSpPr>
          <p:nvPr/>
        </p:nvSpPr>
        <p:spPr bwMode="auto">
          <a:xfrm flipH="1" flipV="1">
            <a:off x="4211638" y="4076700"/>
            <a:ext cx="2376487" cy="57626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7" name="Text Box 43">
            <a:extLst>
              <a:ext uri="{FF2B5EF4-FFF2-40B4-BE49-F238E27FC236}">
                <a16:creationId xmlns:a16="http://schemas.microsoft.com/office/drawing/2014/main" id="{6C129E4B-27BF-4B45-85CD-F1780BF5BA47}"/>
              </a:ext>
            </a:extLst>
          </p:cNvPr>
          <p:cNvSpPr txBox="1">
            <a:spLocks noChangeArrowheads="1"/>
          </p:cNvSpPr>
          <p:nvPr/>
        </p:nvSpPr>
        <p:spPr bwMode="auto">
          <a:xfrm>
            <a:off x="4643438" y="3068638"/>
            <a:ext cx="935037" cy="977900"/>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地代家賃</a:t>
            </a:r>
            <a:endParaRPr lang="ja-JP" altLang="en-US" sz="1000">
              <a:ea typeface="HGP創英角ﾎﾟｯﾌﾟ体" panose="040B0A00000000000000" pitchFamily="50" charset="-128"/>
            </a:endParaRPr>
          </a:p>
        </p:txBody>
      </p:sp>
      <p:sp>
        <p:nvSpPr>
          <p:cNvPr id="3390508" name="Line 44">
            <a:extLst>
              <a:ext uri="{FF2B5EF4-FFF2-40B4-BE49-F238E27FC236}">
                <a16:creationId xmlns:a16="http://schemas.microsoft.com/office/drawing/2014/main" id="{F6B5A662-062A-4A9B-B22A-9CA173C85527}"/>
              </a:ext>
            </a:extLst>
          </p:cNvPr>
          <p:cNvSpPr>
            <a:spLocks noChangeShapeType="1"/>
          </p:cNvSpPr>
          <p:nvPr/>
        </p:nvSpPr>
        <p:spPr bwMode="auto">
          <a:xfrm flipH="1" flipV="1">
            <a:off x="1908175" y="4005263"/>
            <a:ext cx="4319588"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09" name="Line 45">
            <a:extLst>
              <a:ext uri="{FF2B5EF4-FFF2-40B4-BE49-F238E27FC236}">
                <a16:creationId xmlns:a16="http://schemas.microsoft.com/office/drawing/2014/main" id="{0D3C703B-943B-41ED-94B8-817DAD749B0E}"/>
              </a:ext>
            </a:extLst>
          </p:cNvPr>
          <p:cNvSpPr>
            <a:spLocks noChangeShapeType="1"/>
          </p:cNvSpPr>
          <p:nvPr/>
        </p:nvSpPr>
        <p:spPr bwMode="auto">
          <a:xfrm flipH="1" flipV="1">
            <a:off x="6372225" y="4005263"/>
            <a:ext cx="792163" cy="6477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10" name="Text Box 46">
            <a:extLst>
              <a:ext uri="{FF2B5EF4-FFF2-40B4-BE49-F238E27FC236}">
                <a16:creationId xmlns:a16="http://schemas.microsoft.com/office/drawing/2014/main" id="{BE6C45F0-36A0-4A2F-8311-6F863D51473D}"/>
              </a:ext>
            </a:extLst>
          </p:cNvPr>
          <p:cNvSpPr txBox="1">
            <a:spLocks noChangeArrowheads="1"/>
          </p:cNvSpPr>
          <p:nvPr/>
        </p:nvSpPr>
        <p:spPr bwMode="auto">
          <a:xfrm>
            <a:off x="6011863" y="4635500"/>
            <a:ext cx="2808287" cy="9779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受け取った人が</a:t>
            </a:r>
            <a:r>
              <a:rPr lang="ja-JP" altLang="en-US" sz="2400">
                <a:ea typeface="HGP創英角ﾎﾟｯﾌﾟ体" panose="040B0A00000000000000" pitchFamily="50" charset="-128"/>
              </a:rPr>
              <a:t>地域内で</a:t>
            </a:r>
            <a:r>
              <a:rPr lang="ja-JP" altLang="en-US">
                <a:ea typeface="HGP創英角ﾎﾟｯﾌﾟ体" panose="040B0A00000000000000" pitchFamily="50" charset="-128"/>
              </a:rPr>
              <a:t>また使う</a:t>
            </a:r>
            <a:endParaRPr lang="ja-JP" altLang="en-US" sz="1000">
              <a:ea typeface="HGP創英角ﾎﾟｯﾌﾟ体" panose="040B0A00000000000000" pitchFamily="50" charset="-128"/>
            </a:endParaRPr>
          </a:p>
        </p:txBody>
      </p:sp>
      <p:sp>
        <p:nvSpPr>
          <p:cNvPr id="3390511" name="Line 47">
            <a:extLst>
              <a:ext uri="{FF2B5EF4-FFF2-40B4-BE49-F238E27FC236}">
                <a16:creationId xmlns:a16="http://schemas.microsoft.com/office/drawing/2014/main" id="{0B648A99-4D8A-4E1B-8117-4B73AD4C965D}"/>
              </a:ext>
            </a:extLst>
          </p:cNvPr>
          <p:cNvSpPr>
            <a:spLocks noChangeShapeType="1"/>
          </p:cNvSpPr>
          <p:nvPr/>
        </p:nvSpPr>
        <p:spPr bwMode="auto">
          <a:xfrm flipH="1" flipV="1">
            <a:off x="3995738" y="4005263"/>
            <a:ext cx="43180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12" name="Line 48">
            <a:extLst>
              <a:ext uri="{FF2B5EF4-FFF2-40B4-BE49-F238E27FC236}">
                <a16:creationId xmlns:a16="http://schemas.microsoft.com/office/drawing/2014/main" id="{4DC0DDA3-70F6-4CE0-BD10-EE79D1E493B5}"/>
              </a:ext>
            </a:extLst>
          </p:cNvPr>
          <p:cNvSpPr>
            <a:spLocks noChangeShapeType="1"/>
          </p:cNvSpPr>
          <p:nvPr/>
        </p:nvSpPr>
        <p:spPr bwMode="auto">
          <a:xfrm flipV="1">
            <a:off x="5292725" y="4076700"/>
            <a:ext cx="1871663" cy="576263"/>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13" name="Line 49">
            <a:extLst>
              <a:ext uri="{FF2B5EF4-FFF2-40B4-BE49-F238E27FC236}">
                <a16:creationId xmlns:a16="http://schemas.microsoft.com/office/drawing/2014/main" id="{604DC534-D714-40B1-90D2-AFE501736A19}"/>
              </a:ext>
            </a:extLst>
          </p:cNvPr>
          <p:cNvSpPr>
            <a:spLocks noChangeShapeType="1"/>
          </p:cNvSpPr>
          <p:nvPr/>
        </p:nvSpPr>
        <p:spPr bwMode="auto">
          <a:xfrm flipH="1" flipV="1">
            <a:off x="2987675" y="4005263"/>
            <a:ext cx="1008063"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14" name="AutoShape 50">
            <a:extLst>
              <a:ext uri="{FF2B5EF4-FFF2-40B4-BE49-F238E27FC236}">
                <a16:creationId xmlns:a16="http://schemas.microsoft.com/office/drawing/2014/main" id="{A72988D8-F7AF-484D-BE38-6C0A3D2DA8BB}"/>
              </a:ext>
            </a:extLst>
          </p:cNvPr>
          <p:cNvSpPr>
            <a:spLocks noChangeArrowheads="1"/>
          </p:cNvSpPr>
          <p:nvPr/>
        </p:nvSpPr>
        <p:spPr bwMode="auto">
          <a:xfrm>
            <a:off x="2843213" y="5805488"/>
            <a:ext cx="3240087" cy="863600"/>
          </a:xfrm>
          <a:prstGeom prst="upArrow">
            <a:avLst>
              <a:gd name="adj1" fmla="val 82167"/>
              <a:gd name="adj2" fmla="val 34009"/>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0515" name="Text Box 51">
            <a:extLst>
              <a:ext uri="{FF2B5EF4-FFF2-40B4-BE49-F238E27FC236}">
                <a16:creationId xmlns:a16="http://schemas.microsoft.com/office/drawing/2014/main" id="{1CF0E369-5455-46BA-AECB-1415828758C0}"/>
              </a:ext>
            </a:extLst>
          </p:cNvPr>
          <p:cNvSpPr txBox="1">
            <a:spLocks noChangeArrowheads="1"/>
          </p:cNvSpPr>
          <p:nvPr/>
        </p:nvSpPr>
        <p:spPr bwMode="auto">
          <a:xfrm>
            <a:off x="3059113" y="6027738"/>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地域内では循環せずに</a:t>
            </a:r>
          </a:p>
          <a:p>
            <a:pPr algn="ctr" eaLnBrk="1" hangingPunct="1">
              <a:spcBef>
                <a:spcPct val="0"/>
              </a:spcBef>
              <a:buFontTx/>
              <a:buNone/>
            </a:pPr>
            <a:r>
              <a:rPr lang="ja-JP" altLang="en-US" sz="1800">
                <a:ea typeface="HGP創英角ﾎﾟｯﾌﾟ体" panose="040B0A00000000000000" pitchFamily="50" charset="-128"/>
              </a:rPr>
              <a:t>都会</a:t>
            </a:r>
            <a:r>
              <a:rPr lang="ja-JP" altLang="en-US" sz="1600">
                <a:ea typeface="HGP創英角ﾎﾟｯﾌﾟ体" panose="040B0A00000000000000" pitchFamily="50" charset="-128"/>
              </a:rPr>
              <a:t>や海外</a:t>
            </a:r>
            <a:r>
              <a:rPr lang="ja-JP" altLang="en-US" sz="1800">
                <a:ea typeface="HGP創英角ﾎﾟｯﾌﾟ体" panose="040B0A00000000000000" pitchFamily="50" charset="-128"/>
              </a:rPr>
              <a:t>を活性化させる</a:t>
            </a:r>
          </a:p>
        </p:txBody>
      </p:sp>
      <p:sp>
        <p:nvSpPr>
          <p:cNvPr id="3390516" name="Line 52">
            <a:extLst>
              <a:ext uri="{FF2B5EF4-FFF2-40B4-BE49-F238E27FC236}">
                <a16:creationId xmlns:a16="http://schemas.microsoft.com/office/drawing/2014/main" id="{1ABD5C26-2EED-49A1-92E3-C79FBC3AFFBE}"/>
              </a:ext>
            </a:extLst>
          </p:cNvPr>
          <p:cNvSpPr>
            <a:spLocks noChangeShapeType="1"/>
          </p:cNvSpPr>
          <p:nvPr/>
        </p:nvSpPr>
        <p:spPr bwMode="auto">
          <a:xfrm flipV="1">
            <a:off x="4932363" y="4005263"/>
            <a:ext cx="1152525"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17" name="Line 53">
            <a:extLst>
              <a:ext uri="{FF2B5EF4-FFF2-40B4-BE49-F238E27FC236}">
                <a16:creationId xmlns:a16="http://schemas.microsoft.com/office/drawing/2014/main" id="{19ACB507-9D6C-461D-9BA6-F61FB4EDB99A}"/>
              </a:ext>
            </a:extLst>
          </p:cNvPr>
          <p:cNvSpPr>
            <a:spLocks noChangeShapeType="1"/>
          </p:cNvSpPr>
          <p:nvPr/>
        </p:nvSpPr>
        <p:spPr bwMode="auto">
          <a:xfrm flipH="1" flipV="1">
            <a:off x="755650" y="4005263"/>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18" name="Line 54">
            <a:extLst>
              <a:ext uri="{FF2B5EF4-FFF2-40B4-BE49-F238E27FC236}">
                <a16:creationId xmlns:a16="http://schemas.microsoft.com/office/drawing/2014/main" id="{FA43783E-AAD7-4E45-87E3-E8E2F9053A35}"/>
              </a:ext>
            </a:extLst>
          </p:cNvPr>
          <p:cNvSpPr>
            <a:spLocks noChangeShapeType="1"/>
          </p:cNvSpPr>
          <p:nvPr/>
        </p:nvSpPr>
        <p:spPr bwMode="auto">
          <a:xfrm flipH="1" flipV="1">
            <a:off x="1908175" y="4016375"/>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19" name="Line 55">
            <a:extLst>
              <a:ext uri="{FF2B5EF4-FFF2-40B4-BE49-F238E27FC236}">
                <a16:creationId xmlns:a16="http://schemas.microsoft.com/office/drawing/2014/main" id="{B1483E50-81EB-4D4F-96F1-508E2B34BAC1}"/>
              </a:ext>
            </a:extLst>
          </p:cNvPr>
          <p:cNvSpPr>
            <a:spLocks noChangeShapeType="1"/>
          </p:cNvSpPr>
          <p:nvPr/>
        </p:nvSpPr>
        <p:spPr bwMode="auto">
          <a:xfrm flipV="1">
            <a:off x="2484438" y="4076700"/>
            <a:ext cx="2303462" cy="576263"/>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20" name="Line 56">
            <a:extLst>
              <a:ext uri="{FF2B5EF4-FFF2-40B4-BE49-F238E27FC236}">
                <a16:creationId xmlns:a16="http://schemas.microsoft.com/office/drawing/2014/main" id="{2BDBFE9B-38F5-4A9D-A87B-80C6736E7D49}"/>
              </a:ext>
            </a:extLst>
          </p:cNvPr>
          <p:cNvSpPr>
            <a:spLocks noChangeShapeType="1"/>
          </p:cNvSpPr>
          <p:nvPr/>
        </p:nvSpPr>
        <p:spPr bwMode="auto">
          <a:xfrm flipV="1">
            <a:off x="2987675" y="4005263"/>
            <a:ext cx="5256213"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21" name="Line 57">
            <a:extLst>
              <a:ext uri="{FF2B5EF4-FFF2-40B4-BE49-F238E27FC236}">
                <a16:creationId xmlns:a16="http://schemas.microsoft.com/office/drawing/2014/main" id="{B594F992-FDDE-4188-B26D-D1B45AEFD84B}"/>
              </a:ext>
            </a:extLst>
          </p:cNvPr>
          <p:cNvSpPr>
            <a:spLocks noChangeShapeType="1"/>
          </p:cNvSpPr>
          <p:nvPr/>
        </p:nvSpPr>
        <p:spPr bwMode="auto">
          <a:xfrm flipH="1" flipV="1">
            <a:off x="2124075" y="4005263"/>
            <a:ext cx="1511300" cy="6477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0522" name="Line 58">
            <a:extLst>
              <a:ext uri="{FF2B5EF4-FFF2-40B4-BE49-F238E27FC236}">
                <a16:creationId xmlns:a16="http://schemas.microsoft.com/office/drawing/2014/main" id="{1E59F493-DB9C-4FD0-98E2-CD651D6E2289}"/>
              </a:ext>
            </a:extLst>
          </p:cNvPr>
          <p:cNvSpPr>
            <a:spLocks noChangeShapeType="1"/>
          </p:cNvSpPr>
          <p:nvPr/>
        </p:nvSpPr>
        <p:spPr bwMode="auto">
          <a:xfrm flipV="1">
            <a:off x="2195513" y="4005263"/>
            <a:ext cx="64770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90466"/>
                                        </p:tgtEl>
                                        <p:attrNameLst>
                                          <p:attrName>style.visibility</p:attrName>
                                        </p:attrNameLst>
                                      </p:cBhvr>
                                      <p:to>
                                        <p:strVal val="visible"/>
                                      </p:to>
                                    </p:set>
                                    <p:anim calcmode="lin" valueType="num">
                                      <p:cBhvr>
                                        <p:cTn id="7" dur="500" fill="hold"/>
                                        <p:tgtEl>
                                          <p:spTgt spid="3390466"/>
                                        </p:tgtEl>
                                        <p:attrNameLst>
                                          <p:attrName>ppt_x</p:attrName>
                                        </p:attrNameLst>
                                      </p:cBhvr>
                                      <p:tavLst>
                                        <p:tav tm="0">
                                          <p:val>
                                            <p:strVal val="#ppt_x-.2"/>
                                          </p:val>
                                        </p:tav>
                                        <p:tav tm="100000">
                                          <p:val>
                                            <p:strVal val="#ppt_x"/>
                                          </p:val>
                                        </p:tav>
                                      </p:tavLst>
                                    </p:anim>
                                    <p:anim calcmode="lin" valueType="num">
                                      <p:cBhvr>
                                        <p:cTn id="8" dur="500" fill="hold"/>
                                        <p:tgtEl>
                                          <p:spTgt spid="3390466"/>
                                        </p:tgtEl>
                                        <p:attrNameLst>
                                          <p:attrName>ppt_y</p:attrName>
                                        </p:attrNameLst>
                                      </p:cBhvr>
                                      <p:tavLst>
                                        <p:tav tm="0">
                                          <p:val>
                                            <p:strVal val="#ppt_y"/>
                                          </p:val>
                                        </p:tav>
                                        <p:tav tm="100000">
                                          <p:val>
                                            <p:strVal val="#ppt_y"/>
                                          </p:val>
                                        </p:tav>
                                      </p:tavLst>
                                    </p:anim>
                                    <p:animEffect transition="in" filter="wipe(right)" prLst="gradientSize: 0.1">
                                      <p:cBhvr>
                                        <p:cTn id="9" dur="500"/>
                                        <p:tgtEl>
                                          <p:spTgt spid="33904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 fill="hold" nodeType="clickEffect">
                                  <p:stCondLst>
                                    <p:cond delay="0"/>
                                  </p:stCondLst>
                                  <p:childTnLst>
                                    <p:set>
                                      <p:cBhvr>
                                        <p:cTn id="13" dur="1" fill="hold">
                                          <p:stCondLst>
                                            <p:cond delay="0"/>
                                          </p:stCondLst>
                                        </p:cTn>
                                        <p:tgtEl>
                                          <p:spTgt spid="3390483"/>
                                        </p:tgtEl>
                                        <p:attrNameLst>
                                          <p:attrName>style.visibility</p:attrName>
                                        </p:attrNameLst>
                                      </p:cBhvr>
                                      <p:to>
                                        <p:strVal val="visible"/>
                                      </p:to>
                                    </p:set>
                                    <p:anim calcmode="lin" valueType="num">
                                      <p:cBhvr>
                                        <p:cTn id="14" dur="500" fill="hold"/>
                                        <p:tgtEl>
                                          <p:spTgt spid="3390483"/>
                                        </p:tgtEl>
                                        <p:attrNameLst>
                                          <p:attrName>ppt_x</p:attrName>
                                        </p:attrNameLst>
                                      </p:cBhvr>
                                      <p:tavLst>
                                        <p:tav tm="0">
                                          <p:val>
                                            <p:strVal val="#ppt_x"/>
                                          </p:val>
                                        </p:tav>
                                        <p:tav tm="100000">
                                          <p:val>
                                            <p:strVal val="#ppt_x"/>
                                          </p:val>
                                        </p:tav>
                                      </p:tavLst>
                                    </p:anim>
                                    <p:anim calcmode="lin" valueType="num">
                                      <p:cBhvr>
                                        <p:cTn id="15" dur="500" fill="hold"/>
                                        <p:tgtEl>
                                          <p:spTgt spid="3390483"/>
                                        </p:tgtEl>
                                        <p:attrNameLst>
                                          <p:attrName>ppt_y</p:attrName>
                                        </p:attrNameLst>
                                      </p:cBhvr>
                                      <p:tavLst>
                                        <p:tav tm="0">
                                          <p:val>
                                            <p:strVal val="#ppt_y-#ppt_h/2"/>
                                          </p:val>
                                        </p:tav>
                                        <p:tav tm="100000">
                                          <p:val>
                                            <p:strVal val="#ppt_y"/>
                                          </p:val>
                                        </p:tav>
                                      </p:tavLst>
                                    </p:anim>
                                    <p:anim calcmode="lin" valueType="num">
                                      <p:cBhvr>
                                        <p:cTn id="16" dur="500" fill="hold"/>
                                        <p:tgtEl>
                                          <p:spTgt spid="3390483"/>
                                        </p:tgtEl>
                                        <p:attrNameLst>
                                          <p:attrName>ppt_w</p:attrName>
                                        </p:attrNameLst>
                                      </p:cBhvr>
                                      <p:tavLst>
                                        <p:tav tm="0">
                                          <p:val>
                                            <p:strVal val="#ppt_w"/>
                                          </p:val>
                                        </p:tav>
                                        <p:tav tm="100000">
                                          <p:val>
                                            <p:strVal val="#ppt_w"/>
                                          </p:val>
                                        </p:tav>
                                      </p:tavLst>
                                    </p:anim>
                                    <p:anim calcmode="lin" valueType="num">
                                      <p:cBhvr>
                                        <p:cTn id="17" dur="500" fill="hold"/>
                                        <p:tgtEl>
                                          <p:spTgt spid="3390483"/>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3390484"/>
                                        </p:tgtEl>
                                        <p:attrNameLst>
                                          <p:attrName>style.visibility</p:attrName>
                                        </p:attrNameLst>
                                      </p:cBhvr>
                                      <p:to>
                                        <p:strVal val="visible"/>
                                      </p:to>
                                    </p:set>
                                    <p:anim calcmode="lin" valueType="num">
                                      <p:cBhvr>
                                        <p:cTn id="20" dur="500" fill="hold"/>
                                        <p:tgtEl>
                                          <p:spTgt spid="3390484"/>
                                        </p:tgtEl>
                                        <p:attrNameLst>
                                          <p:attrName>ppt_x</p:attrName>
                                        </p:attrNameLst>
                                      </p:cBhvr>
                                      <p:tavLst>
                                        <p:tav tm="0">
                                          <p:val>
                                            <p:strVal val="#ppt_x"/>
                                          </p:val>
                                        </p:tav>
                                        <p:tav tm="100000">
                                          <p:val>
                                            <p:strVal val="#ppt_x"/>
                                          </p:val>
                                        </p:tav>
                                      </p:tavLst>
                                    </p:anim>
                                    <p:anim calcmode="lin" valueType="num">
                                      <p:cBhvr>
                                        <p:cTn id="21" dur="500" fill="hold"/>
                                        <p:tgtEl>
                                          <p:spTgt spid="3390484"/>
                                        </p:tgtEl>
                                        <p:attrNameLst>
                                          <p:attrName>ppt_y</p:attrName>
                                        </p:attrNameLst>
                                      </p:cBhvr>
                                      <p:tavLst>
                                        <p:tav tm="0">
                                          <p:val>
                                            <p:strVal val="#ppt_y-#ppt_h/2"/>
                                          </p:val>
                                        </p:tav>
                                        <p:tav tm="100000">
                                          <p:val>
                                            <p:strVal val="#ppt_y"/>
                                          </p:val>
                                        </p:tav>
                                      </p:tavLst>
                                    </p:anim>
                                    <p:anim calcmode="lin" valueType="num">
                                      <p:cBhvr>
                                        <p:cTn id="22" dur="500" fill="hold"/>
                                        <p:tgtEl>
                                          <p:spTgt spid="3390484"/>
                                        </p:tgtEl>
                                        <p:attrNameLst>
                                          <p:attrName>ppt_w</p:attrName>
                                        </p:attrNameLst>
                                      </p:cBhvr>
                                      <p:tavLst>
                                        <p:tav tm="0">
                                          <p:val>
                                            <p:strVal val="#ppt_w"/>
                                          </p:val>
                                        </p:tav>
                                        <p:tav tm="100000">
                                          <p:val>
                                            <p:strVal val="#ppt_w"/>
                                          </p:val>
                                        </p:tav>
                                      </p:tavLst>
                                    </p:anim>
                                    <p:anim calcmode="lin" valueType="num">
                                      <p:cBhvr>
                                        <p:cTn id="23" dur="500" fill="hold"/>
                                        <p:tgtEl>
                                          <p:spTgt spid="3390484"/>
                                        </p:tgtEl>
                                        <p:attrNameLst>
                                          <p:attrName>ppt_h</p:attrName>
                                        </p:attrNameLst>
                                      </p:cBhvr>
                                      <p:tavLst>
                                        <p:tav tm="0">
                                          <p:val>
                                            <p:fltVal val="0"/>
                                          </p:val>
                                        </p:tav>
                                        <p:tav tm="100000">
                                          <p:val>
                                            <p:strVal val="#ppt_h"/>
                                          </p:val>
                                        </p:tav>
                                      </p:tavLst>
                                    </p:anim>
                                  </p:childTnLst>
                                </p:cTn>
                              </p:par>
                              <p:par>
                                <p:cTn id="24" presetID="17" presetClass="entr" presetSubtype="1" fill="hold" nodeType="withEffect">
                                  <p:stCondLst>
                                    <p:cond delay="0"/>
                                  </p:stCondLst>
                                  <p:childTnLst>
                                    <p:set>
                                      <p:cBhvr>
                                        <p:cTn id="25" dur="1" fill="hold">
                                          <p:stCondLst>
                                            <p:cond delay="0"/>
                                          </p:stCondLst>
                                        </p:cTn>
                                        <p:tgtEl>
                                          <p:spTgt spid="3390485"/>
                                        </p:tgtEl>
                                        <p:attrNameLst>
                                          <p:attrName>style.visibility</p:attrName>
                                        </p:attrNameLst>
                                      </p:cBhvr>
                                      <p:to>
                                        <p:strVal val="visible"/>
                                      </p:to>
                                    </p:set>
                                    <p:anim calcmode="lin" valueType="num">
                                      <p:cBhvr>
                                        <p:cTn id="26" dur="500" fill="hold"/>
                                        <p:tgtEl>
                                          <p:spTgt spid="3390485"/>
                                        </p:tgtEl>
                                        <p:attrNameLst>
                                          <p:attrName>ppt_x</p:attrName>
                                        </p:attrNameLst>
                                      </p:cBhvr>
                                      <p:tavLst>
                                        <p:tav tm="0">
                                          <p:val>
                                            <p:strVal val="#ppt_x"/>
                                          </p:val>
                                        </p:tav>
                                        <p:tav tm="100000">
                                          <p:val>
                                            <p:strVal val="#ppt_x"/>
                                          </p:val>
                                        </p:tav>
                                      </p:tavLst>
                                    </p:anim>
                                    <p:anim calcmode="lin" valueType="num">
                                      <p:cBhvr>
                                        <p:cTn id="27" dur="500" fill="hold"/>
                                        <p:tgtEl>
                                          <p:spTgt spid="3390485"/>
                                        </p:tgtEl>
                                        <p:attrNameLst>
                                          <p:attrName>ppt_y</p:attrName>
                                        </p:attrNameLst>
                                      </p:cBhvr>
                                      <p:tavLst>
                                        <p:tav tm="0">
                                          <p:val>
                                            <p:strVal val="#ppt_y-#ppt_h/2"/>
                                          </p:val>
                                        </p:tav>
                                        <p:tav tm="100000">
                                          <p:val>
                                            <p:strVal val="#ppt_y"/>
                                          </p:val>
                                        </p:tav>
                                      </p:tavLst>
                                    </p:anim>
                                    <p:anim calcmode="lin" valueType="num">
                                      <p:cBhvr>
                                        <p:cTn id="28" dur="500" fill="hold"/>
                                        <p:tgtEl>
                                          <p:spTgt spid="3390485"/>
                                        </p:tgtEl>
                                        <p:attrNameLst>
                                          <p:attrName>ppt_w</p:attrName>
                                        </p:attrNameLst>
                                      </p:cBhvr>
                                      <p:tavLst>
                                        <p:tav tm="0">
                                          <p:val>
                                            <p:strVal val="#ppt_w"/>
                                          </p:val>
                                        </p:tav>
                                        <p:tav tm="100000">
                                          <p:val>
                                            <p:strVal val="#ppt_w"/>
                                          </p:val>
                                        </p:tav>
                                      </p:tavLst>
                                    </p:anim>
                                    <p:anim calcmode="lin" valueType="num">
                                      <p:cBhvr>
                                        <p:cTn id="29" dur="500" fill="hold"/>
                                        <p:tgtEl>
                                          <p:spTgt spid="3390485"/>
                                        </p:tgtEl>
                                        <p:attrNameLst>
                                          <p:attrName>ppt_h</p:attrName>
                                        </p:attrNameLst>
                                      </p:cBhvr>
                                      <p:tavLst>
                                        <p:tav tm="0">
                                          <p:val>
                                            <p:fltVal val="0"/>
                                          </p:val>
                                        </p:tav>
                                        <p:tav tm="100000">
                                          <p:val>
                                            <p:strVal val="#ppt_h"/>
                                          </p:val>
                                        </p:tav>
                                      </p:tavLst>
                                    </p:anim>
                                  </p:childTnLst>
                                </p:cTn>
                              </p:par>
                              <p:par>
                                <p:cTn id="30" presetID="17" presetClass="entr" presetSubtype="1" fill="hold" nodeType="withEffect">
                                  <p:stCondLst>
                                    <p:cond delay="0"/>
                                  </p:stCondLst>
                                  <p:childTnLst>
                                    <p:set>
                                      <p:cBhvr>
                                        <p:cTn id="31" dur="1" fill="hold">
                                          <p:stCondLst>
                                            <p:cond delay="0"/>
                                          </p:stCondLst>
                                        </p:cTn>
                                        <p:tgtEl>
                                          <p:spTgt spid="3390486"/>
                                        </p:tgtEl>
                                        <p:attrNameLst>
                                          <p:attrName>style.visibility</p:attrName>
                                        </p:attrNameLst>
                                      </p:cBhvr>
                                      <p:to>
                                        <p:strVal val="visible"/>
                                      </p:to>
                                    </p:set>
                                    <p:anim calcmode="lin" valueType="num">
                                      <p:cBhvr>
                                        <p:cTn id="32" dur="500" fill="hold"/>
                                        <p:tgtEl>
                                          <p:spTgt spid="3390486"/>
                                        </p:tgtEl>
                                        <p:attrNameLst>
                                          <p:attrName>ppt_x</p:attrName>
                                        </p:attrNameLst>
                                      </p:cBhvr>
                                      <p:tavLst>
                                        <p:tav tm="0">
                                          <p:val>
                                            <p:strVal val="#ppt_x"/>
                                          </p:val>
                                        </p:tav>
                                        <p:tav tm="100000">
                                          <p:val>
                                            <p:strVal val="#ppt_x"/>
                                          </p:val>
                                        </p:tav>
                                      </p:tavLst>
                                    </p:anim>
                                    <p:anim calcmode="lin" valueType="num">
                                      <p:cBhvr>
                                        <p:cTn id="33" dur="500" fill="hold"/>
                                        <p:tgtEl>
                                          <p:spTgt spid="3390486"/>
                                        </p:tgtEl>
                                        <p:attrNameLst>
                                          <p:attrName>ppt_y</p:attrName>
                                        </p:attrNameLst>
                                      </p:cBhvr>
                                      <p:tavLst>
                                        <p:tav tm="0">
                                          <p:val>
                                            <p:strVal val="#ppt_y-#ppt_h/2"/>
                                          </p:val>
                                        </p:tav>
                                        <p:tav tm="100000">
                                          <p:val>
                                            <p:strVal val="#ppt_y"/>
                                          </p:val>
                                        </p:tav>
                                      </p:tavLst>
                                    </p:anim>
                                    <p:anim calcmode="lin" valueType="num">
                                      <p:cBhvr>
                                        <p:cTn id="34" dur="500" fill="hold"/>
                                        <p:tgtEl>
                                          <p:spTgt spid="3390486"/>
                                        </p:tgtEl>
                                        <p:attrNameLst>
                                          <p:attrName>ppt_w</p:attrName>
                                        </p:attrNameLst>
                                      </p:cBhvr>
                                      <p:tavLst>
                                        <p:tav tm="0">
                                          <p:val>
                                            <p:strVal val="#ppt_w"/>
                                          </p:val>
                                        </p:tav>
                                        <p:tav tm="100000">
                                          <p:val>
                                            <p:strVal val="#ppt_w"/>
                                          </p:val>
                                        </p:tav>
                                      </p:tavLst>
                                    </p:anim>
                                    <p:anim calcmode="lin" valueType="num">
                                      <p:cBhvr>
                                        <p:cTn id="35" dur="500" fill="hold"/>
                                        <p:tgtEl>
                                          <p:spTgt spid="3390486"/>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29" presetClass="entr" presetSubtype="0" fill="hold" grpId="0" nodeType="afterEffect">
                                  <p:stCondLst>
                                    <p:cond delay="0"/>
                                  </p:stCondLst>
                                  <p:childTnLst>
                                    <p:set>
                                      <p:cBhvr>
                                        <p:cTn id="38" dur="1" fill="hold">
                                          <p:stCondLst>
                                            <p:cond delay="0"/>
                                          </p:stCondLst>
                                        </p:cTn>
                                        <p:tgtEl>
                                          <p:spTgt spid="3390467"/>
                                        </p:tgtEl>
                                        <p:attrNameLst>
                                          <p:attrName>style.visibility</p:attrName>
                                        </p:attrNameLst>
                                      </p:cBhvr>
                                      <p:to>
                                        <p:strVal val="visible"/>
                                      </p:to>
                                    </p:set>
                                    <p:anim calcmode="lin" valueType="num">
                                      <p:cBhvr>
                                        <p:cTn id="39" dur="500" fill="hold"/>
                                        <p:tgtEl>
                                          <p:spTgt spid="3390467"/>
                                        </p:tgtEl>
                                        <p:attrNameLst>
                                          <p:attrName>ppt_x</p:attrName>
                                        </p:attrNameLst>
                                      </p:cBhvr>
                                      <p:tavLst>
                                        <p:tav tm="0">
                                          <p:val>
                                            <p:strVal val="#ppt_x-.2"/>
                                          </p:val>
                                        </p:tav>
                                        <p:tav tm="100000">
                                          <p:val>
                                            <p:strVal val="#ppt_x"/>
                                          </p:val>
                                        </p:tav>
                                      </p:tavLst>
                                    </p:anim>
                                    <p:anim calcmode="lin" valueType="num">
                                      <p:cBhvr>
                                        <p:cTn id="40" dur="500" fill="hold"/>
                                        <p:tgtEl>
                                          <p:spTgt spid="3390467"/>
                                        </p:tgtEl>
                                        <p:attrNameLst>
                                          <p:attrName>ppt_y</p:attrName>
                                        </p:attrNameLst>
                                      </p:cBhvr>
                                      <p:tavLst>
                                        <p:tav tm="0">
                                          <p:val>
                                            <p:strVal val="#ppt_y"/>
                                          </p:val>
                                        </p:tav>
                                        <p:tav tm="100000">
                                          <p:val>
                                            <p:strVal val="#ppt_y"/>
                                          </p:val>
                                        </p:tav>
                                      </p:tavLst>
                                    </p:anim>
                                    <p:animEffect transition="in" filter="wipe(right)" prLst="gradientSize: 0.1">
                                      <p:cBhvr>
                                        <p:cTn id="41" dur="500"/>
                                        <p:tgtEl>
                                          <p:spTgt spid="3390467"/>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3390468"/>
                                        </p:tgtEl>
                                        <p:attrNameLst>
                                          <p:attrName>style.visibility</p:attrName>
                                        </p:attrNameLst>
                                      </p:cBhvr>
                                      <p:to>
                                        <p:strVal val="visible"/>
                                      </p:to>
                                    </p:set>
                                    <p:anim calcmode="lin" valueType="num">
                                      <p:cBhvr>
                                        <p:cTn id="44" dur="500" fill="hold"/>
                                        <p:tgtEl>
                                          <p:spTgt spid="3390468"/>
                                        </p:tgtEl>
                                        <p:attrNameLst>
                                          <p:attrName>ppt_x</p:attrName>
                                        </p:attrNameLst>
                                      </p:cBhvr>
                                      <p:tavLst>
                                        <p:tav tm="0">
                                          <p:val>
                                            <p:strVal val="#ppt_x-.2"/>
                                          </p:val>
                                        </p:tav>
                                        <p:tav tm="100000">
                                          <p:val>
                                            <p:strVal val="#ppt_x"/>
                                          </p:val>
                                        </p:tav>
                                      </p:tavLst>
                                    </p:anim>
                                    <p:anim calcmode="lin" valueType="num">
                                      <p:cBhvr>
                                        <p:cTn id="45" dur="500" fill="hold"/>
                                        <p:tgtEl>
                                          <p:spTgt spid="3390468"/>
                                        </p:tgtEl>
                                        <p:attrNameLst>
                                          <p:attrName>ppt_y</p:attrName>
                                        </p:attrNameLst>
                                      </p:cBhvr>
                                      <p:tavLst>
                                        <p:tav tm="0">
                                          <p:val>
                                            <p:strVal val="#ppt_y"/>
                                          </p:val>
                                        </p:tav>
                                        <p:tav tm="100000">
                                          <p:val>
                                            <p:strVal val="#ppt_y"/>
                                          </p:val>
                                        </p:tav>
                                      </p:tavLst>
                                    </p:anim>
                                    <p:animEffect transition="in" filter="wipe(right)" prLst="gradientSize: 0.1">
                                      <p:cBhvr>
                                        <p:cTn id="46" dur="500"/>
                                        <p:tgtEl>
                                          <p:spTgt spid="339046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nodeType="clickEffect">
                                  <p:stCondLst>
                                    <p:cond delay="0"/>
                                  </p:stCondLst>
                                  <p:childTnLst>
                                    <p:set>
                                      <p:cBhvr>
                                        <p:cTn id="50" dur="1" fill="hold">
                                          <p:stCondLst>
                                            <p:cond delay="0"/>
                                          </p:stCondLst>
                                        </p:cTn>
                                        <p:tgtEl>
                                          <p:spTgt spid="3390487"/>
                                        </p:tgtEl>
                                        <p:attrNameLst>
                                          <p:attrName>style.visibility</p:attrName>
                                        </p:attrNameLst>
                                      </p:cBhvr>
                                      <p:to>
                                        <p:strVal val="visible"/>
                                      </p:to>
                                    </p:set>
                                    <p:anim calcmode="lin" valueType="num">
                                      <p:cBhvr>
                                        <p:cTn id="51" dur="500" fill="hold"/>
                                        <p:tgtEl>
                                          <p:spTgt spid="3390487"/>
                                        </p:tgtEl>
                                        <p:attrNameLst>
                                          <p:attrName>ppt_x</p:attrName>
                                        </p:attrNameLst>
                                      </p:cBhvr>
                                      <p:tavLst>
                                        <p:tav tm="0">
                                          <p:val>
                                            <p:strVal val="#ppt_x"/>
                                          </p:val>
                                        </p:tav>
                                        <p:tav tm="100000">
                                          <p:val>
                                            <p:strVal val="#ppt_x"/>
                                          </p:val>
                                        </p:tav>
                                      </p:tavLst>
                                    </p:anim>
                                    <p:anim calcmode="lin" valueType="num">
                                      <p:cBhvr>
                                        <p:cTn id="52" dur="500" fill="hold"/>
                                        <p:tgtEl>
                                          <p:spTgt spid="3390487"/>
                                        </p:tgtEl>
                                        <p:attrNameLst>
                                          <p:attrName>ppt_y</p:attrName>
                                        </p:attrNameLst>
                                      </p:cBhvr>
                                      <p:tavLst>
                                        <p:tav tm="0">
                                          <p:val>
                                            <p:strVal val="#ppt_y-#ppt_h/2"/>
                                          </p:val>
                                        </p:tav>
                                        <p:tav tm="100000">
                                          <p:val>
                                            <p:strVal val="#ppt_y"/>
                                          </p:val>
                                        </p:tav>
                                      </p:tavLst>
                                    </p:anim>
                                    <p:anim calcmode="lin" valueType="num">
                                      <p:cBhvr>
                                        <p:cTn id="53" dur="500" fill="hold"/>
                                        <p:tgtEl>
                                          <p:spTgt spid="3390487"/>
                                        </p:tgtEl>
                                        <p:attrNameLst>
                                          <p:attrName>ppt_w</p:attrName>
                                        </p:attrNameLst>
                                      </p:cBhvr>
                                      <p:tavLst>
                                        <p:tav tm="0">
                                          <p:val>
                                            <p:strVal val="#ppt_w"/>
                                          </p:val>
                                        </p:tav>
                                        <p:tav tm="100000">
                                          <p:val>
                                            <p:strVal val="#ppt_w"/>
                                          </p:val>
                                        </p:tav>
                                      </p:tavLst>
                                    </p:anim>
                                    <p:anim calcmode="lin" valueType="num">
                                      <p:cBhvr>
                                        <p:cTn id="54" dur="500" fill="hold"/>
                                        <p:tgtEl>
                                          <p:spTgt spid="3390487"/>
                                        </p:tgtEl>
                                        <p:attrNameLst>
                                          <p:attrName>ppt_h</p:attrName>
                                        </p:attrNameLst>
                                      </p:cBhvr>
                                      <p:tavLst>
                                        <p:tav tm="0">
                                          <p:val>
                                            <p:fltVal val="0"/>
                                          </p:val>
                                        </p:tav>
                                        <p:tav tm="100000">
                                          <p:val>
                                            <p:strVal val="#ppt_h"/>
                                          </p:val>
                                        </p:tav>
                                      </p:tavLst>
                                    </p:anim>
                                  </p:childTnLst>
                                </p:cTn>
                              </p:par>
                              <p:par>
                                <p:cTn id="55" presetID="17" presetClass="entr" presetSubtype="1" fill="hold" nodeType="withEffect">
                                  <p:stCondLst>
                                    <p:cond delay="0"/>
                                  </p:stCondLst>
                                  <p:childTnLst>
                                    <p:set>
                                      <p:cBhvr>
                                        <p:cTn id="56" dur="1" fill="hold">
                                          <p:stCondLst>
                                            <p:cond delay="0"/>
                                          </p:stCondLst>
                                        </p:cTn>
                                        <p:tgtEl>
                                          <p:spTgt spid="3390488"/>
                                        </p:tgtEl>
                                        <p:attrNameLst>
                                          <p:attrName>style.visibility</p:attrName>
                                        </p:attrNameLst>
                                      </p:cBhvr>
                                      <p:to>
                                        <p:strVal val="visible"/>
                                      </p:to>
                                    </p:set>
                                    <p:anim calcmode="lin" valueType="num">
                                      <p:cBhvr>
                                        <p:cTn id="57" dur="500" fill="hold"/>
                                        <p:tgtEl>
                                          <p:spTgt spid="3390488"/>
                                        </p:tgtEl>
                                        <p:attrNameLst>
                                          <p:attrName>ppt_x</p:attrName>
                                        </p:attrNameLst>
                                      </p:cBhvr>
                                      <p:tavLst>
                                        <p:tav tm="0">
                                          <p:val>
                                            <p:strVal val="#ppt_x"/>
                                          </p:val>
                                        </p:tav>
                                        <p:tav tm="100000">
                                          <p:val>
                                            <p:strVal val="#ppt_x"/>
                                          </p:val>
                                        </p:tav>
                                      </p:tavLst>
                                    </p:anim>
                                    <p:anim calcmode="lin" valueType="num">
                                      <p:cBhvr>
                                        <p:cTn id="58" dur="500" fill="hold"/>
                                        <p:tgtEl>
                                          <p:spTgt spid="3390488"/>
                                        </p:tgtEl>
                                        <p:attrNameLst>
                                          <p:attrName>ppt_y</p:attrName>
                                        </p:attrNameLst>
                                      </p:cBhvr>
                                      <p:tavLst>
                                        <p:tav tm="0">
                                          <p:val>
                                            <p:strVal val="#ppt_y-#ppt_h/2"/>
                                          </p:val>
                                        </p:tav>
                                        <p:tav tm="100000">
                                          <p:val>
                                            <p:strVal val="#ppt_y"/>
                                          </p:val>
                                        </p:tav>
                                      </p:tavLst>
                                    </p:anim>
                                    <p:anim calcmode="lin" valueType="num">
                                      <p:cBhvr>
                                        <p:cTn id="59" dur="500" fill="hold"/>
                                        <p:tgtEl>
                                          <p:spTgt spid="3390488"/>
                                        </p:tgtEl>
                                        <p:attrNameLst>
                                          <p:attrName>ppt_w</p:attrName>
                                        </p:attrNameLst>
                                      </p:cBhvr>
                                      <p:tavLst>
                                        <p:tav tm="0">
                                          <p:val>
                                            <p:strVal val="#ppt_w"/>
                                          </p:val>
                                        </p:tav>
                                        <p:tav tm="100000">
                                          <p:val>
                                            <p:strVal val="#ppt_w"/>
                                          </p:val>
                                        </p:tav>
                                      </p:tavLst>
                                    </p:anim>
                                    <p:anim calcmode="lin" valueType="num">
                                      <p:cBhvr>
                                        <p:cTn id="60" dur="500" fill="hold"/>
                                        <p:tgtEl>
                                          <p:spTgt spid="3390488"/>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3390489"/>
                                        </p:tgtEl>
                                        <p:attrNameLst>
                                          <p:attrName>style.visibility</p:attrName>
                                        </p:attrNameLst>
                                      </p:cBhvr>
                                      <p:to>
                                        <p:strVal val="visible"/>
                                      </p:to>
                                    </p:set>
                                    <p:anim calcmode="lin" valueType="num">
                                      <p:cBhvr>
                                        <p:cTn id="63" dur="500" fill="hold"/>
                                        <p:tgtEl>
                                          <p:spTgt spid="3390489"/>
                                        </p:tgtEl>
                                        <p:attrNameLst>
                                          <p:attrName>ppt_x</p:attrName>
                                        </p:attrNameLst>
                                      </p:cBhvr>
                                      <p:tavLst>
                                        <p:tav tm="0">
                                          <p:val>
                                            <p:strVal val="#ppt_x"/>
                                          </p:val>
                                        </p:tav>
                                        <p:tav tm="100000">
                                          <p:val>
                                            <p:strVal val="#ppt_x"/>
                                          </p:val>
                                        </p:tav>
                                      </p:tavLst>
                                    </p:anim>
                                    <p:anim calcmode="lin" valueType="num">
                                      <p:cBhvr>
                                        <p:cTn id="64" dur="500" fill="hold"/>
                                        <p:tgtEl>
                                          <p:spTgt spid="3390489"/>
                                        </p:tgtEl>
                                        <p:attrNameLst>
                                          <p:attrName>ppt_y</p:attrName>
                                        </p:attrNameLst>
                                      </p:cBhvr>
                                      <p:tavLst>
                                        <p:tav tm="0">
                                          <p:val>
                                            <p:strVal val="#ppt_y-#ppt_h/2"/>
                                          </p:val>
                                        </p:tav>
                                        <p:tav tm="100000">
                                          <p:val>
                                            <p:strVal val="#ppt_y"/>
                                          </p:val>
                                        </p:tav>
                                      </p:tavLst>
                                    </p:anim>
                                    <p:anim calcmode="lin" valueType="num">
                                      <p:cBhvr>
                                        <p:cTn id="65" dur="500" fill="hold"/>
                                        <p:tgtEl>
                                          <p:spTgt spid="3390489"/>
                                        </p:tgtEl>
                                        <p:attrNameLst>
                                          <p:attrName>ppt_w</p:attrName>
                                        </p:attrNameLst>
                                      </p:cBhvr>
                                      <p:tavLst>
                                        <p:tav tm="0">
                                          <p:val>
                                            <p:strVal val="#ppt_w"/>
                                          </p:val>
                                        </p:tav>
                                        <p:tav tm="100000">
                                          <p:val>
                                            <p:strVal val="#ppt_w"/>
                                          </p:val>
                                        </p:tav>
                                      </p:tavLst>
                                    </p:anim>
                                    <p:anim calcmode="lin" valueType="num">
                                      <p:cBhvr>
                                        <p:cTn id="66" dur="500" fill="hold"/>
                                        <p:tgtEl>
                                          <p:spTgt spid="3390489"/>
                                        </p:tgtEl>
                                        <p:attrNameLst>
                                          <p:attrName>ppt_h</p:attrName>
                                        </p:attrNameLst>
                                      </p:cBhvr>
                                      <p:tavLst>
                                        <p:tav tm="0">
                                          <p:val>
                                            <p:fltVal val="0"/>
                                          </p:val>
                                        </p:tav>
                                        <p:tav tm="100000">
                                          <p:val>
                                            <p:strVal val="#ppt_h"/>
                                          </p:val>
                                        </p:tav>
                                      </p:tavLst>
                                    </p:anim>
                                  </p:childTnLst>
                                </p:cTn>
                              </p:par>
                              <p:par>
                                <p:cTn id="67" presetID="17" presetClass="entr" presetSubtype="1" fill="hold" nodeType="withEffect">
                                  <p:stCondLst>
                                    <p:cond delay="0"/>
                                  </p:stCondLst>
                                  <p:childTnLst>
                                    <p:set>
                                      <p:cBhvr>
                                        <p:cTn id="68" dur="1" fill="hold">
                                          <p:stCondLst>
                                            <p:cond delay="0"/>
                                          </p:stCondLst>
                                        </p:cTn>
                                        <p:tgtEl>
                                          <p:spTgt spid="3390490"/>
                                        </p:tgtEl>
                                        <p:attrNameLst>
                                          <p:attrName>style.visibility</p:attrName>
                                        </p:attrNameLst>
                                      </p:cBhvr>
                                      <p:to>
                                        <p:strVal val="visible"/>
                                      </p:to>
                                    </p:set>
                                    <p:anim calcmode="lin" valueType="num">
                                      <p:cBhvr>
                                        <p:cTn id="69" dur="500" fill="hold"/>
                                        <p:tgtEl>
                                          <p:spTgt spid="3390490"/>
                                        </p:tgtEl>
                                        <p:attrNameLst>
                                          <p:attrName>ppt_x</p:attrName>
                                        </p:attrNameLst>
                                      </p:cBhvr>
                                      <p:tavLst>
                                        <p:tav tm="0">
                                          <p:val>
                                            <p:strVal val="#ppt_x"/>
                                          </p:val>
                                        </p:tav>
                                        <p:tav tm="100000">
                                          <p:val>
                                            <p:strVal val="#ppt_x"/>
                                          </p:val>
                                        </p:tav>
                                      </p:tavLst>
                                    </p:anim>
                                    <p:anim calcmode="lin" valueType="num">
                                      <p:cBhvr>
                                        <p:cTn id="70" dur="500" fill="hold"/>
                                        <p:tgtEl>
                                          <p:spTgt spid="3390490"/>
                                        </p:tgtEl>
                                        <p:attrNameLst>
                                          <p:attrName>ppt_y</p:attrName>
                                        </p:attrNameLst>
                                      </p:cBhvr>
                                      <p:tavLst>
                                        <p:tav tm="0">
                                          <p:val>
                                            <p:strVal val="#ppt_y-#ppt_h/2"/>
                                          </p:val>
                                        </p:tav>
                                        <p:tav tm="100000">
                                          <p:val>
                                            <p:strVal val="#ppt_y"/>
                                          </p:val>
                                        </p:tav>
                                      </p:tavLst>
                                    </p:anim>
                                    <p:anim calcmode="lin" valueType="num">
                                      <p:cBhvr>
                                        <p:cTn id="71" dur="500" fill="hold"/>
                                        <p:tgtEl>
                                          <p:spTgt spid="3390490"/>
                                        </p:tgtEl>
                                        <p:attrNameLst>
                                          <p:attrName>ppt_w</p:attrName>
                                        </p:attrNameLst>
                                      </p:cBhvr>
                                      <p:tavLst>
                                        <p:tav tm="0">
                                          <p:val>
                                            <p:strVal val="#ppt_w"/>
                                          </p:val>
                                        </p:tav>
                                        <p:tav tm="100000">
                                          <p:val>
                                            <p:strVal val="#ppt_w"/>
                                          </p:val>
                                        </p:tav>
                                      </p:tavLst>
                                    </p:anim>
                                    <p:anim calcmode="lin" valueType="num">
                                      <p:cBhvr>
                                        <p:cTn id="72" dur="500" fill="hold"/>
                                        <p:tgtEl>
                                          <p:spTgt spid="3390490"/>
                                        </p:tgtEl>
                                        <p:attrNameLst>
                                          <p:attrName>ppt_h</p:attrName>
                                        </p:attrNameLst>
                                      </p:cBhvr>
                                      <p:tavLst>
                                        <p:tav tm="0">
                                          <p:val>
                                            <p:fltVal val="0"/>
                                          </p:val>
                                        </p:tav>
                                        <p:tav tm="100000">
                                          <p:val>
                                            <p:strVal val="#ppt_h"/>
                                          </p:val>
                                        </p:tav>
                                      </p:tavLst>
                                    </p:anim>
                                  </p:childTnLst>
                                </p:cTn>
                              </p:par>
                            </p:childTnLst>
                          </p:cTn>
                        </p:par>
                        <p:par>
                          <p:cTn id="73" fill="hold" nodeType="afterGroup">
                            <p:stCondLst>
                              <p:cond delay="500"/>
                            </p:stCondLst>
                            <p:childTnLst>
                              <p:par>
                                <p:cTn id="74" presetID="29" presetClass="entr" presetSubtype="0" fill="hold" grpId="0" nodeType="afterEffect">
                                  <p:stCondLst>
                                    <p:cond delay="0"/>
                                  </p:stCondLst>
                                  <p:childTnLst>
                                    <p:set>
                                      <p:cBhvr>
                                        <p:cTn id="75" dur="1" fill="hold">
                                          <p:stCondLst>
                                            <p:cond delay="0"/>
                                          </p:stCondLst>
                                        </p:cTn>
                                        <p:tgtEl>
                                          <p:spTgt spid="3390478"/>
                                        </p:tgtEl>
                                        <p:attrNameLst>
                                          <p:attrName>style.visibility</p:attrName>
                                        </p:attrNameLst>
                                      </p:cBhvr>
                                      <p:to>
                                        <p:strVal val="visible"/>
                                      </p:to>
                                    </p:set>
                                    <p:anim calcmode="lin" valueType="num">
                                      <p:cBhvr>
                                        <p:cTn id="76" dur="500" fill="hold"/>
                                        <p:tgtEl>
                                          <p:spTgt spid="3390478"/>
                                        </p:tgtEl>
                                        <p:attrNameLst>
                                          <p:attrName>ppt_x</p:attrName>
                                        </p:attrNameLst>
                                      </p:cBhvr>
                                      <p:tavLst>
                                        <p:tav tm="0">
                                          <p:val>
                                            <p:strVal val="#ppt_x-.2"/>
                                          </p:val>
                                        </p:tav>
                                        <p:tav tm="100000">
                                          <p:val>
                                            <p:strVal val="#ppt_x"/>
                                          </p:val>
                                        </p:tav>
                                      </p:tavLst>
                                    </p:anim>
                                    <p:anim calcmode="lin" valueType="num">
                                      <p:cBhvr>
                                        <p:cTn id="77" dur="500" fill="hold"/>
                                        <p:tgtEl>
                                          <p:spTgt spid="3390478"/>
                                        </p:tgtEl>
                                        <p:attrNameLst>
                                          <p:attrName>ppt_y</p:attrName>
                                        </p:attrNameLst>
                                      </p:cBhvr>
                                      <p:tavLst>
                                        <p:tav tm="0">
                                          <p:val>
                                            <p:strVal val="#ppt_y"/>
                                          </p:val>
                                        </p:tav>
                                        <p:tav tm="100000">
                                          <p:val>
                                            <p:strVal val="#ppt_y"/>
                                          </p:val>
                                        </p:tav>
                                      </p:tavLst>
                                    </p:anim>
                                    <p:animEffect transition="in" filter="wipe(right)" prLst="gradientSize: 0.1">
                                      <p:cBhvr>
                                        <p:cTn id="78" dur="500"/>
                                        <p:tgtEl>
                                          <p:spTgt spid="3390478"/>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3390469"/>
                                        </p:tgtEl>
                                        <p:attrNameLst>
                                          <p:attrName>style.visibility</p:attrName>
                                        </p:attrNameLst>
                                      </p:cBhvr>
                                      <p:to>
                                        <p:strVal val="visible"/>
                                      </p:to>
                                    </p:set>
                                    <p:anim calcmode="lin" valueType="num">
                                      <p:cBhvr>
                                        <p:cTn id="81" dur="500" fill="hold"/>
                                        <p:tgtEl>
                                          <p:spTgt spid="3390469"/>
                                        </p:tgtEl>
                                        <p:attrNameLst>
                                          <p:attrName>ppt_x</p:attrName>
                                        </p:attrNameLst>
                                      </p:cBhvr>
                                      <p:tavLst>
                                        <p:tav tm="0">
                                          <p:val>
                                            <p:strVal val="#ppt_x-.2"/>
                                          </p:val>
                                        </p:tav>
                                        <p:tav tm="100000">
                                          <p:val>
                                            <p:strVal val="#ppt_x"/>
                                          </p:val>
                                        </p:tav>
                                      </p:tavLst>
                                    </p:anim>
                                    <p:anim calcmode="lin" valueType="num">
                                      <p:cBhvr>
                                        <p:cTn id="82" dur="500" fill="hold"/>
                                        <p:tgtEl>
                                          <p:spTgt spid="3390469"/>
                                        </p:tgtEl>
                                        <p:attrNameLst>
                                          <p:attrName>ppt_y</p:attrName>
                                        </p:attrNameLst>
                                      </p:cBhvr>
                                      <p:tavLst>
                                        <p:tav tm="0">
                                          <p:val>
                                            <p:strVal val="#ppt_y"/>
                                          </p:val>
                                        </p:tav>
                                        <p:tav tm="100000">
                                          <p:val>
                                            <p:strVal val="#ppt_y"/>
                                          </p:val>
                                        </p:tav>
                                      </p:tavLst>
                                    </p:anim>
                                    <p:animEffect transition="in" filter="wipe(right)" prLst="gradientSize: 0.1">
                                      <p:cBhvr>
                                        <p:cTn id="83" dur="500"/>
                                        <p:tgtEl>
                                          <p:spTgt spid="339046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7" presetClass="entr" presetSubtype="1" fill="hold" nodeType="clickEffect">
                                  <p:stCondLst>
                                    <p:cond delay="0"/>
                                  </p:stCondLst>
                                  <p:childTnLst>
                                    <p:set>
                                      <p:cBhvr>
                                        <p:cTn id="87" dur="1" fill="hold">
                                          <p:stCondLst>
                                            <p:cond delay="0"/>
                                          </p:stCondLst>
                                        </p:cTn>
                                        <p:tgtEl>
                                          <p:spTgt spid="3390491"/>
                                        </p:tgtEl>
                                        <p:attrNameLst>
                                          <p:attrName>style.visibility</p:attrName>
                                        </p:attrNameLst>
                                      </p:cBhvr>
                                      <p:to>
                                        <p:strVal val="visible"/>
                                      </p:to>
                                    </p:set>
                                    <p:anim calcmode="lin" valueType="num">
                                      <p:cBhvr>
                                        <p:cTn id="88" dur="500" fill="hold"/>
                                        <p:tgtEl>
                                          <p:spTgt spid="3390491"/>
                                        </p:tgtEl>
                                        <p:attrNameLst>
                                          <p:attrName>ppt_x</p:attrName>
                                        </p:attrNameLst>
                                      </p:cBhvr>
                                      <p:tavLst>
                                        <p:tav tm="0">
                                          <p:val>
                                            <p:strVal val="#ppt_x"/>
                                          </p:val>
                                        </p:tav>
                                        <p:tav tm="100000">
                                          <p:val>
                                            <p:strVal val="#ppt_x"/>
                                          </p:val>
                                        </p:tav>
                                      </p:tavLst>
                                    </p:anim>
                                    <p:anim calcmode="lin" valueType="num">
                                      <p:cBhvr>
                                        <p:cTn id="89" dur="500" fill="hold"/>
                                        <p:tgtEl>
                                          <p:spTgt spid="3390491"/>
                                        </p:tgtEl>
                                        <p:attrNameLst>
                                          <p:attrName>ppt_y</p:attrName>
                                        </p:attrNameLst>
                                      </p:cBhvr>
                                      <p:tavLst>
                                        <p:tav tm="0">
                                          <p:val>
                                            <p:strVal val="#ppt_y-#ppt_h/2"/>
                                          </p:val>
                                        </p:tav>
                                        <p:tav tm="100000">
                                          <p:val>
                                            <p:strVal val="#ppt_y"/>
                                          </p:val>
                                        </p:tav>
                                      </p:tavLst>
                                    </p:anim>
                                    <p:anim calcmode="lin" valueType="num">
                                      <p:cBhvr>
                                        <p:cTn id="90" dur="500" fill="hold"/>
                                        <p:tgtEl>
                                          <p:spTgt spid="3390491"/>
                                        </p:tgtEl>
                                        <p:attrNameLst>
                                          <p:attrName>ppt_w</p:attrName>
                                        </p:attrNameLst>
                                      </p:cBhvr>
                                      <p:tavLst>
                                        <p:tav tm="0">
                                          <p:val>
                                            <p:strVal val="#ppt_w"/>
                                          </p:val>
                                        </p:tav>
                                        <p:tav tm="100000">
                                          <p:val>
                                            <p:strVal val="#ppt_w"/>
                                          </p:val>
                                        </p:tav>
                                      </p:tavLst>
                                    </p:anim>
                                    <p:anim calcmode="lin" valueType="num">
                                      <p:cBhvr>
                                        <p:cTn id="91" dur="500" fill="hold"/>
                                        <p:tgtEl>
                                          <p:spTgt spid="3390491"/>
                                        </p:tgtEl>
                                        <p:attrNameLst>
                                          <p:attrName>ppt_h</p:attrName>
                                        </p:attrNameLst>
                                      </p:cBhvr>
                                      <p:tavLst>
                                        <p:tav tm="0">
                                          <p:val>
                                            <p:fltVal val="0"/>
                                          </p:val>
                                        </p:tav>
                                        <p:tav tm="100000">
                                          <p:val>
                                            <p:strVal val="#ppt_h"/>
                                          </p:val>
                                        </p:tav>
                                      </p:tavLst>
                                    </p:anim>
                                  </p:childTnLst>
                                </p:cTn>
                              </p:par>
                              <p:par>
                                <p:cTn id="92" presetID="17" presetClass="entr" presetSubtype="1" fill="hold" nodeType="withEffect">
                                  <p:stCondLst>
                                    <p:cond delay="0"/>
                                  </p:stCondLst>
                                  <p:childTnLst>
                                    <p:set>
                                      <p:cBhvr>
                                        <p:cTn id="93" dur="1" fill="hold">
                                          <p:stCondLst>
                                            <p:cond delay="0"/>
                                          </p:stCondLst>
                                        </p:cTn>
                                        <p:tgtEl>
                                          <p:spTgt spid="3390492"/>
                                        </p:tgtEl>
                                        <p:attrNameLst>
                                          <p:attrName>style.visibility</p:attrName>
                                        </p:attrNameLst>
                                      </p:cBhvr>
                                      <p:to>
                                        <p:strVal val="visible"/>
                                      </p:to>
                                    </p:set>
                                    <p:anim calcmode="lin" valueType="num">
                                      <p:cBhvr>
                                        <p:cTn id="94" dur="500" fill="hold"/>
                                        <p:tgtEl>
                                          <p:spTgt spid="3390492"/>
                                        </p:tgtEl>
                                        <p:attrNameLst>
                                          <p:attrName>ppt_x</p:attrName>
                                        </p:attrNameLst>
                                      </p:cBhvr>
                                      <p:tavLst>
                                        <p:tav tm="0">
                                          <p:val>
                                            <p:strVal val="#ppt_x"/>
                                          </p:val>
                                        </p:tav>
                                        <p:tav tm="100000">
                                          <p:val>
                                            <p:strVal val="#ppt_x"/>
                                          </p:val>
                                        </p:tav>
                                      </p:tavLst>
                                    </p:anim>
                                    <p:anim calcmode="lin" valueType="num">
                                      <p:cBhvr>
                                        <p:cTn id="95" dur="500" fill="hold"/>
                                        <p:tgtEl>
                                          <p:spTgt spid="3390492"/>
                                        </p:tgtEl>
                                        <p:attrNameLst>
                                          <p:attrName>ppt_y</p:attrName>
                                        </p:attrNameLst>
                                      </p:cBhvr>
                                      <p:tavLst>
                                        <p:tav tm="0">
                                          <p:val>
                                            <p:strVal val="#ppt_y-#ppt_h/2"/>
                                          </p:val>
                                        </p:tav>
                                        <p:tav tm="100000">
                                          <p:val>
                                            <p:strVal val="#ppt_y"/>
                                          </p:val>
                                        </p:tav>
                                      </p:tavLst>
                                    </p:anim>
                                    <p:anim calcmode="lin" valueType="num">
                                      <p:cBhvr>
                                        <p:cTn id="96" dur="500" fill="hold"/>
                                        <p:tgtEl>
                                          <p:spTgt spid="3390492"/>
                                        </p:tgtEl>
                                        <p:attrNameLst>
                                          <p:attrName>ppt_w</p:attrName>
                                        </p:attrNameLst>
                                      </p:cBhvr>
                                      <p:tavLst>
                                        <p:tav tm="0">
                                          <p:val>
                                            <p:strVal val="#ppt_w"/>
                                          </p:val>
                                        </p:tav>
                                        <p:tav tm="100000">
                                          <p:val>
                                            <p:strVal val="#ppt_w"/>
                                          </p:val>
                                        </p:tav>
                                      </p:tavLst>
                                    </p:anim>
                                    <p:anim calcmode="lin" valueType="num">
                                      <p:cBhvr>
                                        <p:cTn id="97" dur="500" fill="hold"/>
                                        <p:tgtEl>
                                          <p:spTgt spid="3390492"/>
                                        </p:tgtEl>
                                        <p:attrNameLst>
                                          <p:attrName>ppt_h</p:attrName>
                                        </p:attrNameLst>
                                      </p:cBhvr>
                                      <p:tavLst>
                                        <p:tav tm="0">
                                          <p:val>
                                            <p:fltVal val="0"/>
                                          </p:val>
                                        </p:tav>
                                        <p:tav tm="100000">
                                          <p:val>
                                            <p:strVal val="#ppt_h"/>
                                          </p:val>
                                        </p:tav>
                                      </p:tavLst>
                                    </p:anim>
                                  </p:childTnLst>
                                </p:cTn>
                              </p:par>
                              <p:par>
                                <p:cTn id="98" presetID="17" presetClass="entr" presetSubtype="1" fill="hold" nodeType="withEffect">
                                  <p:stCondLst>
                                    <p:cond delay="0"/>
                                  </p:stCondLst>
                                  <p:childTnLst>
                                    <p:set>
                                      <p:cBhvr>
                                        <p:cTn id="99" dur="1" fill="hold">
                                          <p:stCondLst>
                                            <p:cond delay="0"/>
                                          </p:stCondLst>
                                        </p:cTn>
                                        <p:tgtEl>
                                          <p:spTgt spid="3390493"/>
                                        </p:tgtEl>
                                        <p:attrNameLst>
                                          <p:attrName>style.visibility</p:attrName>
                                        </p:attrNameLst>
                                      </p:cBhvr>
                                      <p:to>
                                        <p:strVal val="visible"/>
                                      </p:to>
                                    </p:set>
                                    <p:anim calcmode="lin" valueType="num">
                                      <p:cBhvr>
                                        <p:cTn id="100" dur="500" fill="hold"/>
                                        <p:tgtEl>
                                          <p:spTgt spid="3390493"/>
                                        </p:tgtEl>
                                        <p:attrNameLst>
                                          <p:attrName>ppt_x</p:attrName>
                                        </p:attrNameLst>
                                      </p:cBhvr>
                                      <p:tavLst>
                                        <p:tav tm="0">
                                          <p:val>
                                            <p:strVal val="#ppt_x"/>
                                          </p:val>
                                        </p:tav>
                                        <p:tav tm="100000">
                                          <p:val>
                                            <p:strVal val="#ppt_x"/>
                                          </p:val>
                                        </p:tav>
                                      </p:tavLst>
                                    </p:anim>
                                    <p:anim calcmode="lin" valueType="num">
                                      <p:cBhvr>
                                        <p:cTn id="101" dur="500" fill="hold"/>
                                        <p:tgtEl>
                                          <p:spTgt spid="3390493"/>
                                        </p:tgtEl>
                                        <p:attrNameLst>
                                          <p:attrName>ppt_y</p:attrName>
                                        </p:attrNameLst>
                                      </p:cBhvr>
                                      <p:tavLst>
                                        <p:tav tm="0">
                                          <p:val>
                                            <p:strVal val="#ppt_y-#ppt_h/2"/>
                                          </p:val>
                                        </p:tav>
                                        <p:tav tm="100000">
                                          <p:val>
                                            <p:strVal val="#ppt_y"/>
                                          </p:val>
                                        </p:tav>
                                      </p:tavLst>
                                    </p:anim>
                                    <p:anim calcmode="lin" valueType="num">
                                      <p:cBhvr>
                                        <p:cTn id="102" dur="500" fill="hold"/>
                                        <p:tgtEl>
                                          <p:spTgt spid="3390493"/>
                                        </p:tgtEl>
                                        <p:attrNameLst>
                                          <p:attrName>ppt_w</p:attrName>
                                        </p:attrNameLst>
                                      </p:cBhvr>
                                      <p:tavLst>
                                        <p:tav tm="0">
                                          <p:val>
                                            <p:strVal val="#ppt_w"/>
                                          </p:val>
                                        </p:tav>
                                        <p:tav tm="100000">
                                          <p:val>
                                            <p:strVal val="#ppt_w"/>
                                          </p:val>
                                        </p:tav>
                                      </p:tavLst>
                                    </p:anim>
                                    <p:anim calcmode="lin" valueType="num">
                                      <p:cBhvr>
                                        <p:cTn id="103" dur="500" fill="hold"/>
                                        <p:tgtEl>
                                          <p:spTgt spid="3390493"/>
                                        </p:tgtEl>
                                        <p:attrNameLst>
                                          <p:attrName>ppt_h</p:attrName>
                                        </p:attrNameLst>
                                      </p:cBhvr>
                                      <p:tavLst>
                                        <p:tav tm="0">
                                          <p:val>
                                            <p:fltVal val="0"/>
                                          </p:val>
                                        </p:tav>
                                        <p:tav tm="100000">
                                          <p:val>
                                            <p:strVal val="#ppt_h"/>
                                          </p:val>
                                        </p:tav>
                                      </p:tavLst>
                                    </p:anim>
                                  </p:childTnLst>
                                </p:cTn>
                              </p:par>
                              <p:par>
                                <p:cTn id="104" presetID="17" presetClass="entr" presetSubtype="1" fill="hold" nodeType="withEffect">
                                  <p:stCondLst>
                                    <p:cond delay="0"/>
                                  </p:stCondLst>
                                  <p:childTnLst>
                                    <p:set>
                                      <p:cBhvr>
                                        <p:cTn id="105" dur="1" fill="hold">
                                          <p:stCondLst>
                                            <p:cond delay="0"/>
                                          </p:stCondLst>
                                        </p:cTn>
                                        <p:tgtEl>
                                          <p:spTgt spid="3390494"/>
                                        </p:tgtEl>
                                        <p:attrNameLst>
                                          <p:attrName>style.visibility</p:attrName>
                                        </p:attrNameLst>
                                      </p:cBhvr>
                                      <p:to>
                                        <p:strVal val="visible"/>
                                      </p:to>
                                    </p:set>
                                    <p:anim calcmode="lin" valueType="num">
                                      <p:cBhvr>
                                        <p:cTn id="106" dur="500" fill="hold"/>
                                        <p:tgtEl>
                                          <p:spTgt spid="3390494"/>
                                        </p:tgtEl>
                                        <p:attrNameLst>
                                          <p:attrName>ppt_x</p:attrName>
                                        </p:attrNameLst>
                                      </p:cBhvr>
                                      <p:tavLst>
                                        <p:tav tm="0">
                                          <p:val>
                                            <p:strVal val="#ppt_x"/>
                                          </p:val>
                                        </p:tav>
                                        <p:tav tm="100000">
                                          <p:val>
                                            <p:strVal val="#ppt_x"/>
                                          </p:val>
                                        </p:tav>
                                      </p:tavLst>
                                    </p:anim>
                                    <p:anim calcmode="lin" valueType="num">
                                      <p:cBhvr>
                                        <p:cTn id="107" dur="500" fill="hold"/>
                                        <p:tgtEl>
                                          <p:spTgt spid="3390494"/>
                                        </p:tgtEl>
                                        <p:attrNameLst>
                                          <p:attrName>ppt_y</p:attrName>
                                        </p:attrNameLst>
                                      </p:cBhvr>
                                      <p:tavLst>
                                        <p:tav tm="0">
                                          <p:val>
                                            <p:strVal val="#ppt_y-#ppt_h/2"/>
                                          </p:val>
                                        </p:tav>
                                        <p:tav tm="100000">
                                          <p:val>
                                            <p:strVal val="#ppt_y"/>
                                          </p:val>
                                        </p:tav>
                                      </p:tavLst>
                                    </p:anim>
                                    <p:anim calcmode="lin" valueType="num">
                                      <p:cBhvr>
                                        <p:cTn id="108" dur="500" fill="hold"/>
                                        <p:tgtEl>
                                          <p:spTgt spid="3390494"/>
                                        </p:tgtEl>
                                        <p:attrNameLst>
                                          <p:attrName>ppt_w</p:attrName>
                                        </p:attrNameLst>
                                      </p:cBhvr>
                                      <p:tavLst>
                                        <p:tav tm="0">
                                          <p:val>
                                            <p:strVal val="#ppt_w"/>
                                          </p:val>
                                        </p:tav>
                                        <p:tav tm="100000">
                                          <p:val>
                                            <p:strVal val="#ppt_w"/>
                                          </p:val>
                                        </p:tav>
                                      </p:tavLst>
                                    </p:anim>
                                    <p:anim calcmode="lin" valueType="num">
                                      <p:cBhvr>
                                        <p:cTn id="109" dur="500" fill="hold"/>
                                        <p:tgtEl>
                                          <p:spTgt spid="3390494"/>
                                        </p:tgtEl>
                                        <p:attrNameLst>
                                          <p:attrName>ppt_h</p:attrName>
                                        </p:attrNameLst>
                                      </p:cBhvr>
                                      <p:tavLst>
                                        <p:tav tm="0">
                                          <p:val>
                                            <p:fltVal val="0"/>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3390495"/>
                                        </p:tgtEl>
                                        <p:attrNameLst>
                                          <p:attrName>style.visibility</p:attrName>
                                        </p:attrNameLst>
                                      </p:cBhvr>
                                      <p:to>
                                        <p:strVal val="visible"/>
                                      </p:to>
                                    </p:set>
                                    <p:anim calcmode="lin" valueType="num">
                                      <p:cBhvr>
                                        <p:cTn id="112" dur="500" fill="hold"/>
                                        <p:tgtEl>
                                          <p:spTgt spid="3390495"/>
                                        </p:tgtEl>
                                        <p:attrNameLst>
                                          <p:attrName>ppt_x</p:attrName>
                                        </p:attrNameLst>
                                      </p:cBhvr>
                                      <p:tavLst>
                                        <p:tav tm="0">
                                          <p:val>
                                            <p:strVal val="#ppt_x"/>
                                          </p:val>
                                        </p:tav>
                                        <p:tav tm="100000">
                                          <p:val>
                                            <p:strVal val="#ppt_x"/>
                                          </p:val>
                                        </p:tav>
                                      </p:tavLst>
                                    </p:anim>
                                    <p:anim calcmode="lin" valueType="num">
                                      <p:cBhvr>
                                        <p:cTn id="113" dur="500" fill="hold"/>
                                        <p:tgtEl>
                                          <p:spTgt spid="3390495"/>
                                        </p:tgtEl>
                                        <p:attrNameLst>
                                          <p:attrName>ppt_y</p:attrName>
                                        </p:attrNameLst>
                                      </p:cBhvr>
                                      <p:tavLst>
                                        <p:tav tm="0">
                                          <p:val>
                                            <p:strVal val="#ppt_y-#ppt_h/2"/>
                                          </p:val>
                                        </p:tav>
                                        <p:tav tm="100000">
                                          <p:val>
                                            <p:strVal val="#ppt_y"/>
                                          </p:val>
                                        </p:tav>
                                      </p:tavLst>
                                    </p:anim>
                                    <p:anim calcmode="lin" valueType="num">
                                      <p:cBhvr>
                                        <p:cTn id="114" dur="500" fill="hold"/>
                                        <p:tgtEl>
                                          <p:spTgt spid="3390495"/>
                                        </p:tgtEl>
                                        <p:attrNameLst>
                                          <p:attrName>ppt_w</p:attrName>
                                        </p:attrNameLst>
                                      </p:cBhvr>
                                      <p:tavLst>
                                        <p:tav tm="0">
                                          <p:val>
                                            <p:strVal val="#ppt_w"/>
                                          </p:val>
                                        </p:tav>
                                        <p:tav tm="100000">
                                          <p:val>
                                            <p:strVal val="#ppt_w"/>
                                          </p:val>
                                        </p:tav>
                                      </p:tavLst>
                                    </p:anim>
                                    <p:anim calcmode="lin" valueType="num">
                                      <p:cBhvr>
                                        <p:cTn id="115" dur="500" fill="hold"/>
                                        <p:tgtEl>
                                          <p:spTgt spid="3390495"/>
                                        </p:tgtEl>
                                        <p:attrNameLst>
                                          <p:attrName>ppt_h</p:attrName>
                                        </p:attrNameLst>
                                      </p:cBhvr>
                                      <p:tavLst>
                                        <p:tav tm="0">
                                          <p:val>
                                            <p:fltVal val="0"/>
                                          </p:val>
                                        </p:tav>
                                        <p:tav tm="100000">
                                          <p:val>
                                            <p:strVal val="#ppt_h"/>
                                          </p:val>
                                        </p:tav>
                                      </p:tavLst>
                                    </p:anim>
                                  </p:childTnLst>
                                </p:cTn>
                              </p:par>
                              <p:par>
                                <p:cTn id="116" presetID="17" presetClass="entr" presetSubtype="1" fill="hold" nodeType="withEffect">
                                  <p:stCondLst>
                                    <p:cond delay="0"/>
                                  </p:stCondLst>
                                  <p:childTnLst>
                                    <p:set>
                                      <p:cBhvr>
                                        <p:cTn id="117" dur="1" fill="hold">
                                          <p:stCondLst>
                                            <p:cond delay="0"/>
                                          </p:stCondLst>
                                        </p:cTn>
                                        <p:tgtEl>
                                          <p:spTgt spid="3390496"/>
                                        </p:tgtEl>
                                        <p:attrNameLst>
                                          <p:attrName>style.visibility</p:attrName>
                                        </p:attrNameLst>
                                      </p:cBhvr>
                                      <p:to>
                                        <p:strVal val="visible"/>
                                      </p:to>
                                    </p:set>
                                    <p:anim calcmode="lin" valueType="num">
                                      <p:cBhvr>
                                        <p:cTn id="118" dur="500" fill="hold"/>
                                        <p:tgtEl>
                                          <p:spTgt spid="3390496"/>
                                        </p:tgtEl>
                                        <p:attrNameLst>
                                          <p:attrName>ppt_x</p:attrName>
                                        </p:attrNameLst>
                                      </p:cBhvr>
                                      <p:tavLst>
                                        <p:tav tm="0">
                                          <p:val>
                                            <p:strVal val="#ppt_x"/>
                                          </p:val>
                                        </p:tav>
                                        <p:tav tm="100000">
                                          <p:val>
                                            <p:strVal val="#ppt_x"/>
                                          </p:val>
                                        </p:tav>
                                      </p:tavLst>
                                    </p:anim>
                                    <p:anim calcmode="lin" valueType="num">
                                      <p:cBhvr>
                                        <p:cTn id="119" dur="500" fill="hold"/>
                                        <p:tgtEl>
                                          <p:spTgt spid="3390496"/>
                                        </p:tgtEl>
                                        <p:attrNameLst>
                                          <p:attrName>ppt_y</p:attrName>
                                        </p:attrNameLst>
                                      </p:cBhvr>
                                      <p:tavLst>
                                        <p:tav tm="0">
                                          <p:val>
                                            <p:strVal val="#ppt_y-#ppt_h/2"/>
                                          </p:val>
                                        </p:tav>
                                        <p:tav tm="100000">
                                          <p:val>
                                            <p:strVal val="#ppt_y"/>
                                          </p:val>
                                        </p:tav>
                                      </p:tavLst>
                                    </p:anim>
                                    <p:anim calcmode="lin" valueType="num">
                                      <p:cBhvr>
                                        <p:cTn id="120" dur="500" fill="hold"/>
                                        <p:tgtEl>
                                          <p:spTgt spid="3390496"/>
                                        </p:tgtEl>
                                        <p:attrNameLst>
                                          <p:attrName>ppt_w</p:attrName>
                                        </p:attrNameLst>
                                      </p:cBhvr>
                                      <p:tavLst>
                                        <p:tav tm="0">
                                          <p:val>
                                            <p:strVal val="#ppt_w"/>
                                          </p:val>
                                        </p:tav>
                                        <p:tav tm="100000">
                                          <p:val>
                                            <p:strVal val="#ppt_w"/>
                                          </p:val>
                                        </p:tav>
                                      </p:tavLst>
                                    </p:anim>
                                    <p:anim calcmode="lin" valueType="num">
                                      <p:cBhvr>
                                        <p:cTn id="121" dur="500" fill="hold"/>
                                        <p:tgtEl>
                                          <p:spTgt spid="3390496"/>
                                        </p:tgtEl>
                                        <p:attrNameLst>
                                          <p:attrName>ppt_h</p:attrName>
                                        </p:attrNameLst>
                                      </p:cBhvr>
                                      <p:tavLst>
                                        <p:tav tm="0">
                                          <p:val>
                                            <p:fltVal val="0"/>
                                          </p:val>
                                        </p:tav>
                                        <p:tav tm="100000">
                                          <p:val>
                                            <p:strVal val="#ppt_h"/>
                                          </p:val>
                                        </p:tav>
                                      </p:tavLst>
                                    </p:anim>
                                  </p:childTnLst>
                                </p:cTn>
                              </p:par>
                              <p:par>
                                <p:cTn id="122" presetID="17" presetClass="entr" presetSubtype="1" fill="hold" nodeType="withEffect">
                                  <p:stCondLst>
                                    <p:cond delay="0"/>
                                  </p:stCondLst>
                                  <p:childTnLst>
                                    <p:set>
                                      <p:cBhvr>
                                        <p:cTn id="123" dur="1" fill="hold">
                                          <p:stCondLst>
                                            <p:cond delay="0"/>
                                          </p:stCondLst>
                                        </p:cTn>
                                        <p:tgtEl>
                                          <p:spTgt spid="3390497"/>
                                        </p:tgtEl>
                                        <p:attrNameLst>
                                          <p:attrName>style.visibility</p:attrName>
                                        </p:attrNameLst>
                                      </p:cBhvr>
                                      <p:to>
                                        <p:strVal val="visible"/>
                                      </p:to>
                                    </p:set>
                                    <p:anim calcmode="lin" valueType="num">
                                      <p:cBhvr>
                                        <p:cTn id="124" dur="500" fill="hold"/>
                                        <p:tgtEl>
                                          <p:spTgt spid="3390497"/>
                                        </p:tgtEl>
                                        <p:attrNameLst>
                                          <p:attrName>ppt_x</p:attrName>
                                        </p:attrNameLst>
                                      </p:cBhvr>
                                      <p:tavLst>
                                        <p:tav tm="0">
                                          <p:val>
                                            <p:strVal val="#ppt_x"/>
                                          </p:val>
                                        </p:tav>
                                        <p:tav tm="100000">
                                          <p:val>
                                            <p:strVal val="#ppt_x"/>
                                          </p:val>
                                        </p:tav>
                                      </p:tavLst>
                                    </p:anim>
                                    <p:anim calcmode="lin" valueType="num">
                                      <p:cBhvr>
                                        <p:cTn id="125" dur="500" fill="hold"/>
                                        <p:tgtEl>
                                          <p:spTgt spid="3390497"/>
                                        </p:tgtEl>
                                        <p:attrNameLst>
                                          <p:attrName>ppt_y</p:attrName>
                                        </p:attrNameLst>
                                      </p:cBhvr>
                                      <p:tavLst>
                                        <p:tav tm="0">
                                          <p:val>
                                            <p:strVal val="#ppt_y-#ppt_h/2"/>
                                          </p:val>
                                        </p:tav>
                                        <p:tav tm="100000">
                                          <p:val>
                                            <p:strVal val="#ppt_y"/>
                                          </p:val>
                                        </p:tav>
                                      </p:tavLst>
                                    </p:anim>
                                    <p:anim calcmode="lin" valueType="num">
                                      <p:cBhvr>
                                        <p:cTn id="126" dur="500" fill="hold"/>
                                        <p:tgtEl>
                                          <p:spTgt spid="3390497"/>
                                        </p:tgtEl>
                                        <p:attrNameLst>
                                          <p:attrName>ppt_w</p:attrName>
                                        </p:attrNameLst>
                                      </p:cBhvr>
                                      <p:tavLst>
                                        <p:tav tm="0">
                                          <p:val>
                                            <p:strVal val="#ppt_w"/>
                                          </p:val>
                                        </p:tav>
                                        <p:tav tm="100000">
                                          <p:val>
                                            <p:strVal val="#ppt_w"/>
                                          </p:val>
                                        </p:tav>
                                      </p:tavLst>
                                    </p:anim>
                                    <p:anim calcmode="lin" valueType="num">
                                      <p:cBhvr>
                                        <p:cTn id="127" dur="500" fill="hold"/>
                                        <p:tgtEl>
                                          <p:spTgt spid="3390497"/>
                                        </p:tgtEl>
                                        <p:attrNameLst>
                                          <p:attrName>ppt_h</p:attrName>
                                        </p:attrNameLst>
                                      </p:cBhvr>
                                      <p:tavLst>
                                        <p:tav tm="0">
                                          <p:val>
                                            <p:fltVal val="0"/>
                                          </p:val>
                                        </p:tav>
                                        <p:tav tm="100000">
                                          <p:val>
                                            <p:strVal val="#ppt_h"/>
                                          </p:val>
                                        </p:tav>
                                      </p:tavLst>
                                    </p:anim>
                                  </p:childTnLst>
                                </p:cTn>
                              </p:par>
                              <p:par>
                                <p:cTn id="128" presetID="17" presetClass="entr" presetSubtype="1" fill="hold" nodeType="withEffect">
                                  <p:stCondLst>
                                    <p:cond delay="0"/>
                                  </p:stCondLst>
                                  <p:childTnLst>
                                    <p:set>
                                      <p:cBhvr>
                                        <p:cTn id="129" dur="1" fill="hold">
                                          <p:stCondLst>
                                            <p:cond delay="0"/>
                                          </p:stCondLst>
                                        </p:cTn>
                                        <p:tgtEl>
                                          <p:spTgt spid="3390498"/>
                                        </p:tgtEl>
                                        <p:attrNameLst>
                                          <p:attrName>style.visibility</p:attrName>
                                        </p:attrNameLst>
                                      </p:cBhvr>
                                      <p:to>
                                        <p:strVal val="visible"/>
                                      </p:to>
                                    </p:set>
                                    <p:anim calcmode="lin" valueType="num">
                                      <p:cBhvr>
                                        <p:cTn id="130" dur="500" fill="hold"/>
                                        <p:tgtEl>
                                          <p:spTgt spid="3390498"/>
                                        </p:tgtEl>
                                        <p:attrNameLst>
                                          <p:attrName>ppt_x</p:attrName>
                                        </p:attrNameLst>
                                      </p:cBhvr>
                                      <p:tavLst>
                                        <p:tav tm="0">
                                          <p:val>
                                            <p:strVal val="#ppt_x"/>
                                          </p:val>
                                        </p:tav>
                                        <p:tav tm="100000">
                                          <p:val>
                                            <p:strVal val="#ppt_x"/>
                                          </p:val>
                                        </p:tav>
                                      </p:tavLst>
                                    </p:anim>
                                    <p:anim calcmode="lin" valueType="num">
                                      <p:cBhvr>
                                        <p:cTn id="131" dur="500" fill="hold"/>
                                        <p:tgtEl>
                                          <p:spTgt spid="3390498"/>
                                        </p:tgtEl>
                                        <p:attrNameLst>
                                          <p:attrName>ppt_y</p:attrName>
                                        </p:attrNameLst>
                                      </p:cBhvr>
                                      <p:tavLst>
                                        <p:tav tm="0">
                                          <p:val>
                                            <p:strVal val="#ppt_y-#ppt_h/2"/>
                                          </p:val>
                                        </p:tav>
                                        <p:tav tm="100000">
                                          <p:val>
                                            <p:strVal val="#ppt_y"/>
                                          </p:val>
                                        </p:tav>
                                      </p:tavLst>
                                    </p:anim>
                                    <p:anim calcmode="lin" valueType="num">
                                      <p:cBhvr>
                                        <p:cTn id="132" dur="500" fill="hold"/>
                                        <p:tgtEl>
                                          <p:spTgt spid="3390498"/>
                                        </p:tgtEl>
                                        <p:attrNameLst>
                                          <p:attrName>ppt_w</p:attrName>
                                        </p:attrNameLst>
                                      </p:cBhvr>
                                      <p:tavLst>
                                        <p:tav tm="0">
                                          <p:val>
                                            <p:strVal val="#ppt_w"/>
                                          </p:val>
                                        </p:tav>
                                        <p:tav tm="100000">
                                          <p:val>
                                            <p:strVal val="#ppt_w"/>
                                          </p:val>
                                        </p:tav>
                                      </p:tavLst>
                                    </p:anim>
                                    <p:anim calcmode="lin" valueType="num">
                                      <p:cBhvr>
                                        <p:cTn id="133" dur="500" fill="hold"/>
                                        <p:tgtEl>
                                          <p:spTgt spid="3390498"/>
                                        </p:tgtEl>
                                        <p:attrNameLst>
                                          <p:attrName>ppt_h</p:attrName>
                                        </p:attrNameLst>
                                      </p:cBhvr>
                                      <p:tavLst>
                                        <p:tav tm="0">
                                          <p:val>
                                            <p:fltVal val="0"/>
                                          </p:val>
                                        </p:tav>
                                        <p:tav tm="100000">
                                          <p:val>
                                            <p:strVal val="#ppt_h"/>
                                          </p:val>
                                        </p:tav>
                                      </p:tavLst>
                                    </p:anim>
                                  </p:childTnLst>
                                </p:cTn>
                              </p:par>
                              <p:par>
                                <p:cTn id="134" presetID="17" presetClass="entr" presetSubtype="1" fill="hold" nodeType="withEffect">
                                  <p:stCondLst>
                                    <p:cond delay="0"/>
                                  </p:stCondLst>
                                  <p:childTnLst>
                                    <p:set>
                                      <p:cBhvr>
                                        <p:cTn id="135" dur="1" fill="hold">
                                          <p:stCondLst>
                                            <p:cond delay="0"/>
                                          </p:stCondLst>
                                        </p:cTn>
                                        <p:tgtEl>
                                          <p:spTgt spid="3390499"/>
                                        </p:tgtEl>
                                        <p:attrNameLst>
                                          <p:attrName>style.visibility</p:attrName>
                                        </p:attrNameLst>
                                      </p:cBhvr>
                                      <p:to>
                                        <p:strVal val="visible"/>
                                      </p:to>
                                    </p:set>
                                    <p:anim calcmode="lin" valueType="num">
                                      <p:cBhvr>
                                        <p:cTn id="136" dur="500" fill="hold"/>
                                        <p:tgtEl>
                                          <p:spTgt spid="3390499"/>
                                        </p:tgtEl>
                                        <p:attrNameLst>
                                          <p:attrName>ppt_x</p:attrName>
                                        </p:attrNameLst>
                                      </p:cBhvr>
                                      <p:tavLst>
                                        <p:tav tm="0">
                                          <p:val>
                                            <p:strVal val="#ppt_x"/>
                                          </p:val>
                                        </p:tav>
                                        <p:tav tm="100000">
                                          <p:val>
                                            <p:strVal val="#ppt_x"/>
                                          </p:val>
                                        </p:tav>
                                      </p:tavLst>
                                    </p:anim>
                                    <p:anim calcmode="lin" valueType="num">
                                      <p:cBhvr>
                                        <p:cTn id="137" dur="500" fill="hold"/>
                                        <p:tgtEl>
                                          <p:spTgt spid="3390499"/>
                                        </p:tgtEl>
                                        <p:attrNameLst>
                                          <p:attrName>ppt_y</p:attrName>
                                        </p:attrNameLst>
                                      </p:cBhvr>
                                      <p:tavLst>
                                        <p:tav tm="0">
                                          <p:val>
                                            <p:strVal val="#ppt_y-#ppt_h/2"/>
                                          </p:val>
                                        </p:tav>
                                        <p:tav tm="100000">
                                          <p:val>
                                            <p:strVal val="#ppt_y"/>
                                          </p:val>
                                        </p:tav>
                                      </p:tavLst>
                                    </p:anim>
                                    <p:anim calcmode="lin" valueType="num">
                                      <p:cBhvr>
                                        <p:cTn id="138" dur="500" fill="hold"/>
                                        <p:tgtEl>
                                          <p:spTgt spid="3390499"/>
                                        </p:tgtEl>
                                        <p:attrNameLst>
                                          <p:attrName>ppt_w</p:attrName>
                                        </p:attrNameLst>
                                      </p:cBhvr>
                                      <p:tavLst>
                                        <p:tav tm="0">
                                          <p:val>
                                            <p:strVal val="#ppt_w"/>
                                          </p:val>
                                        </p:tav>
                                        <p:tav tm="100000">
                                          <p:val>
                                            <p:strVal val="#ppt_w"/>
                                          </p:val>
                                        </p:tav>
                                      </p:tavLst>
                                    </p:anim>
                                    <p:anim calcmode="lin" valueType="num">
                                      <p:cBhvr>
                                        <p:cTn id="139" dur="500" fill="hold"/>
                                        <p:tgtEl>
                                          <p:spTgt spid="3390499"/>
                                        </p:tgtEl>
                                        <p:attrNameLst>
                                          <p:attrName>ppt_h</p:attrName>
                                        </p:attrNameLst>
                                      </p:cBhvr>
                                      <p:tavLst>
                                        <p:tav tm="0">
                                          <p:val>
                                            <p:fltVal val="0"/>
                                          </p:val>
                                        </p:tav>
                                        <p:tav tm="100000">
                                          <p:val>
                                            <p:strVal val="#ppt_h"/>
                                          </p:val>
                                        </p:tav>
                                      </p:tavLst>
                                    </p:anim>
                                  </p:childTnLst>
                                </p:cTn>
                              </p:par>
                              <p:par>
                                <p:cTn id="140" presetID="17" presetClass="entr" presetSubtype="1" fill="hold" nodeType="withEffect">
                                  <p:stCondLst>
                                    <p:cond delay="0"/>
                                  </p:stCondLst>
                                  <p:childTnLst>
                                    <p:set>
                                      <p:cBhvr>
                                        <p:cTn id="141" dur="1" fill="hold">
                                          <p:stCondLst>
                                            <p:cond delay="0"/>
                                          </p:stCondLst>
                                        </p:cTn>
                                        <p:tgtEl>
                                          <p:spTgt spid="3390500"/>
                                        </p:tgtEl>
                                        <p:attrNameLst>
                                          <p:attrName>style.visibility</p:attrName>
                                        </p:attrNameLst>
                                      </p:cBhvr>
                                      <p:to>
                                        <p:strVal val="visible"/>
                                      </p:to>
                                    </p:set>
                                    <p:anim calcmode="lin" valueType="num">
                                      <p:cBhvr>
                                        <p:cTn id="142" dur="500" fill="hold"/>
                                        <p:tgtEl>
                                          <p:spTgt spid="3390500"/>
                                        </p:tgtEl>
                                        <p:attrNameLst>
                                          <p:attrName>ppt_x</p:attrName>
                                        </p:attrNameLst>
                                      </p:cBhvr>
                                      <p:tavLst>
                                        <p:tav tm="0">
                                          <p:val>
                                            <p:strVal val="#ppt_x"/>
                                          </p:val>
                                        </p:tav>
                                        <p:tav tm="100000">
                                          <p:val>
                                            <p:strVal val="#ppt_x"/>
                                          </p:val>
                                        </p:tav>
                                      </p:tavLst>
                                    </p:anim>
                                    <p:anim calcmode="lin" valueType="num">
                                      <p:cBhvr>
                                        <p:cTn id="143" dur="500" fill="hold"/>
                                        <p:tgtEl>
                                          <p:spTgt spid="3390500"/>
                                        </p:tgtEl>
                                        <p:attrNameLst>
                                          <p:attrName>ppt_y</p:attrName>
                                        </p:attrNameLst>
                                      </p:cBhvr>
                                      <p:tavLst>
                                        <p:tav tm="0">
                                          <p:val>
                                            <p:strVal val="#ppt_y-#ppt_h/2"/>
                                          </p:val>
                                        </p:tav>
                                        <p:tav tm="100000">
                                          <p:val>
                                            <p:strVal val="#ppt_y"/>
                                          </p:val>
                                        </p:tav>
                                      </p:tavLst>
                                    </p:anim>
                                    <p:anim calcmode="lin" valueType="num">
                                      <p:cBhvr>
                                        <p:cTn id="144" dur="500" fill="hold"/>
                                        <p:tgtEl>
                                          <p:spTgt spid="3390500"/>
                                        </p:tgtEl>
                                        <p:attrNameLst>
                                          <p:attrName>ppt_w</p:attrName>
                                        </p:attrNameLst>
                                      </p:cBhvr>
                                      <p:tavLst>
                                        <p:tav tm="0">
                                          <p:val>
                                            <p:strVal val="#ppt_w"/>
                                          </p:val>
                                        </p:tav>
                                        <p:tav tm="100000">
                                          <p:val>
                                            <p:strVal val="#ppt_w"/>
                                          </p:val>
                                        </p:tav>
                                      </p:tavLst>
                                    </p:anim>
                                    <p:anim calcmode="lin" valueType="num">
                                      <p:cBhvr>
                                        <p:cTn id="145" dur="500" fill="hold"/>
                                        <p:tgtEl>
                                          <p:spTgt spid="3390500"/>
                                        </p:tgtEl>
                                        <p:attrNameLst>
                                          <p:attrName>ppt_h</p:attrName>
                                        </p:attrNameLst>
                                      </p:cBhvr>
                                      <p:tavLst>
                                        <p:tav tm="0">
                                          <p:val>
                                            <p:fltVal val="0"/>
                                          </p:val>
                                        </p:tav>
                                        <p:tav tm="100000">
                                          <p:val>
                                            <p:strVal val="#ppt_h"/>
                                          </p:val>
                                        </p:tav>
                                      </p:tavLst>
                                    </p:anim>
                                  </p:childTnLst>
                                </p:cTn>
                              </p:par>
                              <p:par>
                                <p:cTn id="146" presetID="17" presetClass="entr" presetSubtype="1" fill="hold" nodeType="withEffect">
                                  <p:stCondLst>
                                    <p:cond delay="0"/>
                                  </p:stCondLst>
                                  <p:childTnLst>
                                    <p:set>
                                      <p:cBhvr>
                                        <p:cTn id="147" dur="1" fill="hold">
                                          <p:stCondLst>
                                            <p:cond delay="0"/>
                                          </p:stCondLst>
                                        </p:cTn>
                                        <p:tgtEl>
                                          <p:spTgt spid="3390501"/>
                                        </p:tgtEl>
                                        <p:attrNameLst>
                                          <p:attrName>style.visibility</p:attrName>
                                        </p:attrNameLst>
                                      </p:cBhvr>
                                      <p:to>
                                        <p:strVal val="visible"/>
                                      </p:to>
                                    </p:set>
                                    <p:anim calcmode="lin" valueType="num">
                                      <p:cBhvr>
                                        <p:cTn id="148" dur="500" fill="hold"/>
                                        <p:tgtEl>
                                          <p:spTgt spid="3390501"/>
                                        </p:tgtEl>
                                        <p:attrNameLst>
                                          <p:attrName>ppt_x</p:attrName>
                                        </p:attrNameLst>
                                      </p:cBhvr>
                                      <p:tavLst>
                                        <p:tav tm="0">
                                          <p:val>
                                            <p:strVal val="#ppt_x"/>
                                          </p:val>
                                        </p:tav>
                                        <p:tav tm="100000">
                                          <p:val>
                                            <p:strVal val="#ppt_x"/>
                                          </p:val>
                                        </p:tav>
                                      </p:tavLst>
                                    </p:anim>
                                    <p:anim calcmode="lin" valueType="num">
                                      <p:cBhvr>
                                        <p:cTn id="149" dur="500" fill="hold"/>
                                        <p:tgtEl>
                                          <p:spTgt spid="3390501"/>
                                        </p:tgtEl>
                                        <p:attrNameLst>
                                          <p:attrName>ppt_y</p:attrName>
                                        </p:attrNameLst>
                                      </p:cBhvr>
                                      <p:tavLst>
                                        <p:tav tm="0">
                                          <p:val>
                                            <p:strVal val="#ppt_y-#ppt_h/2"/>
                                          </p:val>
                                        </p:tav>
                                        <p:tav tm="100000">
                                          <p:val>
                                            <p:strVal val="#ppt_y"/>
                                          </p:val>
                                        </p:tav>
                                      </p:tavLst>
                                    </p:anim>
                                    <p:anim calcmode="lin" valueType="num">
                                      <p:cBhvr>
                                        <p:cTn id="150" dur="500" fill="hold"/>
                                        <p:tgtEl>
                                          <p:spTgt spid="3390501"/>
                                        </p:tgtEl>
                                        <p:attrNameLst>
                                          <p:attrName>ppt_w</p:attrName>
                                        </p:attrNameLst>
                                      </p:cBhvr>
                                      <p:tavLst>
                                        <p:tav tm="0">
                                          <p:val>
                                            <p:strVal val="#ppt_w"/>
                                          </p:val>
                                        </p:tav>
                                        <p:tav tm="100000">
                                          <p:val>
                                            <p:strVal val="#ppt_w"/>
                                          </p:val>
                                        </p:tav>
                                      </p:tavLst>
                                    </p:anim>
                                    <p:anim calcmode="lin" valueType="num">
                                      <p:cBhvr>
                                        <p:cTn id="151" dur="500" fill="hold"/>
                                        <p:tgtEl>
                                          <p:spTgt spid="3390501"/>
                                        </p:tgtEl>
                                        <p:attrNameLst>
                                          <p:attrName>ppt_h</p:attrName>
                                        </p:attrNameLst>
                                      </p:cBhvr>
                                      <p:tavLst>
                                        <p:tav tm="0">
                                          <p:val>
                                            <p:fltVal val="0"/>
                                          </p:val>
                                        </p:tav>
                                        <p:tav tm="100000">
                                          <p:val>
                                            <p:strVal val="#ppt_h"/>
                                          </p:val>
                                        </p:tav>
                                      </p:tavLst>
                                    </p:anim>
                                  </p:childTnLst>
                                </p:cTn>
                              </p:par>
                              <p:par>
                                <p:cTn id="152" presetID="17" presetClass="entr" presetSubtype="1" fill="hold" nodeType="withEffect">
                                  <p:stCondLst>
                                    <p:cond delay="0"/>
                                  </p:stCondLst>
                                  <p:childTnLst>
                                    <p:set>
                                      <p:cBhvr>
                                        <p:cTn id="153" dur="1" fill="hold">
                                          <p:stCondLst>
                                            <p:cond delay="0"/>
                                          </p:stCondLst>
                                        </p:cTn>
                                        <p:tgtEl>
                                          <p:spTgt spid="3390502"/>
                                        </p:tgtEl>
                                        <p:attrNameLst>
                                          <p:attrName>style.visibility</p:attrName>
                                        </p:attrNameLst>
                                      </p:cBhvr>
                                      <p:to>
                                        <p:strVal val="visible"/>
                                      </p:to>
                                    </p:set>
                                    <p:anim calcmode="lin" valueType="num">
                                      <p:cBhvr>
                                        <p:cTn id="154" dur="500" fill="hold"/>
                                        <p:tgtEl>
                                          <p:spTgt spid="3390502"/>
                                        </p:tgtEl>
                                        <p:attrNameLst>
                                          <p:attrName>ppt_x</p:attrName>
                                        </p:attrNameLst>
                                      </p:cBhvr>
                                      <p:tavLst>
                                        <p:tav tm="0">
                                          <p:val>
                                            <p:strVal val="#ppt_x"/>
                                          </p:val>
                                        </p:tav>
                                        <p:tav tm="100000">
                                          <p:val>
                                            <p:strVal val="#ppt_x"/>
                                          </p:val>
                                        </p:tav>
                                      </p:tavLst>
                                    </p:anim>
                                    <p:anim calcmode="lin" valueType="num">
                                      <p:cBhvr>
                                        <p:cTn id="155" dur="500" fill="hold"/>
                                        <p:tgtEl>
                                          <p:spTgt spid="3390502"/>
                                        </p:tgtEl>
                                        <p:attrNameLst>
                                          <p:attrName>ppt_y</p:attrName>
                                        </p:attrNameLst>
                                      </p:cBhvr>
                                      <p:tavLst>
                                        <p:tav tm="0">
                                          <p:val>
                                            <p:strVal val="#ppt_y-#ppt_h/2"/>
                                          </p:val>
                                        </p:tav>
                                        <p:tav tm="100000">
                                          <p:val>
                                            <p:strVal val="#ppt_y"/>
                                          </p:val>
                                        </p:tav>
                                      </p:tavLst>
                                    </p:anim>
                                    <p:anim calcmode="lin" valueType="num">
                                      <p:cBhvr>
                                        <p:cTn id="156" dur="500" fill="hold"/>
                                        <p:tgtEl>
                                          <p:spTgt spid="3390502"/>
                                        </p:tgtEl>
                                        <p:attrNameLst>
                                          <p:attrName>ppt_w</p:attrName>
                                        </p:attrNameLst>
                                      </p:cBhvr>
                                      <p:tavLst>
                                        <p:tav tm="0">
                                          <p:val>
                                            <p:strVal val="#ppt_w"/>
                                          </p:val>
                                        </p:tav>
                                        <p:tav tm="100000">
                                          <p:val>
                                            <p:strVal val="#ppt_w"/>
                                          </p:val>
                                        </p:tav>
                                      </p:tavLst>
                                    </p:anim>
                                    <p:anim calcmode="lin" valueType="num">
                                      <p:cBhvr>
                                        <p:cTn id="157" dur="500" fill="hold"/>
                                        <p:tgtEl>
                                          <p:spTgt spid="3390502"/>
                                        </p:tgtEl>
                                        <p:attrNameLst>
                                          <p:attrName>ppt_h</p:attrName>
                                        </p:attrNameLst>
                                      </p:cBhvr>
                                      <p:tavLst>
                                        <p:tav tm="0">
                                          <p:val>
                                            <p:fltVal val="0"/>
                                          </p:val>
                                        </p:tav>
                                        <p:tav tm="100000">
                                          <p:val>
                                            <p:strVal val="#ppt_h"/>
                                          </p:val>
                                        </p:tav>
                                      </p:tavLst>
                                    </p:anim>
                                  </p:childTnLst>
                                </p:cTn>
                              </p:par>
                            </p:childTnLst>
                          </p:cTn>
                        </p:par>
                        <p:par>
                          <p:cTn id="158" fill="hold" nodeType="afterGroup">
                            <p:stCondLst>
                              <p:cond delay="500"/>
                            </p:stCondLst>
                            <p:childTnLst>
                              <p:par>
                                <p:cTn id="159" presetID="29" presetClass="entr" presetSubtype="0" fill="hold" grpId="0" nodeType="afterEffect">
                                  <p:stCondLst>
                                    <p:cond delay="0"/>
                                  </p:stCondLst>
                                  <p:childTnLst>
                                    <p:set>
                                      <p:cBhvr>
                                        <p:cTn id="160" dur="1" fill="hold">
                                          <p:stCondLst>
                                            <p:cond delay="0"/>
                                          </p:stCondLst>
                                        </p:cTn>
                                        <p:tgtEl>
                                          <p:spTgt spid="3390470"/>
                                        </p:tgtEl>
                                        <p:attrNameLst>
                                          <p:attrName>style.visibility</p:attrName>
                                        </p:attrNameLst>
                                      </p:cBhvr>
                                      <p:to>
                                        <p:strVal val="visible"/>
                                      </p:to>
                                    </p:set>
                                    <p:anim calcmode="lin" valueType="num">
                                      <p:cBhvr>
                                        <p:cTn id="161" dur="1000" fill="hold"/>
                                        <p:tgtEl>
                                          <p:spTgt spid="3390470"/>
                                        </p:tgtEl>
                                        <p:attrNameLst>
                                          <p:attrName>ppt_x</p:attrName>
                                        </p:attrNameLst>
                                      </p:cBhvr>
                                      <p:tavLst>
                                        <p:tav tm="0">
                                          <p:val>
                                            <p:strVal val="#ppt_x-.2"/>
                                          </p:val>
                                        </p:tav>
                                        <p:tav tm="100000">
                                          <p:val>
                                            <p:strVal val="#ppt_x"/>
                                          </p:val>
                                        </p:tav>
                                      </p:tavLst>
                                    </p:anim>
                                    <p:anim calcmode="lin" valueType="num">
                                      <p:cBhvr>
                                        <p:cTn id="162" dur="1000" fill="hold"/>
                                        <p:tgtEl>
                                          <p:spTgt spid="3390470"/>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390470"/>
                                        </p:tgtEl>
                                      </p:cBhvr>
                                    </p:animEffect>
                                  </p:childTnLst>
                                </p:cTn>
                              </p:par>
                              <p:par>
                                <p:cTn id="164" presetID="29" presetClass="entr" presetSubtype="0" fill="hold" grpId="0" nodeType="withEffect">
                                  <p:stCondLst>
                                    <p:cond delay="0"/>
                                  </p:stCondLst>
                                  <p:childTnLst>
                                    <p:set>
                                      <p:cBhvr>
                                        <p:cTn id="165" dur="1" fill="hold">
                                          <p:stCondLst>
                                            <p:cond delay="0"/>
                                          </p:stCondLst>
                                        </p:cTn>
                                        <p:tgtEl>
                                          <p:spTgt spid="3390471"/>
                                        </p:tgtEl>
                                        <p:attrNameLst>
                                          <p:attrName>style.visibility</p:attrName>
                                        </p:attrNameLst>
                                      </p:cBhvr>
                                      <p:to>
                                        <p:strVal val="visible"/>
                                      </p:to>
                                    </p:set>
                                    <p:anim calcmode="lin" valueType="num">
                                      <p:cBhvr>
                                        <p:cTn id="166" dur="1000" fill="hold"/>
                                        <p:tgtEl>
                                          <p:spTgt spid="3390471"/>
                                        </p:tgtEl>
                                        <p:attrNameLst>
                                          <p:attrName>ppt_x</p:attrName>
                                        </p:attrNameLst>
                                      </p:cBhvr>
                                      <p:tavLst>
                                        <p:tav tm="0">
                                          <p:val>
                                            <p:strVal val="#ppt_x-.2"/>
                                          </p:val>
                                        </p:tav>
                                        <p:tav tm="100000">
                                          <p:val>
                                            <p:strVal val="#ppt_x"/>
                                          </p:val>
                                        </p:tav>
                                      </p:tavLst>
                                    </p:anim>
                                    <p:anim calcmode="lin" valueType="num">
                                      <p:cBhvr>
                                        <p:cTn id="167" dur="1000" fill="hold"/>
                                        <p:tgtEl>
                                          <p:spTgt spid="3390471"/>
                                        </p:tgtEl>
                                        <p:attrNameLst>
                                          <p:attrName>ppt_y</p:attrName>
                                        </p:attrNameLst>
                                      </p:cBhvr>
                                      <p:tavLst>
                                        <p:tav tm="0">
                                          <p:val>
                                            <p:strVal val="#ppt_y"/>
                                          </p:val>
                                        </p:tav>
                                        <p:tav tm="100000">
                                          <p:val>
                                            <p:strVal val="#ppt_y"/>
                                          </p:val>
                                        </p:tav>
                                      </p:tavLst>
                                    </p:anim>
                                    <p:animEffect transition="in" filter="wipe(right)" prLst="gradientSize: 0.1">
                                      <p:cBhvr>
                                        <p:cTn id="168" dur="1000"/>
                                        <p:tgtEl>
                                          <p:spTgt spid="3390471"/>
                                        </p:tgtEl>
                                      </p:cBhvr>
                                    </p:animEffect>
                                  </p:childTnLst>
                                </p:cTn>
                              </p:par>
                              <p:par>
                                <p:cTn id="169" presetID="29" presetClass="entr" presetSubtype="0" fill="hold" grpId="0" nodeType="withEffect">
                                  <p:stCondLst>
                                    <p:cond delay="0"/>
                                  </p:stCondLst>
                                  <p:childTnLst>
                                    <p:set>
                                      <p:cBhvr>
                                        <p:cTn id="170" dur="1" fill="hold">
                                          <p:stCondLst>
                                            <p:cond delay="0"/>
                                          </p:stCondLst>
                                        </p:cTn>
                                        <p:tgtEl>
                                          <p:spTgt spid="3390472"/>
                                        </p:tgtEl>
                                        <p:attrNameLst>
                                          <p:attrName>style.visibility</p:attrName>
                                        </p:attrNameLst>
                                      </p:cBhvr>
                                      <p:to>
                                        <p:strVal val="visible"/>
                                      </p:to>
                                    </p:set>
                                    <p:anim calcmode="lin" valueType="num">
                                      <p:cBhvr>
                                        <p:cTn id="171" dur="1000" fill="hold"/>
                                        <p:tgtEl>
                                          <p:spTgt spid="3390472"/>
                                        </p:tgtEl>
                                        <p:attrNameLst>
                                          <p:attrName>ppt_x</p:attrName>
                                        </p:attrNameLst>
                                      </p:cBhvr>
                                      <p:tavLst>
                                        <p:tav tm="0">
                                          <p:val>
                                            <p:strVal val="#ppt_x-.2"/>
                                          </p:val>
                                        </p:tav>
                                        <p:tav tm="100000">
                                          <p:val>
                                            <p:strVal val="#ppt_x"/>
                                          </p:val>
                                        </p:tav>
                                      </p:tavLst>
                                    </p:anim>
                                    <p:anim calcmode="lin" valueType="num">
                                      <p:cBhvr>
                                        <p:cTn id="172" dur="1000" fill="hold"/>
                                        <p:tgtEl>
                                          <p:spTgt spid="3390472"/>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3390472"/>
                                        </p:tgtEl>
                                      </p:cBhvr>
                                    </p:animEffect>
                                  </p:childTnLst>
                                </p:cTn>
                              </p:par>
                              <p:par>
                                <p:cTn id="174" presetID="29" presetClass="entr" presetSubtype="0" fill="hold" grpId="0" nodeType="withEffect">
                                  <p:stCondLst>
                                    <p:cond delay="0"/>
                                  </p:stCondLst>
                                  <p:childTnLst>
                                    <p:set>
                                      <p:cBhvr>
                                        <p:cTn id="175" dur="1" fill="hold">
                                          <p:stCondLst>
                                            <p:cond delay="0"/>
                                          </p:stCondLst>
                                        </p:cTn>
                                        <p:tgtEl>
                                          <p:spTgt spid="3390473"/>
                                        </p:tgtEl>
                                        <p:attrNameLst>
                                          <p:attrName>style.visibility</p:attrName>
                                        </p:attrNameLst>
                                      </p:cBhvr>
                                      <p:to>
                                        <p:strVal val="visible"/>
                                      </p:to>
                                    </p:set>
                                    <p:anim calcmode="lin" valueType="num">
                                      <p:cBhvr>
                                        <p:cTn id="176" dur="1000" fill="hold"/>
                                        <p:tgtEl>
                                          <p:spTgt spid="3390473"/>
                                        </p:tgtEl>
                                        <p:attrNameLst>
                                          <p:attrName>ppt_x</p:attrName>
                                        </p:attrNameLst>
                                      </p:cBhvr>
                                      <p:tavLst>
                                        <p:tav tm="0">
                                          <p:val>
                                            <p:strVal val="#ppt_x-.2"/>
                                          </p:val>
                                        </p:tav>
                                        <p:tav tm="100000">
                                          <p:val>
                                            <p:strVal val="#ppt_x"/>
                                          </p:val>
                                        </p:tav>
                                      </p:tavLst>
                                    </p:anim>
                                    <p:anim calcmode="lin" valueType="num">
                                      <p:cBhvr>
                                        <p:cTn id="177" dur="1000" fill="hold"/>
                                        <p:tgtEl>
                                          <p:spTgt spid="3390473"/>
                                        </p:tgtEl>
                                        <p:attrNameLst>
                                          <p:attrName>ppt_y</p:attrName>
                                        </p:attrNameLst>
                                      </p:cBhvr>
                                      <p:tavLst>
                                        <p:tav tm="0">
                                          <p:val>
                                            <p:strVal val="#ppt_y"/>
                                          </p:val>
                                        </p:tav>
                                        <p:tav tm="100000">
                                          <p:val>
                                            <p:strVal val="#ppt_y"/>
                                          </p:val>
                                        </p:tav>
                                      </p:tavLst>
                                    </p:anim>
                                    <p:animEffect transition="in" filter="wipe(right)" prLst="gradientSize: 0.1">
                                      <p:cBhvr>
                                        <p:cTn id="178" dur="1000"/>
                                        <p:tgtEl>
                                          <p:spTgt spid="3390473"/>
                                        </p:tgtEl>
                                      </p:cBhvr>
                                    </p:animEffect>
                                  </p:childTnLst>
                                </p:cTn>
                              </p:par>
                              <p:par>
                                <p:cTn id="179" presetID="29" presetClass="entr" presetSubtype="0" fill="hold" grpId="0" nodeType="withEffect">
                                  <p:stCondLst>
                                    <p:cond delay="0"/>
                                  </p:stCondLst>
                                  <p:childTnLst>
                                    <p:set>
                                      <p:cBhvr>
                                        <p:cTn id="180" dur="1" fill="hold">
                                          <p:stCondLst>
                                            <p:cond delay="0"/>
                                          </p:stCondLst>
                                        </p:cTn>
                                        <p:tgtEl>
                                          <p:spTgt spid="3390474"/>
                                        </p:tgtEl>
                                        <p:attrNameLst>
                                          <p:attrName>style.visibility</p:attrName>
                                        </p:attrNameLst>
                                      </p:cBhvr>
                                      <p:to>
                                        <p:strVal val="visible"/>
                                      </p:to>
                                    </p:set>
                                    <p:anim calcmode="lin" valueType="num">
                                      <p:cBhvr>
                                        <p:cTn id="181" dur="1000" fill="hold"/>
                                        <p:tgtEl>
                                          <p:spTgt spid="3390474"/>
                                        </p:tgtEl>
                                        <p:attrNameLst>
                                          <p:attrName>ppt_x</p:attrName>
                                        </p:attrNameLst>
                                      </p:cBhvr>
                                      <p:tavLst>
                                        <p:tav tm="0">
                                          <p:val>
                                            <p:strVal val="#ppt_x-.2"/>
                                          </p:val>
                                        </p:tav>
                                        <p:tav tm="100000">
                                          <p:val>
                                            <p:strVal val="#ppt_x"/>
                                          </p:val>
                                        </p:tav>
                                      </p:tavLst>
                                    </p:anim>
                                    <p:anim calcmode="lin" valueType="num">
                                      <p:cBhvr>
                                        <p:cTn id="182" dur="1000" fill="hold"/>
                                        <p:tgtEl>
                                          <p:spTgt spid="3390474"/>
                                        </p:tgtEl>
                                        <p:attrNameLst>
                                          <p:attrName>ppt_y</p:attrName>
                                        </p:attrNameLst>
                                      </p:cBhvr>
                                      <p:tavLst>
                                        <p:tav tm="0">
                                          <p:val>
                                            <p:strVal val="#ppt_y"/>
                                          </p:val>
                                        </p:tav>
                                        <p:tav tm="100000">
                                          <p:val>
                                            <p:strVal val="#ppt_y"/>
                                          </p:val>
                                        </p:tav>
                                      </p:tavLst>
                                    </p:anim>
                                    <p:animEffect transition="in" filter="wipe(right)" prLst="gradientSize: 0.1">
                                      <p:cBhvr>
                                        <p:cTn id="183" dur="1000"/>
                                        <p:tgtEl>
                                          <p:spTgt spid="3390474"/>
                                        </p:tgtEl>
                                      </p:cBhvr>
                                    </p:animEffect>
                                  </p:childTnLst>
                                </p:cTn>
                              </p:par>
                              <p:par>
                                <p:cTn id="184" presetID="29" presetClass="entr" presetSubtype="0" fill="hold" grpId="0" nodeType="withEffect">
                                  <p:stCondLst>
                                    <p:cond delay="0"/>
                                  </p:stCondLst>
                                  <p:childTnLst>
                                    <p:set>
                                      <p:cBhvr>
                                        <p:cTn id="185" dur="1" fill="hold">
                                          <p:stCondLst>
                                            <p:cond delay="0"/>
                                          </p:stCondLst>
                                        </p:cTn>
                                        <p:tgtEl>
                                          <p:spTgt spid="3390507"/>
                                        </p:tgtEl>
                                        <p:attrNameLst>
                                          <p:attrName>style.visibility</p:attrName>
                                        </p:attrNameLst>
                                      </p:cBhvr>
                                      <p:to>
                                        <p:strVal val="visible"/>
                                      </p:to>
                                    </p:set>
                                    <p:anim calcmode="lin" valueType="num">
                                      <p:cBhvr>
                                        <p:cTn id="186" dur="1000" fill="hold"/>
                                        <p:tgtEl>
                                          <p:spTgt spid="3390507"/>
                                        </p:tgtEl>
                                        <p:attrNameLst>
                                          <p:attrName>ppt_x</p:attrName>
                                        </p:attrNameLst>
                                      </p:cBhvr>
                                      <p:tavLst>
                                        <p:tav tm="0">
                                          <p:val>
                                            <p:strVal val="#ppt_x-.2"/>
                                          </p:val>
                                        </p:tav>
                                        <p:tav tm="100000">
                                          <p:val>
                                            <p:strVal val="#ppt_x"/>
                                          </p:val>
                                        </p:tav>
                                      </p:tavLst>
                                    </p:anim>
                                    <p:anim calcmode="lin" valueType="num">
                                      <p:cBhvr>
                                        <p:cTn id="187" dur="1000" fill="hold"/>
                                        <p:tgtEl>
                                          <p:spTgt spid="3390507"/>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3390507"/>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32" fill="hold" grpId="0" nodeType="clickEffect">
                                  <p:stCondLst>
                                    <p:cond delay="0"/>
                                  </p:stCondLst>
                                  <p:childTnLst>
                                    <p:set>
                                      <p:cBhvr>
                                        <p:cTn id="192" dur="1" fill="hold">
                                          <p:stCondLst>
                                            <p:cond delay="0"/>
                                          </p:stCondLst>
                                        </p:cTn>
                                        <p:tgtEl>
                                          <p:spTgt spid="3390510">
                                            <p:bg/>
                                          </p:spTgt>
                                        </p:tgtEl>
                                        <p:attrNameLst>
                                          <p:attrName>style.visibility</p:attrName>
                                        </p:attrNameLst>
                                      </p:cBhvr>
                                      <p:to>
                                        <p:strVal val="visible"/>
                                      </p:to>
                                    </p:set>
                                    <p:anim calcmode="lin" valueType="num">
                                      <p:cBhvr>
                                        <p:cTn id="193" dur="1000" fill="hold"/>
                                        <p:tgtEl>
                                          <p:spTgt spid="3390510">
                                            <p:bg/>
                                          </p:spTgt>
                                        </p:tgtEl>
                                        <p:attrNameLst>
                                          <p:attrName>ppt_w</p:attrName>
                                        </p:attrNameLst>
                                      </p:cBhvr>
                                      <p:tavLst>
                                        <p:tav tm="0">
                                          <p:val>
                                            <p:strVal val="4*#ppt_w"/>
                                          </p:val>
                                        </p:tav>
                                        <p:tav tm="100000">
                                          <p:val>
                                            <p:strVal val="#ppt_w"/>
                                          </p:val>
                                        </p:tav>
                                      </p:tavLst>
                                    </p:anim>
                                    <p:anim calcmode="lin" valueType="num">
                                      <p:cBhvr>
                                        <p:cTn id="194" dur="1000" fill="hold"/>
                                        <p:tgtEl>
                                          <p:spTgt spid="3390510">
                                            <p:bg/>
                                          </p:spTgt>
                                        </p:tgtEl>
                                        <p:attrNameLst>
                                          <p:attrName>ppt_h</p:attrName>
                                        </p:attrNameLst>
                                      </p:cBhvr>
                                      <p:tavLst>
                                        <p:tav tm="0">
                                          <p:val>
                                            <p:strVal val="4*#ppt_h"/>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32" fill="hold" grpId="0" nodeType="clickEffect">
                                  <p:stCondLst>
                                    <p:cond delay="0"/>
                                  </p:stCondLst>
                                  <p:childTnLst>
                                    <p:set>
                                      <p:cBhvr>
                                        <p:cTn id="198" dur="1" fill="hold">
                                          <p:stCondLst>
                                            <p:cond delay="0"/>
                                          </p:stCondLst>
                                        </p:cTn>
                                        <p:tgtEl>
                                          <p:spTgt spid="3390510">
                                            <p:txEl>
                                              <p:pRg st="0" end="0"/>
                                            </p:txEl>
                                          </p:spTgt>
                                        </p:tgtEl>
                                        <p:attrNameLst>
                                          <p:attrName>style.visibility</p:attrName>
                                        </p:attrNameLst>
                                      </p:cBhvr>
                                      <p:to>
                                        <p:strVal val="visible"/>
                                      </p:to>
                                    </p:set>
                                    <p:anim calcmode="lin" valueType="num">
                                      <p:cBhvr>
                                        <p:cTn id="199" dur="1000" fill="hold"/>
                                        <p:tgtEl>
                                          <p:spTgt spid="3390510">
                                            <p:txEl>
                                              <p:pRg st="0" end="0"/>
                                            </p:txEl>
                                          </p:spTgt>
                                        </p:tgtEl>
                                        <p:attrNameLst>
                                          <p:attrName>ppt_w</p:attrName>
                                        </p:attrNameLst>
                                      </p:cBhvr>
                                      <p:tavLst>
                                        <p:tav tm="0">
                                          <p:val>
                                            <p:strVal val="4*#ppt_w"/>
                                          </p:val>
                                        </p:tav>
                                        <p:tav tm="100000">
                                          <p:val>
                                            <p:strVal val="#ppt_w"/>
                                          </p:val>
                                        </p:tav>
                                      </p:tavLst>
                                    </p:anim>
                                    <p:anim calcmode="lin" valueType="num">
                                      <p:cBhvr>
                                        <p:cTn id="200" dur="1000" fill="hold"/>
                                        <p:tgtEl>
                                          <p:spTgt spid="3390510">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8" presetClass="entr" presetSubtype="0" accel="50000" fill="hold" grpId="0" nodeType="clickEffect">
                                  <p:stCondLst>
                                    <p:cond delay="0"/>
                                  </p:stCondLst>
                                  <p:iterate type="lt">
                                    <p:tmPct val="50000"/>
                                  </p:iterate>
                                  <p:childTnLst>
                                    <p:set>
                                      <p:cBhvr>
                                        <p:cTn id="204" dur="1" fill="hold">
                                          <p:stCondLst>
                                            <p:cond delay="0"/>
                                          </p:stCondLst>
                                        </p:cTn>
                                        <p:tgtEl>
                                          <p:spTgt spid="3390476"/>
                                        </p:tgtEl>
                                        <p:attrNameLst>
                                          <p:attrName>style.visibility</p:attrName>
                                        </p:attrNameLst>
                                      </p:cBhvr>
                                      <p:to>
                                        <p:strVal val="visible"/>
                                      </p:to>
                                    </p:set>
                                    <p:set>
                                      <p:cBhvr>
                                        <p:cTn id="205" dur="228" fill="hold">
                                          <p:stCondLst>
                                            <p:cond delay="0"/>
                                          </p:stCondLst>
                                        </p:cTn>
                                        <p:tgtEl>
                                          <p:spTgt spid="3390476"/>
                                        </p:tgtEl>
                                        <p:attrNameLst>
                                          <p:attrName>style.rotation</p:attrName>
                                        </p:attrNameLst>
                                      </p:cBhvr>
                                      <p:to>
                                        <p:strVal val="-45.0"/>
                                      </p:to>
                                    </p:set>
                                    <p:anim calcmode="lin" valueType="num">
                                      <p:cBhvr>
                                        <p:cTn id="206" dur="228" fill="hold">
                                          <p:stCondLst>
                                            <p:cond delay="228"/>
                                          </p:stCondLst>
                                        </p:cTn>
                                        <p:tgtEl>
                                          <p:spTgt spid="3390476"/>
                                        </p:tgtEl>
                                        <p:attrNameLst>
                                          <p:attrName>style.rotation</p:attrName>
                                        </p:attrNameLst>
                                      </p:cBhvr>
                                      <p:tavLst>
                                        <p:tav tm="0">
                                          <p:val>
                                            <p:fltVal val="-45"/>
                                          </p:val>
                                        </p:tav>
                                        <p:tav tm="69900">
                                          <p:val>
                                            <p:fltVal val="45"/>
                                          </p:val>
                                        </p:tav>
                                        <p:tav tm="100000">
                                          <p:val>
                                            <p:fltVal val="0"/>
                                          </p:val>
                                        </p:tav>
                                      </p:tavLst>
                                    </p:anim>
                                    <p:anim calcmode="lin" valueType="num">
                                      <p:cBhvr>
                                        <p:cTn id="207" dur="228" fill="hold">
                                          <p:stCondLst>
                                            <p:cond delay="0"/>
                                          </p:stCondLst>
                                        </p:cTn>
                                        <p:tgtEl>
                                          <p:spTgt spid="3390476"/>
                                        </p:tgtEl>
                                        <p:attrNameLst>
                                          <p:attrName>ppt_y</p:attrName>
                                        </p:attrNameLst>
                                      </p:cBhvr>
                                      <p:tavLst>
                                        <p:tav tm="0">
                                          <p:val>
                                            <p:strVal val="#ppt_y-1"/>
                                          </p:val>
                                        </p:tav>
                                        <p:tav tm="100000">
                                          <p:val>
                                            <p:strVal val="#ppt_y-(0.354*#ppt_w-0.172*#ppt_h)"/>
                                          </p:val>
                                        </p:tav>
                                      </p:tavLst>
                                    </p:anim>
                                    <p:anim calcmode="lin" valueType="num">
                                      <p:cBhvr>
                                        <p:cTn id="208" dur="78" decel="50000" autoRev="1" fill="hold">
                                          <p:stCondLst>
                                            <p:cond delay="228"/>
                                          </p:stCondLst>
                                        </p:cTn>
                                        <p:tgtEl>
                                          <p:spTgt spid="3390476"/>
                                        </p:tgtEl>
                                        <p:attrNameLst>
                                          <p:attrName>ppt_y</p:attrName>
                                        </p:attrNameLst>
                                      </p:cBhvr>
                                      <p:tavLst>
                                        <p:tav tm="0">
                                          <p:val>
                                            <p:strVal val="#ppt_y-(0.354*#ppt_w-0.172*#ppt_h)"/>
                                          </p:val>
                                        </p:tav>
                                        <p:tav tm="100000">
                                          <p:val>
                                            <p:strVal val="#ppt_y-(0.354*#ppt_w-0.172*#ppt_h)-#ppt_h/2"/>
                                          </p:val>
                                        </p:tav>
                                      </p:tavLst>
                                    </p:anim>
                                    <p:anim calcmode="lin" valueType="num">
                                      <p:cBhvr>
                                        <p:cTn id="209" dur="68" fill="hold">
                                          <p:stCondLst>
                                            <p:cond delay="432"/>
                                          </p:stCondLst>
                                        </p:cTn>
                                        <p:tgtEl>
                                          <p:spTgt spid="3390476"/>
                                        </p:tgtEl>
                                        <p:attrNameLst>
                                          <p:attrName>ppt_y</p:attrName>
                                        </p:attrNameLst>
                                      </p:cBhvr>
                                      <p:tavLst>
                                        <p:tav tm="0">
                                          <p:val>
                                            <p:strVal val="#ppt_y-(0.354*#ppt_w-0.172*#ppt_h)"/>
                                          </p:val>
                                        </p:tav>
                                        <p:tav tm="100000">
                                          <p:val>
                                            <p:strVal val="#ppt_y"/>
                                          </p:val>
                                        </p:tav>
                                      </p:tavLst>
                                    </p:anim>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8" presetClass="entr" presetSubtype="0" accel="50000" fill="hold" grpId="0" nodeType="clickEffect">
                                  <p:stCondLst>
                                    <p:cond delay="0"/>
                                  </p:stCondLst>
                                  <p:iterate type="lt">
                                    <p:tmPct val="50000"/>
                                  </p:iterate>
                                  <p:childTnLst>
                                    <p:set>
                                      <p:cBhvr>
                                        <p:cTn id="213" dur="1" fill="hold">
                                          <p:stCondLst>
                                            <p:cond delay="0"/>
                                          </p:stCondLst>
                                        </p:cTn>
                                        <p:tgtEl>
                                          <p:spTgt spid="3390475"/>
                                        </p:tgtEl>
                                        <p:attrNameLst>
                                          <p:attrName>style.visibility</p:attrName>
                                        </p:attrNameLst>
                                      </p:cBhvr>
                                      <p:to>
                                        <p:strVal val="visible"/>
                                      </p:to>
                                    </p:set>
                                    <p:set>
                                      <p:cBhvr>
                                        <p:cTn id="214" dur="228" fill="hold">
                                          <p:stCondLst>
                                            <p:cond delay="0"/>
                                          </p:stCondLst>
                                        </p:cTn>
                                        <p:tgtEl>
                                          <p:spTgt spid="3390475"/>
                                        </p:tgtEl>
                                        <p:attrNameLst>
                                          <p:attrName>style.rotation</p:attrName>
                                        </p:attrNameLst>
                                      </p:cBhvr>
                                      <p:to>
                                        <p:strVal val="-45.0"/>
                                      </p:to>
                                    </p:set>
                                    <p:anim calcmode="lin" valueType="num">
                                      <p:cBhvr>
                                        <p:cTn id="215" dur="228" fill="hold">
                                          <p:stCondLst>
                                            <p:cond delay="228"/>
                                          </p:stCondLst>
                                        </p:cTn>
                                        <p:tgtEl>
                                          <p:spTgt spid="3390475"/>
                                        </p:tgtEl>
                                        <p:attrNameLst>
                                          <p:attrName>style.rotation</p:attrName>
                                        </p:attrNameLst>
                                      </p:cBhvr>
                                      <p:tavLst>
                                        <p:tav tm="0">
                                          <p:val>
                                            <p:fltVal val="-45"/>
                                          </p:val>
                                        </p:tav>
                                        <p:tav tm="69900">
                                          <p:val>
                                            <p:fltVal val="45"/>
                                          </p:val>
                                        </p:tav>
                                        <p:tav tm="100000">
                                          <p:val>
                                            <p:fltVal val="0"/>
                                          </p:val>
                                        </p:tav>
                                      </p:tavLst>
                                    </p:anim>
                                    <p:anim calcmode="lin" valueType="num">
                                      <p:cBhvr>
                                        <p:cTn id="216" dur="228" fill="hold">
                                          <p:stCondLst>
                                            <p:cond delay="0"/>
                                          </p:stCondLst>
                                        </p:cTn>
                                        <p:tgtEl>
                                          <p:spTgt spid="3390475"/>
                                        </p:tgtEl>
                                        <p:attrNameLst>
                                          <p:attrName>ppt_y</p:attrName>
                                        </p:attrNameLst>
                                      </p:cBhvr>
                                      <p:tavLst>
                                        <p:tav tm="0">
                                          <p:val>
                                            <p:strVal val="#ppt_y-1"/>
                                          </p:val>
                                        </p:tav>
                                        <p:tav tm="100000">
                                          <p:val>
                                            <p:strVal val="#ppt_y-(0.354*#ppt_w-0.172*#ppt_h)"/>
                                          </p:val>
                                        </p:tav>
                                      </p:tavLst>
                                    </p:anim>
                                    <p:anim calcmode="lin" valueType="num">
                                      <p:cBhvr>
                                        <p:cTn id="217" dur="78" decel="50000" autoRev="1" fill="hold">
                                          <p:stCondLst>
                                            <p:cond delay="228"/>
                                          </p:stCondLst>
                                        </p:cTn>
                                        <p:tgtEl>
                                          <p:spTgt spid="3390475"/>
                                        </p:tgtEl>
                                        <p:attrNameLst>
                                          <p:attrName>ppt_y</p:attrName>
                                        </p:attrNameLst>
                                      </p:cBhvr>
                                      <p:tavLst>
                                        <p:tav tm="0">
                                          <p:val>
                                            <p:strVal val="#ppt_y-(0.354*#ppt_w-0.172*#ppt_h)"/>
                                          </p:val>
                                        </p:tav>
                                        <p:tav tm="100000">
                                          <p:val>
                                            <p:strVal val="#ppt_y-(0.354*#ppt_w-0.172*#ppt_h)-#ppt_h/2"/>
                                          </p:val>
                                        </p:tav>
                                      </p:tavLst>
                                    </p:anim>
                                    <p:anim calcmode="lin" valueType="num">
                                      <p:cBhvr>
                                        <p:cTn id="218" dur="68" fill="hold">
                                          <p:stCondLst>
                                            <p:cond delay="432"/>
                                          </p:stCondLst>
                                        </p:cTn>
                                        <p:tgtEl>
                                          <p:spTgt spid="3390475"/>
                                        </p:tgtEl>
                                        <p:attrNameLst>
                                          <p:attrName>ppt_y</p:attrName>
                                        </p:attrNameLst>
                                      </p:cBhvr>
                                      <p:tavLst>
                                        <p:tav tm="0">
                                          <p:val>
                                            <p:strVal val="#ppt_y-(0.354*#ppt_w-0.172*#ppt_h)"/>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7" presetClass="entr" presetSubtype="4" fill="hold" grpId="0" nodeType="clickEffect">
                                  <p:stCondLst>
                                    <p:cond delay="0"/>
                                  </p:stCondLst>
                                  <p:childTnLst>
                                    <p:set>
                                      <p:cBhvr>
                                        <p:cTn id="222" dur="1" fill="hold">
                                          <p:stCondLst>
                                            <p:cond delay="0"/>
                                          </p:stCondLst>
                                        </p:cTn>
                                        <p:tgtEl>
                                          <p:spTgt spid="3390514"/>
                                        </p:tgtEl>
                                        <p:attrNameLst>
                                          <p:attrName>style.visibility</p:attrName>
                                        </p:attrNameLst>
                                      </p:cBhvr>
                                      <p:to>
                                        <p:strVal val="visible"/>
                                      </p:to>
                                    </p:set>
                                    <p:anim calcmode="lin" valueType="num">
                                      <p:cBhvr>
                                        <p:cTn id="223" dur="500" fill="hold"/>
                                        <p:tgtEl>
                                          <p:spTgt spid="3390514"/>
                                        </p:tgtEl>
                                        <p:attrNameLst>
                                          <p:attrName>ppt_x</p:attrName>
                                        </p:attrNameLst>
                                      </p:cBhvr>
                                      <p:tavLst>
                                        <p:tav tm="0">
                                          <p:val>
                                            <p:strVal val="#ppt_x"/>
                                          </p:val>
                                        </p:tav>
                                        <p:tav tm="100000">
                                          <p:val>
                                            <p:strVal val="#ppt_x"/>
                                          </p:val>
                                        </p:tav>
                                      </p:tavLst>
                                    </p:anim>
                                    <p:anim calcmode="lin" valueType="num">
                                      <p:cBhvr>
                                        <p:cTn id="224" dur="500" fill="hold"/>
                                        <p:tgtEl>
                                          <p:spTgt spid="3390514"/>
                                        </p:tgtEl>
                                        <p:attrNameLst>
                                          <p:attrName>ppt_y</p:attrName>
                                        </p:attrNameLst>
                                      </p:cBhvr>
                                      <p:tavLst>
                                        <p:tav tm="0">
                                          <p:val>
                                            <p:strVal val="#ppt_y+#ppt_h/2"/>
                                          </p:val>
                                        </p:tav>
                                        <p:tav tm="100000">
                                          <p:val>
                                            <p:strVal val="#ppt_y"/>
                                          </p:val>
                                        </p:tav>
                                      </p:tavLst>
                                    </p:anim>
                                    <p:anim calcmode="lin" valueType="num">
                                      <p:cBhvr>
                                        <p:cTn id="225" dur="500" fill="hold"/>
                                        <p:tgtEl>
                                          <p:spTgt spid="3390514"/>
                                        </p:tgtEl>
                                        <p:attrNameLst>
                                          <p:attrName>ppt_w</p:attrName>
                                        </p:attrNameLst>
                                      </p:cBhvr>
                                      <p:tavLst>
                                        <p:tav tm="0">
                                          <p:val>
                                            <p:strVal val="#ppt_w"/>
                                          </p:val>
                                        </p:tav>
                                        <p:tav tm="100000">
                                          <p:val>
                                            <p:strVal val="#ppt_w"/>
                                          </p:val>
                                        </p:tav>
                                      </p:tavLst>
                                    </p:anim>
                                    <p:anim calcmode="lin" valueType="num">
                                      <p:cBhvr>
                                        <p:cTn id="226" dur="500" fill="hold"/>
                                        <p:tgtEl>
                                          <p:spTgt spid="3390514"/>
                                        </p:tgtEl>
                                        <p:attrNameLst>
                                          <p:attrName>ppt_h</p:attrName>
                                        </p:attrNameLst>
                                      </p:cBhvr>
                                      <p:tavLst>
                                        <p:tav tm="0">
                                          <p:val>
                                            <p:fltVal val="0"/>
                                          </p:val>
                                        </p:tav>
                                        <p:tav tm="100000">
                                          <p:val>
                                            <p:strVal val="#ppt_h"/>
                                          </p:val>
                                        </p:tav>
                                      </p:tavLst>
                                    </p:anim>
                                  </p:childTnLst>
                                </p:cTn>
                              </p:par>
                            </p:childTnLst>
                          </p:cTn>
                        </p:par>
                        <p:par>
                          <p:cTn id="227" fill="hold" nodeType="afterGroup">
                            <p:stCondLst>
                              <p:cond delay="500"/>
                            </p:stCondLst>
                            <p:childTnLst>
                              <p:par>
                                <p:cTn id="228" presetID="45" presetClass="entr" presetSubtype="0" fill="hold" grpId="0" nodeType="afterEffect">
                                  <p:stCondLst>
                                    <p:cond delay="0"/>
                                  </p:stCondLst>
                                  <p:iterate type="lt">
                                    <p:tmPct val="10000"/>
                                  </p:iterate>
                                  <p:childTnLst>
                                    <p:set>
                                      <p:cBhvr>
                                        <p:cTn id="229" dur="1" fill="hold">
                                          <p:stCondLst>
                                            <p:cond delay="0"/>
                                          </p:stCondLst>
                                        </p:cTn>
                                        <p:tgtEl>
                                          <p:spTgt spid="3390515"/>
                                        </p:tgtEl>
                                        <p:attrNameLst>
                                          <p:attrName>style.visibility</p:attrName>
                                        </p:attrNameLst>
                                      </p:cBhvr>
                                      <p:to>
                                        <p:strVal val="visible"/>
                                      </p:to>
                                    </p:set>
                                    <p:animEffect transition="in" filter="fade">
                                      <p:cBhvr>
                                        <p:cTn id="230" dur="1000"/>
                                        <p:tgtEl>
                                          <p:spTgt spid="3390515"/>
                                        </p:tgtEl>
                                      </p:cBhvr>
                                    </p:animEffect>
                                    <p:anim calcmode="lin" valueType="num">
                                      <p:cBhvr>
                                        <p:cTn id="231" dur="1000" fill="hold"/>
                                        <p:tgtEl>
                                          <p:spTgt spid="3390515"/>
                                        </p:tgtEl>
                                        <p:attrNameLst>
                                          <p:attrName>ppt_w</p:attrName>
                                        </p:attrNameLst>
                                      </p:cBhvr>
                                      <p:tavLst>
                                        <p:tav tm="0" fmla="#ppt_w*sin(2.5*pi*$)">
                                          <p:val>
                                            <p:fltVal val="0"/>
                                          </p:val>
                                        </p:tav>
                                        <p:tav tm="100000">
                                          <p:val>
                                            <p:fltVal val="1"/>
                                          </p:val>
                                        </p:tav>
                                      </p:tavLst>
                                    </p:anim>
                                    <p:anim calcmode="lin" valueType="num">
                                      <p:cBhvr>
                                        <p:cTn id="232" dur="1000" fill="hold"/>
                                        <p:tgtEl>
                                          <p:spTgt spid="3390515"/>
                                        </p:tgtEl>
                                        <p:attrNameLst>
                                          <p:attrName>ppt_h</p:attrName>
                                        </p:attrNameLst>
                                      </p:cBhvr>
                                      <p:tavLst>
                                        <p:tav tm="0">
                                          <p:val>
                                            <p:strVal val="#ppt_h"/>
                                          </p:val>
                                        </p:tav>
                                        <p:tav tm="100000">
                                          <p:val>
                                            <p:strVal val="#ppt_h"/>
                                          </p:val>
                                        </p:tav>
                                      </p:tavLst>
                                    </p:anim>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7" presetClass="entr" presetSubtype="4" fill="hold" grpId="0" nodeType="clickEffect">
                                  <p:stCondLst>
                                    <p:cond delay="0"/>
                                  </p:stCondLst>
                                  <p:childTnLst>
                                    <p:set>
                                      <p:cBhvr>
                                        <p:cTn id="236" dur="1" fill="hold">
                                          <p:stCondLst>
                                            <p:cond delay="0"/>
                                          </p:stCondLst>
                                        </p:cTn>
                                        <p:tgtEl>
                                          <p:spTgt spid="3390479"/>
                                        </p:tgtEl>
                                        <p:attrNameLst>
                                          <p:attrName>style.visibility</p:attrName>
                                        </p:attrNameLst>
                                      </p:cBhvr>
                                      <p:to>
                                        <p:strVal val="visible"/>
                                      </p:to>
                                    </p:set>
                                    <p:anim calcmode="lin" valueType="num">
                                      <p:cBhvr>
                                        <p:cTn id="237" dur="500" fill="hold"/>
                                        <p:tgtEl>
                                          <p:spTgt spid="3390479"/>
                                        </p:tgtEl>
                                        <p:attrNameLst>
                                          <p:attrName>ppt_x</p:attrName>
                                        </p:attrNameLst>
                                      </p:cBhvr>
                                      <p:tavLst>
                                        <p:tav tm="0">
                                          <p:val>
                                            <p:strVal val="#ppt_x"/>
                                          </p:val>
                                        </p:tav>
                                        <p:tav tm="100000">
                                          <p:val>
                                            <p:strVal val="#ppt_x"/>
                                          </p:val>
                                        </p:tav>
                                      </p:tavLst>
                                    </p:anim>
                                    <p:anim calcmode="lin" valueType="num">
                                      <p:cBhvr>
                                        <p:cTn id="238" dur="500" fill="hold"/>
                                        <p:tgtEl>
                                          <p:spTgt spid="3390479"/>
                                        </p:tgtEl>
                                        <p:attrNameLst>
                                          <p:attrName>ppt_y</p:attrName>
                                        </p:attrNameLst>
                                      </p:cBhvr>
                                      <p:tavLst>
                                        <p:tav tm="0">
                                          <p:val>
                                            <p:strVal val="#ppt_y+#ppt_h/2"/>
                                          </p:val>
                                        </p:tav>
                                        <p:tav tm="100000">
                                          <p:val>
                                            <p:strVal val="#ppt_y"/>
                                          </p:val>
                                        </p:tav>
                                      </p:tavLst>
                                    </p:anim>
                                    <p:anim calcmode="lin" valueType="num">
                                      <p:cBhvr>
                                        <p:cTn id="239" dur="500" fill="hold"/>
                                        <p:tgtEl>
                                          <p:spTgt spid="3390479"/>
                                        </p:tgtEl>
                                        <p:attrNameLst>
                                          <p:attrName>ppt_w</p:attrName>
                                        </p:attrNameLst>
                                      </p:cBhvr>
                                      <p:tavLst>
                                        <p:tav tm="0">
                                          <p:val>
                                            <p:strVal val="#ppt_w"/>
                                          </p:val>
                                        </p:tav>
                                        <p:tav tm="100000">
                                          <p:val>
                                            <p:strVal val="#ppt_w"/>
                                          </p:val>
                                        </p:tav>
                                      </p:tavLst>
                                    </p:anim>
                                    <p:anim calcmode="lin" valueType="num">
                                      <p:cBhvr>
                                        <p:cTn id="240" dur="500" fill="hold"/>
                                        <p:tgtEl>
                                          <p:spTgt spid="3390479"/>
                                        </p:tgtEl>
                                        <p:attrNameLst>
                                          <p:attrName>ppt_h</p:attrName>
                                        </p:attrNameLst>
                                      </p:cBhvr>
                                      <p:tavLst>
                                        <p:tav tm="0">
                                          <p:val>
                                            <p:fltVal val="0"/>
                                          </p:val>
                                        </p:tav>
                                        <p:tav tm="100000">
                                          <p:val>
                                            <p:strVal val="#ppt_h"/>
                                          </p:val>
                                        </p:tav>
                                      </p:tavLst>
                                    </p:anim>
                                  </p:childTnLst>
                                </p:cTn>
                              </p:par>
                            </p:childTnLst>
                          </p:cTn>
                        </p:par>
                        <p:par>
                          <p:cTn id="241" fill="hold" nodeType="afterGroup">
                            <p:stCondLst>
                              <p:cond delay="500"/>
                            </p:stCondLst>
                            <p:childTnLst>
                              <p:par>
                                <p:cTn id="242" presetID="45" presetClass="entr" presetSubtype="0" fill="hold" grpId="0" nodeType="afterEffect">
                                  <p:stCondLst>
                                    <p:cond delay="0"/>
                                  </p:stCondLst>
                                  <p:iterate type="lt">
                                    <p:tmPct val="10000"/>
                                  </p:iterate>
                                  <p:childTnLst>
                                    <p:set>
                                      <p:cBhvr>
                                        <p:cTn id="243" dur="1" fill="hold">
                                          <p:stCondLst>
                                            <p:cond delay="0"/>
                                          </p:stCondLst>
                                        </p:cTn>
                                        <p:tgtEl>
                                          <p:spTgt spid="3390480"/>
                                        </p:tgtEl>
                                        <p:attrNameLst>
                                          <p:attrName>style.visibility</p:attrName>
                                        </p:attrNameLst>
                                      </p:cBhvr>
                                      <p:to>
                                        <p:strVal val="visible"/>
                                      </p:to>
                                    </p:set>
                                    <p:animEffect transition="in" filter="fade">
                                      <p:cBhvr>
                                        <p:cTn id="244" dur="1000"/>
                                        <p:tgtEl>
                                          <p:spTgt spid="3390480"/>
                                        </p:tgtEl>
                                      </p:cBhvr>
                                    </p:animEffect>
                                    <p:anim calcmode="lin" valueType="num">
                                      <p:cBhvr>
                                        <p:cTn id="245" dur="1000" fill="hold"/>
                                        <p:tgtEl>
                                          <p:spTgt spid="3390480"/>
                                        </p:tgtEl>
                                        <p:attrNameLst>
                                          <p:attrName>ppt_w</p:attrName>
                                        </p:attrNameLst>
                                      </p:cBhvr>
                                      <p:tavLst>
                                        <p:tav tm="0" fmla="#ppt_w*sin(2.5*pi*$)">
                                          <p:val>
                                            <p:fltVal val="0"/>
                                          </p:val>
                                        </p:tav>
                                        <p:tav tm="100000">
                                          <p:val>
                                            <p:fltVal val="1"/>
                                          </p:val>
                                        </p:tav>
                                      </p:tavLst>
                                    </p:anim>
                                    <p:anim calcmode="lin" valueType="num">
                                      <p:cBhvr>
                                        <p:cTn id="246" dur="1000" fill="hold"/>
                                        <p:tgtEl>
                                          <p:spTgt spid="3390480"/>
                                        </p:tgtEl>
                                        <p:attrNameLst>
                                          <p:attrName>ppt_h</p:attrName>
                                        </p:attrNameLst>
                                      </p:cBhvr>
                                      <p:tavLst>
                                        <p:tav tm="0">
                                          <p:val>
                                            <p:strVal val="#ppt_h"/>
                                          </p:val>
                                        </p:tav>
                                        <p:tav tm="100000">
                                          <p:val>
                                            <p:strVal val="#ppt_h"/>
                                          </p:val>
                                        </p:tav>
                                      </p:tavLst>
                                    </p:anim>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3" presetClass="entr" presetSubtype="32" fill="hold" grpId="0" nodeType="clickEffect">
                                  <p:stCondLst>
                                    <p:cond delay="0"/>
                                  </p:stCondLst>
                                  <p:childTnLst>
                                    <p:set>
                                      <p:cBhvr>
                                        <p:cTn id="250" dur="1" fill="hold">
                                          <p:stCondLst>
                                            <p:cond delay="0"/>
                                          </p:stCondLst>
                                        </p:cTn>
                                        <p:tgtEl>
                                          <p:spTgt spid="3390481"/>
                                        </p:tgtEl>
                                        <p:attrNameLst>
                                          <p:attrName>style.visibility</p:attrName>
                                        </p:attrNameLst>
                                      </p:cBhvr>
                                      <p:to>
                                        <p:strVal val="visible"/>
                                      </p:to>
                                    </p:set>
                                    <p:anim calcmode="lin" valueType="num">
                                      <p:cBhvr>
                                        <p:cTn id="251" dur="1000" fill="hold"/>
                                        <p:tgtEl>
                                          <p:spTgt spid="3390481"/>
                                        </p:tgtEl>
                                        <p:attrNameLst>
                                          <p:attrName>ppt_w</p:attrName>
                                        </p:attrNameLst>
                                      </p:cBhvr>
                                      <p:tavLst>
                                        <p:tav tm="0">
                                          <p:val>
                                            <p:strVal val="4*#ppt_w"/>
                                          </p:val>
                                        </p:tav>
                                        <p:tav tm="100000">
                                          <p:val>
                                            <p:strVal val="#ppt_w"/>
                                          </p:val>
                                        </p:tav>
                                      </p:tavLst>
                                    </p:anim>
                                    <p:anim calcmode="lin" valueType="num">
                                      <p:cBhvr>
                                        <p:cTn id="252" dur="1000" fill="hold"/>
                                        <p:tgtEl>
                                          <p:spTgt spid="3390481"/>
                                        </p:tgtEl>
                                        <p:attrNameLst>
                                          <p:attrName>ppt_h</p:attrName>
                                        </p:attrNameLst>
                                      </p:cBhvr>
                                      <p:tavLst>
                                        <p:tav tm="0">
                                          <p:val>
                                            <p:strVal val="4*#ppt_h"/>
                                          </p:val>
                                        </p:tav>
                                        <p:tav tm="100000">
                                          <p:val>
                                            <p:strVal val="#ppt_h"/>
                                          </p:val>
                                        </p:tav>
                                      </p:tavLst>
                                    </p:anim>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ntr" presetSubtype="32" fill="hold" grpId="0" nodeType="clickEffect">
                                  <p:stCondLst>
                                    <p:cond delay="0"/>
                                  </p:stCondLst>
                                  <p:childTnLst>
                                    <p:set>
                                      <p:cBhvr>
                                        <p:cTn id="256" dur="1" fill="hold">
                                          <p:stCondLst>
                                            <p:cond delay="0"/>
                                          </p:stCondLst>
                                        </p:cTn>
                                        <p:tgtEl>
                                          <p:spTgt spid="3390482"/>
                                        </p:tgtEl>
                                        <p:attrNameLst>
                                          <p:attrName>style.visibility</p:attrName>
                                        </p:attrNameLst>
                                      </p:cBhvr>
                                      <p:to>
                                        <p:strVal val="visible"/>
                                      </p:to>
                                    </p:set>
                                    <p:anim calcmode="lin" valueType="num">
                                      <p:cBhvr>
                                        <p:cTn id="257" dur="1000" fill="hold"/>
                                        <p:tgtEl>
                                          <p:spTgt spid="3390482"/>
                                        </p:tgtEl>
                                        <p:attrNameLst>
                                          <p:attrName>ppt_w</p:attrName>
                                        </p:attrNameLst>
                                      </p:cBhvr>
                                      <p:tavLst>
                                        <p:tav tm="0">
                                          <p:val>
                                            <p:strVal val="4*#ppt_w"/>
                                          </p:val>
                                        </p:tav>
                                        <p:tav tm="100000">
                                          <p:val>
                                            <p:strVal val="#ppt_w"/>
                                          </p:val>
                                        </p:tav>
                                      </p:tavLst>
                                    </p:anim>
                                    <p:anim calcmode="lin" valueType="num">
                                      <p:cBhvr>
                                        <p:cTn id="258" dur="1000" fill="hold"/>
                                        <p:tgtEl>
                                          <p:spTgt spid="3390482"/>
                                        </p:tgtEl>
                                        <p:attrNameLst>
                                          <p:attrName>ppt_h</p:attrName>
                                        </p:attrNameLst>
                                      </p:cBhvr>
                                      <p:tavLst>
                                        <p:tav tm="0">
                                          <p:val>
                                            <p:strVal val="4*#ppt_h"/>
                                          </p:val>
                                        </p:tav>
                                        <p:tav tm="100000">
                                          <p:val>
                                            <p:strVal val="#ppt_h"/>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7" presetClass="entr" presetSubtype="1" fill="hold" nodeType="clickEffect">
                                  <p:stCondLst>
                                    <p:cond delay="0"/>
                                  </p:stCondLst>
                                  <p:childTnLst>
                                    <p:set>
                                      <p:cBhvr>
                                        <p:cTn id="262" dur="1" fill="hold">
                                          <p:stCondLst>
                                            <p:cond delay="0"/>
                                          </p:stCondLst>
                                        </p:cTn>
                                        <p:tgtEl>
                                          <p:spTgt spid="3390503"/>
                                        </p:tgtEl>
                                        <p:attrNameLst>
                                          <p:attrName>style.visibility</p:attrName>
                                        </p:attrNameLst>
                                      </p:cBhvr>
                                      <p:to>
                                        <p:strVal val="visible"/>
                                      </p:to>
                                    </p:set>
                                    <p:anim calcmode="lin" valueType="num">
                                      <p:cBhvr>
                                        <p:cTn id="263" dur="500" fill="hold"/>
                                        <p:tgtEl>
                                          <p:spTgt spid="3390503"/>
                                        </p:tgtEl>
                                        <p:attrNameLst>
                                          <p:attrName>ppt_x</p:attrName>
                                        </p:attrNameLst>
                                      </p:cBhvr>
                                      <p:tavLst>
                                        <p:tav tm="0">
                                          <p:val>
                                            <p:strVal val="#ppt_x"/>
                                          </p:val>
                                        </p:tav>
                                        <p:tav tm="100000">
                                          <p:val>
                                            <p:strVal val="#ppt_x"/>
                                          </p:val>
                                        </p:tav>
                                      </p:tavLst>
                                    </p:anim>
                                    <p:anim calcmode="lin" valueType="num">
                                      <p:cBhvr>
                                        <p:cTn id="264" dur="500" fill="hold"/>
                                        <p:tgtEl>
                                          <p:spTgt spid="3390503"/>
                                        </p:tgtEl>
                                        <p:attrNameLst>
                                          <p:attrName>ppt_y</p:attrName>
                                        </p:attrNameLst>
                                      </p:cBhvr>
                                      <p:tavLst>
                                        <p:tav tm="0">
                                          <p:val>
                                            <p:strVal val="#ppt_y-#ppt_h/2"/>
                                          </p:val>
                                        </p:tav>
                                        <p:tav tm="100000">
                                          <p:val>
                                            <p:strVal val="#ppt_y"/>
                                          </p:val>
                                        </p:tav>
                                      </p:tavLst>
                                    </p:anim>
                                    <p:anim calcmode="lin" valueType="num">
                                      <p:cBhvr>
                                        <p:cTn id="265" dur="500" fill="hold"/>
                                        <p:tgtEl>
                                          <p:spTgt spid="3390503"/>
                                        </p:tgtEl>
                                        <p:attrNameLst>
                                          <p:attrName>ppt_w</p:attrName>
                                        </p:attrNameLst>
                                      </p:cBhvr>
                                      <p:tavLst>
                                        <p:tav tm="0">
                                          <p:val>
                                            <p:strVal val="#ppt_w"/>
                                          </p:val>
                                        </p:tav>
                                        <p:tav tm="100000">
                                          <p:val>
                                            <p:strVal val="#ppt_w"/>
                                          </p:val>
                                        </p:tav>
                                      </p:tavLst>
                                    </p:anim>
                                    <p:anim calcmode="lin" valueType="num">
                                      <p:cBhvr>
                                        <p:cTn id="266" dur="500" fill="hold"/>
                                        <p:tgtEl>
                                          <p:spTgt spid="3390503"/>
                                        </p:tgtEl>
                                        <p:attrNameLst>
                                          <p:attrName>ppt_h</p:attrName>
                                        </p:attrNameLst>
                                      </p:cBhvr>
                                      <p:tavLst>
                                        <p:tav tm="0">
                                          <p:val>
                                            <p:fltVal val="0"/>
                                          </p:val>
                                        </p:tav>
                                        <p:tav tm="100000">
                                          <p:val>
                                            <p:strVal val="#ppt_h"/>
                                          </p:val>
                                        </p:tav>
                                      </p:tavLst>
                                    </p:anim>
                                  </p:childTnLst>
                                </p:cTn>
                              </p:par>
                              <p:par>
                                <p:cTn id="267" presetID="17" presetClass="entr" presetSubtype="1" fill="hold" nodeType="withEffect">
                                  <p:stCondLst>
                                    <p:cond delay="0"/>
                                  </p:stCondLst>
                                  <p:childTnLst>
                                    <p:set>
                                      <p:cBhvr>
                                        <p:cTn id="268" dur="1" fill="hold">
                                          <p:stCondLst>
                                            <p:cond delay="0"/>
                                          </p:stCondLst>
                                        </p:cTn>
                                        <p:tgtEl>
                                          <p:spTgt spid="3390504"/>
                                        </p:tgtEl>
                                        <p:attrNameLst>
                                          <p:attrName>style.visibility</p:attrName>
                                        </p:attrNameLst>
                                      </p:cBhvr>
                                      <p:to>
                                        <p:strVal val="visible"/>
                                      </p:to>
                                    </p:set>
                                    <p:anim calcmode="lin" valueType="num">
                                      <p:cBhvr>
                                        <p:cTn id="269" dur="500" fill="hold"/>
                                        <p:tgtEl>
                                          <p:spTgt spid="3390504"/>
                                        </p:tgtEl>
                                        <p:attrNameLst>
                                          <p:attrName>ppt_x</p:attrName>
                                        </p:attrNameLst>
                                      </p:cBhvr>
                                      <p:tavLst>
                                        <p:tav tm="0">
                                          <p:val>
                                            <p:strVal val="#ppt_x"/>
                                          </p:val>
                                        </p:tav>
                                        <p:tav tm="100000">
                                          <p:val>
                                            <p:strVal val="#ppt_x"/>
                                          </p:val>
                                        </p:tav>
                                      </p:tavLst>
                                    </p:anim>
                                    <p:anim calcmode="lin" valueType="num">
                                      <p:cBhvr>
                                        <p:cTn id="270" dur="500" fill="hold"/>
                                        <p:tgtEl>
                                          <p:spTgt spid="3390504"/>
                                        </p:tgtEl>
                                        <p:attrNameLst>
                                          <p:attrName>ppt_y</p:attrName>
                                        </p:attrNameLst>
                                      </p:cBhvr>
                                      <p:tavLst>
                                        <p:tav tm="0">
                                          <p:val>
                                            <p:strVal val="#ppt_y-#ppt_h/2"/>
                                          </p:val>
                                        </p:tav>
                                        <p:tav tm="100000">
                                          <p:val>
                                            <p:strVal val="#ppt_y"/>
                                          </p:val>
                                        </p:tav>
                                      </p:tavLst>
                                    </p:anim>
                                    <p:anim calcmode="lin" valueType="num">
                                      <p:cBhvr>
                                        <p:cTn id="271" dur="500" fill="hold"/>
                                        <p:tgtEl>
                                          <p:spTgt spid="3390504"/>
                                        </p:tgtEl>
                                        <p:attrNameLst>
                                          <p:attrName>ppt_w</p:attrName>
                                        </p:attrNameLst>
                                      </p:cBhvr>
                                      <p:tavLst>
                                        <p:tav tm="0">
                                          <p:val>
                                            <p:strVal val="#ppt_w"/>
                                          </p:val>
                                        </p:tav>
                                        <p:tav tm="100000">
                                          <p:val>
                                            <p:strVal val="#ppt_w"/>
                                          </p:val>
                                        </p:tav>
                                      </p:tavLst>
                                    </p:anim>
                                    <p:anim calcmode="lin" valueType="num">
                                      <p:cBhvr>
                                        <p:cTn id="272" dur="500" fill="hold"/>
                                        <p:tgtEl>
                                          <p:spTgt spid="3390504"/>
                                        </p:tgtEl>
                                        <p:attrNameLst>
                                          <p:attrName>ppt_h</p:attrName>
                                        </p:attrNameLst>
                                      </p:cBhvr>
                                      <p:tavLst>
                                        <p:tav tm="0">
                                          <p:val>
                                            <p:fltVal val="0"/>
                                          </p:val>
                                        </p:tav>
                                        <p:tav tm="100000">
                                          <p:val>
                                            <p:strVal val="#ppt_h"/>
                                          </p:val>
                                        </p:tav>
                                      </p:tavLst>
                                    </p:anim>
                                  </p:childTnLst>
                                </p:cTn>
                              </p:par>
                              <p:par>
                                <p:cTn id="273" presetID="17" presetClass="entr" presetSubtype="1" fill="hold" nodeType="withEffect">
                                  <p:stCondLst>
                                    <p:cond delay="0"/>
                                  </p:stCondLst>
                                  <p:childTnLst>
                                    <p:set>
                                      <p:cBhvr>
                                        <p:cTn id="274" dur="1" fill="hold">
                                          <p:stCondLst>
                                            <p:cond delay="0"/>
                                          </p:stCondLst>
                                        </p:cTn>
                                        <p:tgtEl>
                                          <p:spTgt spid="3390505"/>
                                        </p:tgtEl>
                                        <p:attrNameLst>
                                          <p:attrName>style.visibility</p:attrName>
                                        </p:attrNameLst>
                                      </p:cBhvr>
                                      <p:to>
                                        <p:strVal val="visible"/>
                                      </p:to>
                                    </p:set>
                                    <p:anim calcmode="lin" valueType="num">
                                      <p:cBhvr>
                                        <p:cTn id="275" dur="500" fill="hold"/>
                                        <p:tgtEl>
                                          <p:spTgt spid="3390505"/>
                                        </p:tgtEl>
                                        <p:attrNameLst>
                                          <p:attrName>ppt_x</p:attrName>
                                        </p:attrNameLst>
                                      </p:cBhvr>
                                      <p:tavLst>
                                        <p:tav tm="0">
                                          <p:val>
                                            <p:strVal val="#ppt_x"/>
                                          </p:val>
                                        </p:tav>
                                        <p:tav tm="100000">
                                          <p:val>
                                            <p:strVal val="#ppt_x"/>
                                          </p:val>
                                        </p:tav>
                                      </p:tavLst>
                                    </p:anim>
                                    <p:anim calcmode="lin" valueType="num">
                                      <p:cBhvr>
                                        <p:cTn id="276" dur="500" fill="hold"/>
                                        <p:tgtEl>
                                          <p:spTgt spid="3390505"/>
                                        </p:tgtEl>
                                        <p:attrNameLst>
                                          <p:attrName>ppt_y</p:attrName>
                                        </p:attrNameLst>
                                      </p:cBhvr>
                                      <p:tavLst>
                                        <p:tav tm="0">
                                          <p:val>
                                            <p:strVal val="#ppt_y-#ppt_h/2"/>
                                          </p:val>
                                        </p:tav>
                                        <p:tav tm="100000">
                                          <p:val>
                                            <p:strVal val="#ppt_y"/>
                                          </p:val>
                                        </p:tav>
                                      </p:tavLst>
                                    </p:anim>
                                    <p:anim calcmode="lin" valueType="num">
                                      <p:cBhvr>
                                        <p:cTn id="277" dur="500" fill="hold"/>
                                        <p:tgtEl>
                                          <p:spTgt spid="3390505"/>
                                        </p:tgtEl>
                                        <p:attrNameLst>
                                          <p:attrName>ppt_w</p:attrName>
                                        </p:attrNameLst>
                                      </p:cBhvr>
                                      <p:tavLst>
                                        <p:tav tm="0">
                                          <p:val>
                                            <p:strVal val="#ppt_w"/>
                                          </p:val>
                                        </p:tav>
                                        <p:tav tm="100000">
                                          <p:val>
                                            <p:strVal val="#ppt_w"/>
                                          </p:val>
                                        </p:tav>
                                      </p:tavLst>
                                    </p:anim>
                                    <p:anim calcmode="lin" valueType="num">
                                      <p:cBhvr>
                                        <p:cTn id="278" dur="500" fill="hold"/>
                                        <p:tgtEl>
                                          <p:spTgt spid="3390505"/>
                                        </p:tgtEl>
                                        <p:attrNameLst>
                                          <p:attrName>ppt_h</p:attrName>
                                        </p:attrNameLst>
                                      </p:cBhvr>
                                      <p:tavLst>
                                        <p:tav tm="0">
                                          <p:val>
                                            <p:fltVal val="0"/>
                                          </p:val>
                                        </p:tav>
                                        <p:tav tm="100000">
                                          <p:val>
                                            <p:strVal val="#ppt_h"/>
                                          </p:val>
                                        </p:tav>
                                      </p:tavLst>
                                    </p:anim>
                                  </p:childTnLst>
                                </p:cTn>
                              </p:par>
                              <p:par>
                                <p:cTn id="279" presetID="17" presetClass="entr" presetSubtype="1" fill="hold" nodeType="withEffect">
                                  <p:stCondLst>
                                    <p:cond delay="0"/>
                                  </p:stCondLst>
                                  <p:childTnLst>
                                    <p:set>
                                      <p:cBhvr>
                                        <p:cTn id="280" dur="1" fill="hold">
                                          <p:stCondLst>
                                            <p:cond delay="0"/>
                                          </p:stCondLst>
                                        </p:cTn>
                                        <p:tgtEl>
                                          <p:spTgt spid="3390506"/>
                                        </p:tgtEl>
                                        <p:attrNameLst>
                                          <p:attrName>style.visibility</p:attrName>
                                        </p:attrNameLst>
                                      </p:cBhvr>
                                      <p:to>
                                        <p:strVal val="visible"/>
                                      </p:to>
                                    </p:set>
                                    <p:anim calcmode="lin" valueType="num">
                                      <p:cBhvr>
                                        <p:cTn id="281" dur="500" fill="hold"/>
                                        <p:tgtEl>
                                          <p:spTgt spid="3390506"/>
                                        </p:tgtEl>
                                        <p:attrNameLst>
                                          <p:attrName>ppt_x</p:attrName>
                                        </p:attrNameLst>
                                      </p:cBhvr>
                                      <p:tavLst>
                                        <p:tav tm="0">
                                          <p:val>
                                            <p:strVal val="#ppt_x"/>
                                          </p:val>
                                        </p:tav>
                                        <p:tav tm="100000">
                                          <p:val>
                                            <p:strVal val="#ppt_x"/>
                                          </p:val>
                                        </p:tav>
                                      </p:tavLst>
                                    </p:anim>
                                    <p:anim calcmode="lin" valueType="num">
                                      <p:cBhvr>
                                        <p:cTn id="282" dur="500" fill="hold"/>
                                        <p:tgtEl>
                                          <p:spTgt spid="3390506"/>
                                        </p:tgtEl>
                                        <p:attrNameLst>
                                          <p:attrName>ppt_y</p:attrName>
                                        </p:attrNameLst>
                                      </p:cBhvr>
                                      <p:tavLst>
                                        <p:tav tm="0">
                                          <p:val>
                                            <p:strVal val="#ppt_y-#ppt_h/2"/>
                                          </p:val>
                                        </p:tav>
                                        <p:tav tm="100000">
                                          <p:val>
                                            <p:strVal val="#ppt_y"/>
                                          </p:val>
                                        </p:tav>
                                      </p:tavLst>
                                    </p:anim>
                                    <p:anim calcmode="lin" valueType="num">
                                      <p:cBhvr>
                                        <p:cTn id="283" dur="500" fill="hold"/>
                                        <p:tgtEl>
                                          <p:spTgt spid="3390506"/>
                                        </p:tgtEl>
                                        <p:attrNameLst>
                                          <p:attrName>ppt_w</p:attrName>
                                        </p:attrNameLst>
                                      </p:cBhvr>
                                      <p:tavLst>
                                        <p:tav tm="0">
                                          <p:val>
                                            <p:strVal val="#ppt_w"/>
                                          </p:val>
                                        </p:tav>
                                        <p:tav tm="100000">
                                          <p:val>
                                            <p:strVal val="#ppt_w"/>
                                          </p:val>
                                        </p:tav>
                                      </p:tavLst>
                                    </p:anim>
                                    <p:anim calcmode="lin" valueType="num">
                                      <p:cBhvr>
                                        <p:cTn id="284" dur="500" fill="hold"/>
                                        <p:tgtEl>
                                          <p:spTgt spid="3390506"/>
                                        </p:tgtEl>
                                        <p:attrNameLst>
                                          <p:attrName>ppt_h</p:attrName>
                                        </p:attrNameLst>
                                      </p:cBhvr>
                                      <p:tavLst>
                                        <p:tav tm="0">
                                          <p:val>
                                            <p:fltVal val="0"/>
                                          </p:val>
                                        </p:tav>
                                        <p:tav tm="100000">
                                          <p:val>
                                            <p:strVal val="#ppt_h"/>
                                          </p:val>
                                        </p:tav>
                                      </p:tavLst>
                                    </p:anim>
                                  </p:childTnLst>
                                </p:cTn>
                              </p:par>
                              <p:par>
                                <p:cTn id="285" presetID="17" presetClass="entr" presetSubtype="1" fill="hold" nodeType="withEffect">
                                  <p:stCondLst>
                                    <p:cond delay="0"/>
                                  </p:stCondLst>
                                  <p:childTnLst>
                                    <p:set>
                                      <p:cBhvr>
                                        <p:cTn id="286" dur="1" fill="hold">
                                          <p:stCondLst>
                                            <p:cond delay="0"/>
                                          </p:stCondLst>
                                        </p:cTn>
                                        <p:tgtEl>
                                          <p:spTgt spid="3390508"/>
                                        </p:tgtEl>
                                        <p:attrNameLst>
                                          <p:attrName>style.visibility</p:attrName>
                                        </p:attrNameLst>
                                      </p:cBhvr>
                                      <p:to>
                                        <p:strVal val="visible"/>
                                      </p:to>
                                    </p:set>
                                    <p:anim calcmode="lin" valueType="num">
                                      <p:cBhvr>
                                        <p:cTn id="287" dur="500" fill="hold"/>
                                        <p:tgtEl>
                                          <p:spTgt spid="3390508"/>
                                        </p:tgtEl>
                                        <p:attrNameLst>
                                          <p:attrName>ppt_x</p:attrName>
                                        </p:attrNameLst>
                                      </p:cBhvr>
                                      <p:tavLst>
                                        <p:tav tm="0">
                                          <p:val>
                                            <p:strVal val="#ppt_x"/>
                                          </p:val>
                                        </p:tav>
                                        <p:tav tm="100000">
                                          <p:val>
                                            <p:strVal val="#ppt_x"/>
                                          </p:val>
                                        </p:tav>
                                      </p:tavLst>
                                    </p:anim>
                                    <p:anim calcmode="lin" valueType="num">
                                      <p:cBhvr>
                                        <p:cTn id="288" dur="500" fill="hold"/>
                                        <p:tgtEl>
                                          <p:spTgt spid="3390508"/>
                                        </p:tgtEl>
                                        <p:attrNameLst>
                                          <p:attrName>ppt_y</p:attrName>
                                        </p:attrNameLst>
                                      </p:cBhvr>
                                      <p:tavLst>
                                        <p:tav tm="0">
                                          <p:val>
                                            <p:strVal val="#ppt_y-#ppt_h/2"/>
                                          </p:val>
                                        </p:tav>
                                        <p:tav tm="100000">
                                          <p:val>
                                            <p:strVal val="#ppt_y"/>
                                          </p:val>
                                        </p:tav>
                                      </p:tavLst>
                                    </p:anim>
                                    <p:anim calcmode="lin" valueType="num">
                                      <p:cBhvr>
                                        <p:cTn id="289" dur="500" fill="hold"/>
                                        <p:tgtEl>
                                          <p:spTgt spid="3390508"/>
                                        </p:tgtEl>
                                        <p:attrNameLst>
                                          <p:attrName>ppt_w</p:attrName>
                                        </p:attrNameLst>
                                      </p:cBhvr>
                                      <p:tavLst>
                                        <p:tav tm="0">
                                          <p:val>
                                            <p:strVal val="#ppt_w"/>
                                          </p:val>
                                        </p:tav>
                                        <p:tav tm="100000">
                                          <p:val>
                                            <p:strVal val="#ppt_w"/>
                                          </p:val>
                                        </p:tav>
                                      </p:tavLst>
                                    </p:anim>
                                    <p:anim calcmode="lin" valueType="num">
                                      <p:cBhvr>
                                        <p:cTn id="290" dur="500" fill="hold"/>
                                        <p:tgtEl>
                                          <p:spTgt spid="3390508"/>
                                        </p:tgtEl>
                                        <p:attrNameLst>
                                          <p:attrName>ppt_h</p:attrName>
                                        </p:attrNameLst>
                                      </p:cBhvr>
                                      <p:tavLst>
                                        <p:tav tm="0">
                                          <p:val>
                                            <p:fltVal val="0"/>
                                          </p:val>
                                        </p:tav>
                                        <p:tav tm="100000">
                                          <p:val>
                                            <p:strVal val="#ppt_h"/>
                                          </p:val>
                                        </p:tav>
                                      </p:tavLst>
                                    </p:anim>
                                  </p:childTnLst>
                                </p:cTn>
                              </p:par>
                              <p:par>
                                <p:cTn id="291" presetID="17" presetClass="entr" presetSubtype="1" fill="hold" nodeType="withEffect">
                                  <p:stCondLst>
                                    <p:cond delay="0"/>
                                  </p:stCondLst>
                                  <p:childTnLst>
                                    <p:set>
                                      <p:cBhvr>
                                        <p:cTn id="292" dur="1" fill="hold">
                                          <p:stCondLst>
                                            <p:cond delay="0"/>
                                          </p:stCondLst>
                                        </p:cTn>
                                        <p:tgtEl>
                                          <p:spTgt spid="3390509"/>
                                        </p:tgtEl>
                                        <p:attrNameLst>
                                          <p:attrName>style.visibility</p:attrName>
                                        </p:attrNameLst>
                                      </p:cBhvr>
                                      <p:to>
                                        <p:strVal val="visible"/>
                                      </p:to>
                                    </p:set>
                                    <p:anim calcmode="lin" valueType="num">
                                      <p:cBhvr>
                                        <p:cTn id="293" dur="500" fill="hold"/>
                                        <p:tgtEl>
                                          <p:spTgt spid="3390509"/>
                                        </p:tgtEl>
                                        <p:attrNameLst>
                                          <p:attrName>ppt_x</p:attrName>
                                        </p:attrNameLst>
                                      </p:cBhvr>
                                      <p:tavLst>
                                        <p:tav tm="0">
                                          <p:val>
                                            <p:strVal val="#ppt_x"/>
                                          </p:val>
                                        </p:tav>
                                        <p:tav tm="100000">
                                          <p:val>
                                            <p:strVal val="#ppt_x"/>
                                          </p:val>
                                        </p:tav>
                                      </p:tavLst>
                                    </p:anim>
                                    <p:anim calcmode="lin" valueType="num">
                                      <p:cBhvr>
                                        <p:cTn id="294" dur="500" fill="hold"/>
                                        <p:tgtEl>
                                          <p:spTgt spid="3390509"/>
                                        </p:tgtEl>
                                        <p:attrNameLst>
                                          <p:attrName>ppt_y</p:attrName>
                                        </p:attrNameLst>
                                      </p:cBhvr>
                                      <p:tavLst>
                                        <p:tav tm="0">
                                          <p:val>
                                            <p:strVal val="#ppt_y-#ppt_h/2"/>
                                          </p:val>
                                        </p:tav>
                                        <p:tav tm="100000">
                                          <p:val>
                                            <p:strVal val="#ppt_y"/>
                                          </p:val>
                                        </p:tav>
                                      </p:tavLst>
                                    </p:anim>
                                    <p:anim calcmode="lin" valueType="num">
                                      <p:cBhvr>
                                        <p:cTn id="295" dur="500" fill="hold"/>
                                        <p:tgtEl>
                                          <p:spTgt spid="3390509"/>
                                        </p:tgtEl>
                                        <p:attrNameLst>
                                          <p:attrName>ppt_w</p:attrName>
                                        </p:attrNameLst>
                                      </p:cBhvr>
                                      <p:tavLst>
                                        <p:tav tm="0">
                                          <p:val>
                                            <p:strVal val="#ppt_w"/>
                                          </p:val>
                                        </p:tav>
                                        <p:tav tm="100000">
                                          <p:val>
                                            <p:strVal val="#ppt_w"/>
                                          </p:val>
                                        </p:tav>
                                      </p:tavLst>
                                    </p:anim>
                                    <p:anim calcmode="lin" valueType="num">
                                      <p:cBhvr>
                                        <p:cTn id="296" dur="500" fill="hold"/>
                                        <p:tgtEl>
                                          <p:spTgt spid="3390509"/>
                                        </p:tgtEl>
                                        <p:attrNameLst>
                                          <p:attrName>ppt_h</p:attrName>
                                        </p:attrNameLst>
                                      </p:cBhvr>
                                      <p:tavLst>
                                        <p:tav tm="0">
                                          <p:val>
                                            <p:fltVal val="0"/>
                                          </p:val>
                                        </p:tav>
                                        <p:tav tm="100000">
                                          <p:val>
                                            <p:strVal val="#ppt_h"/>
                                          </p:val>
                                        </p:tav>
                                      </p:tavLst>
                                    </p:anim>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7" presetClass="entr" presetSubtype="1" fill="hold" nodeType="clickEffect">
                                  <p:stCondLst>
                                    <p:cond delay="0"/>
                                  </p:stCondLst>
                                  <p:childTnLst>
                                    <p:set>
                                      <p:cBhvr>
                                        <p:cTn id="300" dur="1" fill="hold">
                                          <p:stCondLst>
                                            <p:cond delay="0"/>
                                          </p:stCondLst>
                                        </p:cTn>
                                        <p:tgtEl>
                                          <p:spTgt spid="3390517"/>
                                        </p:tgtEl>
                                        <p:attrNameLst>
                                          <p:attrName>style.visibility</p:attrName>
                                        </p:attrNameLst>
                                      </p:cBhvr>
                                      <p:to>
                                        <p:strVal val="visible"/>
                                      </p:to>
                                    </p:set>
                                    <p:anim calcmode="lin" valueType="num">
                                      <p:cBhvr>
                                        <p:cTn id="301" dur="500" fill="hold"/>
                                        <p:tgtEl>
                                          <p:spTgt spid="3390517"/>
                                        </p:tgtEl>
                                        <p:attrNameLst>
                                          <p:attrName>ppt_x</p:attrName>
                                        </p:attrNameLst>
                                      </p:cBhvr>
                                      <p:tavLst>
                                        <p:tav tm="0">
                                          <p:val>
                                            <p:strVal val="#ppt_x"/>
                                          </p:val>
                                        </p:tav>
                                        <p:tav tm="100000">
                                          <p:val>
                                            <p:strVal val="#ppt_x"/>
                                          </p:val>
                                        </p:tav>
                                      </p:tavLst>
                                    </p:anim>
                                    <p:anim calcmode="lin" valueType="num">
                                      <p:cBhvr>
                                        <p:cTn id="302" dur="500" fill="hold"/>
                                        <p:tgtEl>
                                          <p:spTgt spid="3390517"/>
                                        </p:tgtEl>
                                        <p:attrNameLst>
                                          <p:attrName>ppt_y</p:attrName>
                                        </p:attrNameLst>
                                      </p:cBhvr>
                                      <p:tavLst>
                                        <p:tav tm="0">
                                          <p:val>
                                            <p:strVal val="#ppt_y-#ppt_h/2"/>
                                          </p:val>
                                        </p:tav>
                                        <p:tav tm="100000">
                                          <p:val>
                                            <p:strVal val="#ppt_y"/>
                                          </p:val>
                                        </p:tav>
                                      </p:tavLst>
                                    </p:anim>
                                    <p:anim calcmode="lin" valueType="num">
                                      <p:cBhvr>
                                        <p:cTn id="303" dur="500" fill="hold"/>
                                        <p:tgtEl>
                                          <p:spTgt spid="3390517"/>
                                        </p:tgtEl>
                                        <p:attrNameLst>
                                          <p:attrName>ppt_w</p:attrName>
                                        </p:attrNameLst>
                                      </p:cBhvr>
                                      <p:tavLst>
                                        <p:tav tm="0">
                                          <p:val>
                                            <p:strVal val="#ppt_w"/>
                                          </p:val>
                                        </p:tav>
                                        <p:tav tm="100000">
                                          <p:val>
                                            <p:strVal val="#ppt_w"/>
                                          </p:val>
                                        </p:tav>
                                      </p:tavLst>
                                    </p:anim>
                                    <p:anim calcmode="lin" valueType="num">
                                      <p:cBhvr>
                                        <p:cTn id="304" dur="500" fill="hold"/>
                                        <p:tgtEl>
                                          <p:spTgt spid="3390517"/>
                                        </p:tgtEl>
                                        <p:attrNameLst>
                                          <p:attrName>ppt_h</p:attrName>
                                        </p:attrNameLst>
                                      </p:cBhvr>
                                      <p:tavLst>
                                        <p:tav tm="0">
                                          <p:val>
                                            <p:fltVal val="0"/>
                                          </p:val>
                                        </p:tav>
                                        <p:tav tm="100000">
                                          <p:val>
                                            <p:strVal val="#ppt_h"/>
                                          </p:val>
                                        </p:tav>
                                      </p:tavLst>
                                    </p:anim>
                                  </p:childTnLst>
                                </p:cTn>
                              </p:par>
                              <p:par>
                                <p:cTn id="305" presetID="17" presetClass="entr" presetSubtype="1" fill="hold" nodeType="withEffect">
                                  <p:stCondLst>
                                    <p:cond delay="0"/>
                                  </p:stCondLst>
                                  <p:childTnLst>
                                    <p:set>
                                      <p:cBhvr>
                                        <p:cTn id="306" dur="1" fill="hold">
                                          <p:stCondLst>
                                            <p:cond delay="0"/>
                                          </p:stCondLst>
                                        </p:cTn>
                                        <p:tgtEl>
                                          <p:spTgt spid="3390518"/>
                                        </p:tgtEl>
                                        <p:attrNameLst>
                                          <p:attrName>style.visibility</p:attrName>
                                        </p:attrNameLst>
                                      </p:cBhvr>
                                      <p:to>
                                        <p:strVal val="visible"/>
                                      </p:to>
                                    </p:set>
                                    <p:anim calcmode="lin" valueType="num">
                                      <p:cBhvr>
                                        <p:cTn id="307" dur="500" fill="hold"/>
                                        <p:tgtEl>
                                          <p:spTgt spid="3390518"/>
                                        </p:tgtEl>
                                        <p:attrNameLst>
                                          <p:attrName>ppt_x</p:attrName>
                                        </p:attrNameLst>
                                      </p:cBhvr>
                                      <p:tavLst>
                                        <p:tav tm="0">
                                          <p:val>
                                            <p:strVal val="#ppt_x"/>
                                          </p:val>
                                        </p:tav>
                                        <p:tav tm="100000">
                                          <p:val>
                                            <p:strVal val="#ppt_x"/>
                                          </p:val>
                                        </p:tav>
                                      </p:tavLst>
                                    </p:anim>
                                    <p:anim calcmode="lin" valueType="num">
                                      <p:cBhvr>
                                        <p:cTn id="308" dur="500" fill="hold"/>
                                        <p:tgtEl>
                                          <p:spTgt spid="3390518"/>
                                        </p:tgtEl>
                                        <p:attrNameLst>
                                          <p:attrName>ppt_y</p:attrName>
                                        </p:attrNameLst>
                                      </p:cBhvr>
                                      <p:tavLst>
                                        <p:tav tm="0">
                                          <p:val>
                                            <p:strVal val="#ppt_y-#ppt_h/2"/>
                                          </p:val>
                                        </p:tav>
                                        <p:tav tm="100000">
                                          <p:val>
                                            <p:strVal val="#ppt_y"/>
                                          </p:val>
                                        </p:tav>
                                      </p:tavLst>
                                    </p:anim>
                                    <p:anim calcmode="lin" valueType="num">
                                      <p:cBhvr>
                                        <p:cTn id="309" dur="500" fill="hold"/>
                                        <p:tgtEl>
                                          <p:spTgt spid="3390518"/>
                                        </p:tgtEl>
                                        <p:attrNameLst>
                                          <p:attrName>ppt_w</p:attrName>
                                        </p:attrNameLst>
                                      </p:cBhvr>
                                      <p:tavLst>
                                        <p:tav tm="0">
                                          <p:val>
                                            <p:strVal val="#ppt_w"/>
                                          </p:val>
                                        </p:tav>
                                        <p:tav tm="100000">
                                          <p:val>
                                            <p:strVal val="#ppt_w"/>
                                          </p:val>
                                        </p:tav>
                                      </p:tavLst>
                                    </p:anim>
                                    <p:anim calcmode="lin" valueType="num">
                                      <p:cBhvr>
                                        <p:cTn id="310" dur="500" fill="hold"/>
                                        <p:tgtEl>
                                          <p:spTgt spid="3390518"/>
                                        </p:tgtEl>
                                        <p:attrNameLst>
                                          <p:attrName>ppt_h</p:attrName>
                                        </p:attrNameLst>
                                      </p:cBhvr>
                                      <p:tavLst>
                                        <p:tav tm="0">
                                          <p:val>
                                            <p:fltVal val="0"/>
                                          </p:val>
                                        </p:tav>
                                        <p:tav tm="100000">
                                          <p:val>
                                            <p:strVal val="#ppt_h"/>
                                          </p:val>
                                        </p:tav>
                                      </p:tavLst>
                                    </p:anim>
                                  </p:childTnLst>
                                </p:cTn>
                              </p:par>
                              <p:par>
                                <p:cTn id="311" presetID="17" presetClass="entr" presetSubtype="1" fill="hold" nodeType="withEffect">
                                  <p:stCondLst>
                                    <p:cond delay="0"/>
                                  </p:stCondLst>
                                  <p:childTnLst>
                                    <p:set>
                                      <p:cBhvr>
                                        <p:cTn id="312" dur="1" fill="hold">
                                          <p:stCondLst>
                                            <p:cond delay="0"/>
                                          </p:stCondLst>
                                        </p:cTn>
                                        <p:tgtEl>
                                          <p:spTgt spid="3390522"/>
                                        </p:tgtEl>
                                        <p:attrNameLst>
                                          <p:attrName>style.visibility</p:attrName>
                                        </p:attrNameLst>
                                      </p:cBhvr>
                                      <p:to>
                                        <p:strVal val="visible"/>
                                      </p:to>
                                    </p:set>
                                    <p:anim calcmode="lin" valueType="num">
                                      <p:cBhvr>
                                        <p:cTn id="313" dur="500" fill="hold"/>
                                        <p:tgtEl>
                                          <p:spTgt spid="3390522"/>
                                        </p:tgtEl>
                                        <p:attrNameLst>
                                          <p:attrName>ppt_x</p:attrName>
                                        </p:attrNameLst>
                                      </p:cBhvr>
                                      <p:tavLst>
                                        <p:tav tm="0">
                                          <p:val>
                                            <p:strVal val="#ppt_x"/>
                                          </p:val>
                                        </p:tav>
                                        <p:tav tm="100000">
                                          <p:val>
                                            <p:strVal val="#ppt_x"/>
                                          </p:val>
                                        </p:tav>
                                      </p:tavLst>
                                    </p:anim>
                                    <p:anim calcmode="lin" valueType="num">
                                      <p:cBhvr>
                                        <p:cTn id="314" dur="500" fill="hold"/>
                                        <p:tgtEl>
                                          <p:spTgt spid="3390522"/>
                                        </p:tgtEl>
                                        <p:attrNameLst>
                                          <p:attrName>ppt_y</p:attrName>
                                        </p:attrNameLst>
                                      </p:cBhvr>
                                      <p:tavLst>
                                        <p:tav tm="0">
                                          <p:val>
                                            <p:strVal val="#ppt_y-#ppt_h/2"/>
                                          </p:val>
                                        </p:tav>
                                        <p:tav tm="100000">
                                          <p:val>
                                            <p:strVal val="#ppt_y"/>
                                          </p:val>
                                        </p:tav>
                                      </p:tavLst>
                                    </p:anim>
                                    <p:anim calcmode="lin" valueType="num">
                                      <p:cBhvr>
                                        <p:cTn id="315" dur="500" fill="hold"/>
                                        <p:tgtEl>
                                          <p:spTgt spid="3390522"/>
                                        </p:tgtEl>
                                        <p:attrNameLst>
                                          <p:attrName>ppt_w</p:attrName>
                                        </p:attrNameLst>
                                      </p:cBhvr>
                                      <p:tavLst>
                                        <p:tav tm="0">
                                          <p:val>
                                            <p:strVal val="#ppt_w"/>
                                          </p:val>
                                        </p:tav>
                                        <p:tav tm="100000">
                                          <p:val>
                                            <p:strVal val="#ppt_w"/>
                                          </p:val>
                                        </p:tav>
                                      </p:tavLst>
                                    </p:anim>
                                    <p:anim calcmode="lin" valueType="num">
                                      <p:cBhvr>
                                        <p:cTn id="316" dur="500" fill="hold"/>
                                        <p:tgtEl>
                                          <p:spTgt spid="3390522"/>
                                        </p:tgtEl>
                                        <p:attrNameLst>
                                          <p:attrName>ppt_h</p:attrName>
                                        </p:attrNameLst>
                                      </p:cBhvr>
                                      <p:tavLst>
                                        <p:tav tm="0">
                                          <p:val>
                                            <p:fltVal val="0"/>
                                          </p:val>
                                        </p:tav>
                                        <p:tav tm="100000">
                                          <p:val>
                                            <p:strVal val="#ppt_h"/>
                                          </p:val>
                                        </p:tav>
                                      </p:tavLst>
                                    </p:anim>
                                  </p:childTnLst>
                                </p:cTn>
                              </p:par>
                              <p:par>
                                <p:cTn id="317" presetID="17" presetClass="entr" presetSubtype="1" fill="hold" nodeType="withEffect">
                                  <p:stCondLst>
                                    <p:cond delay="0"/>
                                  </p:stCondLst>
                                  <p:childTnLst>
                                    <p:set>
                                      <p:cBhvr>
                                        <p:cTn id="318" dur="1" fill="hold">
                                          <p:stCondLst>
                                            <p:cond delay="0"/>
                                          </p:stCondLst>
                                        </p:cTn>
                                        <p:tgtEl>
                                          <p:spTgt spid="3390519"/>
                                        </p:tgtEl>
                                        <p:attrNameLst>
                                          <p:attrName>style.visibility</p:attrName>
                                        </p:attrNameLst>
                                      </p:cBhvr>
                                      <p:to>
                                        <p:strVal val="visible"/>
                                      </p:to>
                                    </p:set>
                                    <p:anim calcmode="lin" valueType="num">
                                      <p:cBhvr>
                                        <p:cTn id="319" dur="500" fill="hold"/>
                                        <p:tgtEl>
                                          <p:spTgt spid="3390519"/>
                                        </p:tgtEl>
                                        <p:attrNameLst>
                                          <p:attrName>ppt_x</p:attrName>
                                        </p:attrNameLst>
                                      </p:cBhvr>
                                      <p:tavLst>
                                        <p:tav tm="0">
                                          <p:val>
                                            <p:strVal val="#ppt_x"/>
                                          </p:val>
                                        </p:tav>
                                        <p:tav tm="100000">
                                          <p:val>
                                            <p:strVal val="#ppt_x"/>
                                          </p:val>
                                        </p:tav>
                                      </p:tavLst>
                                    </p:anim>
                                    <p:anim calcmode="lin" valueType="num">
                                      <p:cBhvr>
                                        <p:cTn id="320" dur="500" fill="hold"/>
                                        <p:tgtEl>
                                          <p:spTgt spid="3390519"/>
                                        </p:tgtEl>
                                        <p:attrNameLst>
                                          <p:attrName>ppt_y</p:attrName>
                                        </p:attrNameLst>
                                      </p:cBhvr>
                                      <p:tavLst>
                                        <p:tav tm="0">
                                          <p:val>
                                            <p:strVal val="#ppt_y-#ppt_h/2"/>
                                          </p:val>
                                        </p:tav>
                                        <p:tav tm="100000">
                                          <p:val>
                                            <p:strVal val="#ppt_y"/>
                                          </p:val>
                                        </p:tav>
                                      </p:tavLst>
                                    </p:anim>
                                    <p:anim calcmode="lin" valueType="num">
                                      <p:cBhvr>
                                        <p:cTn id="321" dur="500" fill="hold"/>
                                        <p:tgtEl>
                                          <p:spTgt spid="3390519"/>
                                        </p:tgtEl>
                                        <p:attrNameLst>
                                          <p:attrName>ppt_w</p:attrName>
                                        </p:attrNameLst>
                                      </p:cBhvr>
                                      <p:tavLst>
                                        <p:tav tm="0">
                                          <p:val>
                                            <p:strVal val="#ppt_w"/>
                                          </p:val>
                                        </p:tav>
                                        <p:tav tm="100000">
                                          <p:val>
                                            <p:strVal val="#ppt_w"/>
                                          </p:val>
                                        </p:tav>
                                      </p:tavLst>
                                    </p:anim>
                                    <p:anim calcmode="lin" valueType="num">
                                      <p:cBhvr>
                                        <p:cTn id="322" dur="500" fill="hold"/>
                                        <p:tgtEl>
                                          <p:spTgt spid="3390519"/>
                                        </p:tgtEl>
                                        <p:attrNameLst>
                                          <p:attrName>ppt_h</p:attrName>
                                        </p:attrNameLst>
                                      </p:cBhvr>
                                      <p:tavLst>
                                        <p:tav tm="0">
                                          <p:val>
                                            <p:fltVal val="0"/>
                                          </p:val>
                                        </p:tav>
                                        <p:tav tm="100000">
                                          <p:val>
                                            <p:strVal val="#ppt_h"/>
                                          </p:val>
                                        </p:tav>
                                      </p:tavLst>
                                    </p:anim>
                                  </p:childTnLst>
                                </p:cTn>
                              </p:par>
                              <p:par>
                                <p:cTn id="323" presetID="17" presetClass="entr" presetSubtype="1" fill="hold" nodeType="withEffect">
                                  <p:stCondLst>
                                    <p:cond delay="0"/>
                                  </p:stCondLst>
                                  <p:childTnLst>
                                    <p:set>
                                      <p:cBhvr>
                                        <p:cTn id="324" dur="1" fill="hold">
                                          <p:stCondLst>
                                            <p:cond delay="0"/>
                                          </p:stCondLst>
                                        </p:cTn>
                                        <p:tgtEl>
                                          <p:spTgt spid="3390520"/>
                                        </p:tgtEl>
                                        <p:attrNameLst>
                                          <p:attrName>style.visibility</p:attrName>
                                        </p:attrNameLst>
                                      </p:cBhvr>
                                      <p:to>
                                        <p:strVal val="visible"/>
                                      </p:to>
                                    </p:set>
                                    <p:anim calcmode="lin" valueType="num">
                                      <p:cBhvr>
                                        <p:cTn id="325" dur="500" fill="hold"/>
                                        <p:tgtEl>
                                          <p:spTgt spid="3390520"/>
                                        </p:tgtEl>
                                        <p:attrNameLst>
                                          <p:attrName>ppt_x</p:attrName>
                                        </p:attrNameLst>
                                      </p:cBhvr>
                                      <p:tavLst>
                                        <p:tav tm="0">
                                          <p:val>
                                            <p:strVal val="#ppt_x"/>
                                          </p:val>
                                        </p:tav>
                                        <p:tav tm="100000">
                                          <p:val>
                                            <p:strVal val="#ppt_x"/>
                                          </p:val>
                                        </p:tav>
                                      </p:tavLst>
                                    </p:anim>
                                    <p:anim calcmode="lin" valueType="num">
                                      <p:cBhvr>
                                        <p:cTn id="326" dur="500" fill="hold"/>
                                        <p:tgtEl>
                                          <p:spTgt spid="3390520"/>
                                        </p:tgtEl>
                                        <p:attrNameLst>
                                          <p:attrName>ppt_y</p:attrName>
                                        </p:attrNameLst>
                                      </p:cBhvr>
                                      <p:tavLst>
                                        <p:tav tm="0">
                                          <p:val>
                                            <p:strVal val="#ppt_y-#ppt_h/2"/>
                                          </p:val>
                                        </p:tav>
                                        <p:tav tm="100000">
                                          <p:val>
                                            <p:strVal val="#ppt_y"/>
                                          </p:val>
                                        </p:tav>
                                      </p:tavLst>
                                    </p:anim>
                                    <p:anim calcmode="lin" valueType="num">
                                      <p:cBhvr>
                                        <p:cTn id="327" dur="500" fill="hold"/>
                                        <p:tgtEl>
                                          <p:spTgt spid="3390520"/>
                                        </p:tgtEl>
                                        <p:attrNameLst>
                                          <p:attrName>ppt_w</p:attrName>
                                        </p:attrNameLst>
                                      </p:cBhvr>
                                      <p:tavLst>
                                        <p:tav tm="0">
                                          <p:val>
                                            <p:strVal val="#ppt_w"/>
                                          </p:val>
                                        </p:tav>
                                        <p:tav tm="100000">
                                          <p:val>
                                            <p:strVal val="#ppt_w"/>
                                          </p:val>
                                        </p:tav>
                                      </p:tavLst>
                                    </p:anim>
                                    <p:anim calcmode="lin" valueType="num">
                                      <p:cBhvr>
                                        <p:cTn id="328" dur="500" fill="hold"/>
                                        <p:tgtEl>
                                          <p:spTgt spid="3390520"/>
                                        </p:tgtEl>
                                        <p:attrNameLst>
                                          <p:attrName>ppt_h</p:attrName>
                                        </p:attrNameLst>
                                      </p:cBhvr>
                                      <p:tavLst>
                                        <p:tav tm="0">
                                          <p:val>
                                            <p:fltVal val="0"/>
                                          </p:val>
                                        </p:tav>
                                        <p:tav tm="100000">
                                          <p:val>
                                            <p:strVal val="#ppt_h"/>
                                          </p:val>
                                        </p:tav>
                                      </p:tavLst>
                                    </p:anim>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7" presetClass="entr" presetSubtype="1" fill="hold" nodeType="clickEffect">
                                  <p:stCondLst>
                                    <p:cond delay="0"/>
                                  </p:stCondLst>
                                  <p:childTnLst>
                                    <p:set>
                                      <p:cBhvr>
                                        <p:cTn id="332" dur="1" fill="hold">
                                          <p:stCondLst>
                                            <p:cond delay="0"/>
                                          </p:stCondLst>
                                        </p:cTn>
                                        <p:tgtEl>
                                          <p:spTgt spid="3390511"/>
                                        </p:tgtEl>
                                        <p:attrNameLst>
                                          <p:attrName>style.visibility</p:attrName>
                                        </p:attrNameLst>
                                      </p:cBhvr>
                                      <p:to>
                                        <p:strVal val="visible"/>
                                      </p:to>
                                    </p:set>
                                    <p:anim calcmode="lin" valueType="num">
                                      <p:cBhvr>
                                        <p:cTn id="333" dur="500" fill="hold"/>
                                        <p:tgtEl>
                                          <p:spTgt spid="3390511"/>
                                        </p:tgtEl>
                                        <p:attrNameLst>
                                          <p:attrName>ppt_x</p:attrName>
                                        </p:attrNameLst>
                                      </p:cBhvr>
                                      <p:tavLst>
                                        <p:tav tm="0">
                                          <p:val>
                                            <p:strVal val="#ppt_x"/>
                                          </p:val>
                                        </p:tav>
                                        <p:tav tm="100000">
                                          <p:val>
                                            <p:strVal val="#ppt_x"/>
                                          </p:val>
                                        </p:tav>
                                      </p:tavLst>
                                    </p:anim>
                                    <p:anim calcmode="lin" valueType="num">
                                      <p:cBhvr>
                                        <p:cTn id="334" dur="500" fill="hold"/>
                                        <p:tgtEl>
                                          <p:spTgt spid="3390511"/>
                                        </p:tgtEl>
                                        <p:attrNameLst>
                                          <p:attrName>ppt_y</p:attrName>
                                        </p:attrNameLst>
                                      </p:cBhvr>
                                      <p:tavLst>
                                        <p:tav tm="0">
                                          <p:val>
                                            <p:strVal val="#ppt_y-#ppt_h/2"/>
                                          </p:val>
                                        </p:tav>
                                        <p:tav tm="100000">
                                          <p:val>
                                            <p:strVal val="#ppt_y"/>
                                          </p:val>
                                        </p:tav>
                                      </p:tavLst>
                                    </p:anim>
                                    <p:anim calcmode="lin" valueType="num">
                                      <p:cBhvr>
                                        <p:cTn id="335" dur="500" fill="hold"/>
                                        <p:tgtEl>
                                          <p:spTgt spid="3390511"/>
                                        </p:tgtEl>
                                        <p:attrNameLst>
                                          <p:attrName>ppt_w</p:attrName>
                                        </p:attrNameLst>
                                      </p:cBhvr>
                                      <p:tavLst>
                                        <p:tav tm="0">
                                          <p:val>
                                            <p:strVal val="#ppt_w"/>
                                          </p:val>
                                        </p:tav>
                                        <p:tav tm="100000">
                                          <p:val>
                                            <p:strVal val="#ppt_w"/>
                                          </p:val>
                                        </p:tav>
                                      </p:tavLst>
                                    </p:anim>
                                    <p:anim calcmode="lin" valueType="num">
                                      <p:cBhvr>
                                        <p:cTn id="336" dur="500" fill="hold"/>
                                        <p:tgtEl>
                                          <p:spTgt spid="3390511"/>
                                        </p:tgtEl>
                                        <p:attrNameLst>
                                          <p:attrName>ppt_h</p:attrName>
                                        </p:attrNameLst>
                                      </p:cBhvr>
                                      <p:tavLst>
                                        <p:tav tm="0">
                                          <p:val>
                                            <p:fltVal val="0"/>
                                          </p:val>
                                        </p:tav>
                                        <p:tav tm="100000">
                                          <p:val>
                                            <p:strVal val="#ppt_h"/>
                                          </p:val>
                                        </p:tav>
                                      </p:tavLst>
                                    </p:anim>
                                  </p:childTnLst>
                                </p:cTn>
                              </p:par>
                              <p:par>
                                <p:cTn id="337" presetID="17" presetClass="entr" presetSubtype="1" fill="hold" nodeType="withEffect">
                                  <p:stCondLst>
                                    <p:cond delay="0"/>
                                  </p:stCondLst>
                                  <p:childTnLst>
                                    <p:set>
                                      <p:cBhvr>
                                        <p:cTn id="338" dur="1" fill="hold">
                                          <p:stCondLst>
                                            <p:cond delay="0"/>
                                          </p:stCondLst>
                                        </p:cTn>
                                        <p:tgtEl>
                                          <p:spTgt spid="3390512"/>
                                        </p:tgtEl>
                                        <p:attrNameLst>
                                          <p:attrName>style.visibility</p:attrName>
                                        </p:attrNameLst>
                                      </p:cBhvr>
                                      <p:to>
                                        <p:strVal val="visible"/>
                                      </p:to>
                                    </p:set>
                                    <p:anim calcmode="lin" valueType="num">
                                      <p:cBhvr>
                                        <p:cTn id="339" dur="500" fill="hold"/>
                                        <p:tgtEl>
                                          <p:spTgt spid="3390512"/>
                                        </p:tgtEl>
                                        <p:attrNameLst>
                                          <p:attrName>ppt_x</p:attrName>
                                        </p:attrNameLst>
                                      </p:cBhvr>
                                      <p:tavLst>
                                        <p:tav tm="0">
                                          <p:val>
                                            <p:strVal val="#ppt_x"/>
                                          </p:val>
                                        </p:tav>
                                        <p:tav tm="100000">
                                          <p:val>
                                            <p:strVal val="#ppt_x"/>
                                          </p:val>
                                        </p:tav>
                                      </p:tavLst>
                                    </p:anim>
                                    <p:anim calcmode="lin" valueType="num">
                                      <p:cBhvr>
                                        <p:cTn id="340" dur="500" fill="hold"/>
                                        <p:tgtEl>
                                          <p:spTgt spid="3390512"/>
                                        </p:tgtEl>
                                        <p:attrNameLst>
                                          <p:attrName>ppt_y</p:attrName>
                                        </p:attrNameLst>
                                      </p:cBhvr>
                                      <p:tavLst>
                                        <p:tav tm="0">
                                          <p:val>
                                            <p:strVal val="#ppt_y-#ppt_h/2"/>
                                          </p:val>
                                        </p:tav>
                                        <p:tav tm="100000">
                                          <p:val>
                                            <p:strVal val="#ppt_y"/>
                                          </p:val>
                                        </p:tav>
                                      </p:tavLst>
                                    </p:anim>
                                    <p:anim calcmode="lin" valueType="num">
                                      <p:cBhvr>
                                        <p:cTn id="341" dur="500" fill="hold"/>
                                        <p:tgtEl>
                                          <p:spTgt spid="3390512"/>
                                        </p:tgtEl>
                                        <p:attrNameLst>
                                          <p:attrName>ppt_w</p:attrName>
                                        </p:attrNameLst>
                                      </p:cBhvr>
                                      <p:tavLst>
                                        <p:tav tm="0">
                                          <p:val>
                                            <p:strVal val="#ppt_w"/>
                                          </p:val>
                                        </p:tav>
                                        <p:tav tm="100000">
                                          <p:val>
                                            <p:strVal val="#ppt_w"/>
                                          </p:val>
                                        </p:tav>
                                      </p:tavLst>
                                    </p:anim>
                                    <p:anim calcmode="lin" valueType="num">
                                      <p:cBhvr>
                                        <p:cTn id="342" dur="500" fill="hold"/>
                                        <p:tgtEl>
                                          <p:spTgt spid="3390512"/>
                                        </p:tgtEl>
                                        <p:attrNameLst>
                                          <p:attrName>ppt_h</p:attrName>
                                        </p:attrNameLst>
                                      </p:cBhvr>
                                      <p:tavLst>
                                        <p:tav tm="0">
                                          <p:val>
                                            <p:fltVal val="0"/>
                                          </p:val>
                                        </p:tav>
                                        <p:tav tm="100000">
                                          <p:val>
                                            <p:strVal val="#ppt_h"/>
                                          </p:val>
                                        </p:tav>
                                      </p:tavLst>
                                    </p:anim>
                                  </p:childTnLst>
                                </p:cTn>
                              </p:par>
                              <p:par>
                                <p:cTn id="343" presetID="17" presetClass="entr" presetSubtype="1" fill="hold" nodeType="withEffect">
                                  <p:stCondLst>
                                    <p:cond delay="0"/>
                                  </p:stCondLst>
                                  <p:childTnLst>
                                    <p:set>
                                      <p:cBhvr>
                                        <p:cTn id="344" dur="1" fill="hold">
                                          <p:stCondLst>
                                            <p:cond delay="0"/>
                                          </p:stCondLst>
                                        </p:cTn>
                                        <p:tgtEl>
                                          <p:spTgt spid="3390521"/>
                                        </p:tgtEl>
                                        <p:attrNameLst>
                                          <p:attrName>style.visibility</p:attrName>
                                        </p:attrNameLst>
                                      </p:cBhvr>
                                      <p:to>
                                        <p:strVal val="visible"/>
                                      </p:to>
                                    </p:set>
                                    <p:anim calcmode="lin" valueType="num">
                                      <p:cBhvr>
                                        <p:cTn id="345" dur="500" fill="hold"/>
                                        <p:tgtEl>
                                          <p:spTgt spid="3390521"/>
                                        </p:tgtEl>
                                        <p:attrNameLst>
                                          <p:attrName>ppt_x</p:attrName>
                                        </p:attrNameLst>
                                      </p:cBhvr>
                                      <p:tavLst>
                                        <p:tav tm="0">
                                          <p:val>
                                            <p:strVal val="#ppt_x"/>
                                          </p:val>
                                        </p:tav>
                                        <p:tav tm="100000">
                                          <p:val>
                                            <p:strVal val="#ppt_x"/>
                                          </p:val>
                                        </p:tav>
                                      </p:tavLst>
                                    </p:anim>
                                    <p:anim calcmode="lin" valueType="num">
                                      <p:cBhvr>
                                        <p:cTn id="346" dur="500" fill="hold"/>
                                        <p:tgtEl>
                                          <p:spTgt spid="3390521"/>
                                        </p:tgtEl>
                                        <p:attrNameLst>
                                          <p:attrName>ppt_y</p:attrName>
                                        </p:attrNameLst>
                                      </p:cBhvr>
                                      <p:tavLst>
                                        <p:tav tm="0">
                                          <p:val>
                                            <p:strVal val="#ppt_y-#ppt_h/2"/>
                                          </p:val>
                                        </p:tav>
                                        <p:tav tm="100000">
                                          <p:val>
                                            <p:strVal val="#ppt_y"/>
                                          </p:val>
                                        </p:tav>
                                      </p:tavLst>
                                    </p:anim>
                                    <p:anim calcmode="lin" valueType="num">
                                      <p:cBhvr>
                                        <p:cTn id="347" dur="500" fill="hold"/>
                                        <p:tgtEl>
                                          <p:spTgt spid="3390521"/>
                                        </p:tgtEl>
                                        <p:attrNameLst>
                                          <p:attrName>ppt_w</p:attrName>
                                        </p:attrNameLst>
                                      </p:cBhvr>
                                      <p:tavLst>
                                        <p:tav tm="0">
                                          <p:val>
                                            <p:strVal val="#ppt_w"/>
                                          </p:val>
                                        </p:tav>
                                        <p:tav tm="100000">
                                          <p:val>
                                            <p:strVal val="#ppt_w"/>
                                          </p:val>
                                        </p:tav>
                                      </p:tavLst>
                                    </p:anim>
                                    <p:anim calcmode="lin" valueType="num">
                                      <p:cBhvr>
                                        <p:cTn id="348" dur="500" fill="hold"/>
                                        <p:tgtEl>
                                          <p:spTgt spid="3390521"/>
                                        </p:tgtEl>
                                        <p:attrNameLst>
                                          <p:attrName>ppt_h</p:attrName>
                                        </p:attrNameLst>
                                      </p:cBhvr>
                                      <p:tavLst>
                                        <p:tav tm="0">
                                          <p:val>
                                            <p:fltVal val="0"/>
                                          </p:val>
                                        </p:tav>
                                        <p:tav tm="100000">
                                          <p:val>
                                            <p:strVal val="#ppt_h"/>
                                          </p:val>
                                        </p:tav>
                                      </p:tavLst>
                                    </p:anim>
                                  </p:childTnLst>
                                </p:cTn>
                              </p:par>
                              <p:par>
                                <p:cTn id="349" presetID="17" presetClass="entr" presetSubtype="1" fill="hold" nodeType="withEffect">
                                  <p:stCondLst>
                                    <p:cond delay="0"/>
                                  </p:stCondLst>
                                  <p:childTnLst>
                                    <p:set>
                                      <p:cBhvr>
                                        <p:cTn id="350" dur="1" fill="hold">
                                          <p:stCondLst>
                                            <p:cond delay="0"/>
                                          </p:stCondLst>
                                        </p:cTn>
                                        <p:tgtEl>
                                          <p:spTgt spid="3390513"/>
                                        </p:tgtEl>
                                        <p:attrNameLst>
                                          <p:attrName>style.visibility</p:attrName>
                                        </p:attrNameLst>
                                      </p:cBhvr>
                                      <p:to>
                                        <p:strVal val="visible"/>
                                      </p:to>
                                    </p:set>
                                    <p:anim calcmode="lin" valueType="num">
                                      <p:cBhvr>
                                        <p:cTn id="351" dur="500" fill="hold"/>
                                        <p:tgtEl>
                                          <p:spTgt spid="3390513"/>
                                        </p:tgtEl>
                                        <p:attrNameLst>
                                          <p:attrName>ppt_x</p:attrName>
                                        </p:attrNameLst>
                                      </p:cBhvr>
                                      <p:tavLst>
                                        <p:tav tm="0">
                                          <p:val>
                                            <p:strVal val="#ppt_x"/>
                                          </p:val>
                                        </p:tav>
                                        <p:tav tm="100000">
                                          <p:val>
                                            <p:strVal val="#ppt_x"/>
                                          </p:val>
                                        </p:tav>
                                      </p:tavLst>
                                    </p:anim>
                                    <p:anim calcmode="lin" valueType="num">
                                      <p:cBhvr>
                                        <p:cTn id="352" dur="500" fill="hold"/>
                                        <p:tgtEl>
                                          <p:spTgt spid="3390513"/>
                                        </p:tgtEl>
                                        <p:attrNameLst>
                                          <p:attrName>ppt_y</p:attrName>
                                        </p:attrNameLst>
                                      </p:cBhvr>
                                      <p:tavLst>
                                        <p:tav tm="0">
                                          <p:val>
                                            <p:strVal val="#ppt_y-#ppt_h/2"/>
                                          </p:val>
                                        </p:tav>
                                        <p:tav tm="100000">
                                          <p:val>
                                            <p:strVal val="#ppt_y"/>
                                          </p:val>
                                        </p:tav>
                                      </p:tavLst>
                                    </p:anim>
                                    <p:anim calcmode="lin" valueType="num">
                                      <p:cBhvr>
                                        <p:cTn id="353" dur="500" fill="hold"/>
                                        <p:tgtEl>
                                          <p:spTgt spid="3390513"/>
                                        </p:tgtEl>
                                        <p:attrNameLst>
                                          <p:attrName>ppt_w</p:attrName>
                                        </p:attrNameLst>
                                      </p:cBhvr>
                                      <p:tavLst>
                                        <p:tav tm="0">
                                          <p:val>
                                            <p:strVal val="#ppt_w"/>
                                          </p:val>
                                        </p:tav>
                                        <p:tav tm="100000">
                                          <p:val>
                                            <p:strVal val="#ppt_w"/>
                                          </p:val>
                                        </p:tav>
                                      </p:tavLst>
                                    </p:anim>
                                    <p:anim calcmode="lin" valueType="num">
                                      <p:cBhvr>
                                        <p:cTn id="354" dur="500" fill="hold"/>
                                        <p:tgtEl>
                                          <p:spTgt spid="3390513"/>
                                        </p:tgtEl>
                                        <p:attrNameLst>
                                          <p:attrName>ppt_h</p:attrName>
                                        </p:attrNameLst>
                                      </p:cBhvr>
                                      <p:tavLst>
                                        <p:tav tm="0">
                                          <p:val>
                                            <p:fltVal val="0"/>
                                          </p:val>
                                        </p:tav>
                                        <p:tav tm="100000">
                                          <p:val>
                                            <p:strVal val="#ppt_h"/>
                                          </p:val>
                                        </p:tav>
                                      </p:tavLst>
                                    </p:anim>
                                  </p:childTnLst>
                                </p:cTn>
                              </p:par>
                              <p:par>
                                <p:cTn id="355" presetID="17" presetClass="entr" presetSubtype="1" fill="hold" nodeType="withEffect">
                                  <p:stCondLst>
                                    <p:cond delay="0"/>
                                  </p:stCondLst>
                                  <p:childTnLst>
                                    <p:set>
                                      <p:cBhvr>
                                        <p:cTn id="356" dur="1" fill="hold">
                                          <p:stCondLst>
                                            <p:cond delay="0"/>
                                          </p:stCondLst>
                                        </p:cTn>
                                        <p:tgtEl>
                                          <p:spTgt spid="3390516"/>
                                        </p:tgtEl>
                                        <p:attrNameLst>
                                          <p:attrName>style.visibility</p:attrName>
                                        </p:attrNameLst>
                                      </p:cBhvr>
                                      <p:to>
                                        <p:strVal val="visible"/>
                                      </p:to>
                                    </p:set>
                                    <p:anim calcmode="lin" valueType="num">
                                      <p:cBhvr>
                                        <p:cTn id="357" dur="500" fill="hold"/>
                                        <p:tgtEl>
                                          <p:spTgt spid="3390516"/>
                                        </p:tgtEl>
                                        <p:attrNameLst>
                                          <p:attrName>ppt_x</p:attrName>
                                        </p:attrNameLst>
                                      </p:cBhvr>
                                      <p:tavLst>
                                        <p:tav tm="0">
                                          <p:val>
                                            <p:strVal val="#ppt_x"/>
                                          </p:val>
                                        </p:tav>
                                        <p:tav tm="100000">
                                          <p:val>
                                            <p:strVal val="#ppt_x"/>
                                          </p:val>
                                        </p:tav>
                                      </p:tavLst>
                                    </p:anim>
                                    <p:anim calcmode="lin" valueType="num">
                                      <p:cBhvr>
                                        <p:cTn id="358" dur="500" fill="hold"/>
                                        <p:tgtEl>
                                          <p:spTgt spid="3390516"/>
                                        </p:tgtEl>
                                        <p:attrNameLst>
                                          <p:attrName>ppt_y</p:attrName>
                                        </p:attrNameLst>
                                      </p:cBhvr>
                                      <p:tavLst>
                                        <p:tav tm="0">
                                          <p:val>
                                            <p:strVal val="#ppt_y-#ppt_h/2"/>
                                          </p:val>
                                        </p:tav>
                                        <p:tav tm="100000">
                                          <p:val>
                                            <p:strVal val="#ppt_y"/>
                                          </p:val>
                                        </p:tav>
                                      </p:tavLst>
                                    </p:anim>
                                    <p:anim calcmode="lin" valueType="num">
                                      <p:cBhvr>
                                        <p:cTn id="359" dur="500" fill="hold"/>
                                        <p:tgtEl>
                                          <p:spTgt spid="3390516"/>
                                        </p:tgtEl>
                                        <p:attrNameLst>
                                          <p:attrName>ppt_w</p:attrName>
                                        </p:attrNameLst>
                                      </p:cBhvr>
                                      <p:tavLst>
                                        <p:tav tm="0">
                                          <p:val>
                                            <p:strVal val="#ppt_w"/>
                                          </p:val>
                                        </p:tav>
                                        <p:tav tm="100000">
                                          <p:val>
                                            <p:strVal val="#ppt_w"/>
                                          </p:val>
                                        </p:tav>
                                      </p:tavLst>
                                    </p:anim>
                                    <p:anim calcmode="lin" valueType="num">
                                      <p:cBhvr>
                                        <p:cTn id="360" dur="500" fill="hold"/>
                                        <p:tgtEl>
                                          <p:spTgt spid="33905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0466" grpId="0" animBg="1"/>
      <p:bldP spid="3390467" grpId="0" animBg="1"/>
      <p:bldP spid="3390468" grpId="0" animBg="1"/>
      <p:bldP spid="3390469" grpId="0" animBg="1"/>
      <p:bldP spid="3390470" grpId="0" animBg="1"/>
      <p:bldP spid="3390471" grpId="0" animBg="1"/>
      <p:bldP spid="3390472" grpId="0" animBg="1"/>
      <p:bldP spid="3390473" grpId="0" animBg="1"/>
      <p:bldP spid="3390474" grpId="0" animBg="1"/>
      <p:bldP spid="3390475" grpId="0" animBg="1"/>
      <p:bldP spid="3390476" grpId="0" animBg="1"/>
      <p:bldP spid="3390478" grpId="0" animBg="1"/>
      <p:bldP spid="3390479" grpId="0" animBg="1"/>
      <p:bldP spid="3390480" grpId="0"/>
      <p:bldP spid="3390481" grpId="0" animBg="1"/>
      <p:bldP spid="3390482" grpId="0"/>
      <p:bldP spid="3390507" grpId="0" animBg="1"/>
      <p:bldP spid="3390510" grpId="0" build="p" animBg="1"/>
      <p:bldP spid="3390514" grpId="0" animBg="1"/>
      <p:bldP spid="3390515"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1490" name="Text Box 2">
            <a:extLst>
              <a:ext uri="{FF2B5EF4-FFF2-40B4-BE49-F238E27FC236}">
                <a16:creationId xmlns:a16="http://schemas.microsoft.com/office/drawing/2014/main" id="{37A54E76-DDD7-48FA-93FE-B86C9D05CD50}"/>
              </a:ext>
            </a:extLst>
          </p:cNvPr>
          <p:cNvSpPr txBox="1">
            <a:spLocks noChangeArrowheads="1"/>
          </p:cNvSpPr>
          <p:nvPr/>
        </p:nvSpPr>
        <p:spPr bwMode="auto">
          <a:xfrm>
            <a:off x="323850" y="1052513"/>
            <a:ext cx="8496300" cy="711200"/>
          </a:xfrm>
          <a:prstGeom prst="rect">
            <a:avLst/>
          </a:prstGeom>
          <a:solidFill>
            <a:srgbClr val="FF99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売上</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1491" name="Text Box 3">
            <a:extLst>
              <a:ext uri="{FF2B5EF4-FFF2-40B4-BE49-F238E27FC236}">
                <a16:creationId xmlns:a16="http://schemas.microsoft.com/office/drawing/2014/main" id="{A7C6464E-121D-4DD2-8C5A-002F2BB6ECCC}"/>
              </a:ext>
            </a:extLst>
          </p:cNvPr>
          <p:cNvSpPr txBox="1">
            <a:spLocks noChangeArrowheads="1"/>
          </p:cNvSpPr>
          <p:nvPr/>
        </p:nvSpPr>
        <p:spPr bwMode="auto">
          <a:xfrm>
            <a:off x="323850" y="2052638"/>
            <a:ext cx="2016125" cy="711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儲け</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1492" name="Text Box 4">
            <a:extLst>
              <a:ext uri="{FF2B5EF4-FFF2-40B4-BE49-F238E27FC236}">
                <a16:creationId xmlns:a16="http://schemas.microsoft.com/office/drawing/2014/main" id="{B41D0686-C72B-4924-BCCB-6E06924C4F4C}"/>
              </a:ext>
            </a:extLst>
          </p:cNvPr>
          <p:cNvSpPr txBox="1">
            <a:spLocks noChangeArrowheads="1"/>
          </p:cNvSpPr>
          <p:nvPr/>
        </p:nvSpPr>
        <p:spPr bwMode="auto">
          <a:xfrm>
            <a:off x="2482850" y="2052638"/>
            <a:ext cx="6337300" cy="711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コスト</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1493" name="Text Box 5">
            <a:extLst>
              <a:ext uri="{FF2B5EF4-FFF2-40B4-BE49-F238E27FC236}">
                <a16:creationId xmlns:a16="http://schemas.microsoft.com/office/drawing/2014/main" id="{E2C5DA61-1DB2-47D9-B7E7-EF7C13F865F1}"/>
              </a:ext>
            </a:extLst>
          </p:cNvPr>
          <p:cNvSpPr txBox="1">
            <a:spLocks noChangeArrowheads="1"/>
          </p:cNvSpPr>
          <p:nvPr/>
        </p:nvSpPr>
        <p:spPr bwMode="auto">
          <a:xfrm>
            <a:off x="1403350" y="3051175"/>
            <a:ext cx="935038" cy="954088"/>
          </a:xfrm>
          <a:prstGeom prst="rect">
            <a:avLst/>
          </a:prstGeom>
          <a:solidFill>
            <a:srgbClr val="FF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配当</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1494" name="Text Box 6">
            <a:extLst>
              <a:ext uri="{FF2B5EF4-FFF2-40B4-BE49-F238E27FC236}">
                <a16:creationId xmlns:a16="http://schemas.microsoft.com/office/drawing/2014/main" id="{A30AAB8B-71B2-4B79-B775-3581C12D08E9}"/>
              </a:ext>
            </a:extLst>
          </p:cNvPr>
          <p:cNvSpPr txBox="1">
            <a:spLocks noChangeArrowheads="1"/>
          </p:cNvSpPr>
          <p:nvPr/>
        </p:nvSpPr>
        <p:spPr bwMode="auto">
          <a:xfrm>
            <a:off x="2482850" y="3051175"/>
            <a:ext cx="935038" cy="954088"/>
          </a:xfrm>
          <a:prstGeom prst="rect">
            <a:avLst/>
          </a:prstGeom>
          <a:solidFill>
            <a:srgbClr val="CCFFFF">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金利</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1495" name="Text Box 7">
            <a:extLst>
              <a:ext uri="{FF2B5EF4-FFF2-40B4-BE49-F238E27FC236}">
                <a16:creationId xmlns:a16="http://schemas.microsoft.com/office/drawing/2014/main" id="{7459128A-1030-4AD3-BEF0-5EC048DDC4F8}"/>
              </a:ext>
            </a:extLst>
          </p:cNvPr>
          <p:cNvSpPr txBox="1">
            <a:spLocks noChangeArrowheads="1"/>
          </p:cNvSpPr>
          <p:nvPr/>
        </p:nvSpPr>
        <p:spPr bwMode="auto">
          <a:xfrm>
            <a:off x="5724525" y="3068638"/>
            <a:ext cx="935038" cy="95408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設備</a:t>
            </a:r>
          </a:p>
          <a:p>
            <a:pPr algn="ctr" eaLnBrk="1" hangingPunct="1">
              <a:lnSpc>
                <a:spcPct val="85000"/>
              </a:lnSpc>
              <a:spcBef>
                <a:spcPct val="0"/>
              </a:spcBef>
              <a:buFontTx/>
              <a:buNone/>
            </a:pPr>
            <a:r>
              <a:rPr lang="ja-JP" altLang="en-US">
                <a:ea typeface="HGP創英角ﾎﾟｯﾌﾟ体" panose="040B0A00000000000000" pitchFamily="50" charset="-128"/>
              </a:rPr>
              <a:t>費</a:t>
            </a:r>
            <a:endParaRPr lang="ja-JP" altLang="en-US" sz="1000">
              <a:ea typeface="HGP創英角ﾎﾟｯﾌﾟ体" panose="040B0A00000000000000" pitchFamily="50" charset="-128"/>
            </a:endParaRPr>
          </a:p>
        </p:txBody>
      </p:sp>
      <p:sp>
        <p:nvSpPr>
          <p:cNvPr id="3391496" name="Text Box 8">
            <a:extLst>
              <a:ext uri="{FF2B5EF4-FFF2-40B4-BE49-F238E27FC236}">
                <a16:creationId xmlns:a16="http://schemas.microsoft.com/office/drawing/2014/main" id="{E9053540-4863-4777-BBCB-0BC57FD09D76}"/>
              </a:ext>
            </a:extLst>
          </p:cNvPr>
          <p:cNvSpPr txBox="1">
            <a:spLocks noChangeArrowheads="1"/>
          </p:cNvSpPr>
          <p:nvPr/>
        </p:nvSpPr>
        <p:spPr bwMode="auto">
          <a:xfrm>
            <a:off x="3563938" y="3068638"/>
            <a:ext cx="935037" cy="977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光熱費</a:t>
            </a:r>
            <a:endParaRPr lang="ja-JP" altLang="en-US" sz="1000">
              <a:ea typeface="HGP創英角ﾎﾟｯﾌﾟ体" panose="040B0A00000000000000" pitchFamily="50" charset="-128"/>
            </a:endParaRPr>
          </a:p>
        </p:txBody>
      </p:sp>
      <p:sp>
        <p:nvSpPr>
          <p:cNvPr id="3391497" name="Text Box 9">
            <a:extLst>
              <a:ext uri="{FF2B5EF4-FFF2-40B4-BE49-F238E27FC236}">
                <a16:creationId xmlns:a16="http://schemas.microsoft.com/office/drawing/2014/main" id="{75E30123-6F35-4A72-8AF6-8E70AF121C83}"/>
              </a:ext>
            </a:extLst>
          </p:cNvPr>
          <p:cNvSpPr txBox="1">
            <a:spLocks noChangeArrowheads="1"/>
          </p:cNvSpPr>
          <p:nvPr/>
        </p:nvSpPr>
        <p:spPr bwMode="auto">
          <a:xfrm>
            <a:off x="7885113" y="3068638"/>
            <a:ext cx="935037" cy="95408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給料</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1498" name="Text Box 10">
            <a:extLst>
              <a:ext uri="{FF2B5EF4-FFF2-40B4-BE49-F238E27FC236}">
                <a16:creationId xmlns:a16="http://schemas.microsoft.com/office/drawing/2014/main" id="{9E672F23-A1EB-4802-AC00-E4F600606259}"/>
              </a:ext>
            </a:extLst>
          </p:cNvPr>
          <p:cNvSpPr txBox="1">
            <a:spLocks noChangeArrowheads="1"/>
          </p:cNvSpPr>
          <p:nvPr/>
        </p:nvSpPr>
        <p:spPr bwMode="auto">
          <a:xfrm>
            <a:off x="6804025" y="3068638"/>
            <a:ext cx="935038" cy="977900"/>
          </a:xfrm>
          <a:prstGeom prst="rect">
            <a:avLst/>
          </a:prstGeom>
          <a:solidFill>
            <a:srgbClr val="00CCFF">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原材料費</a:t>
            </a:r>
            <a:endParaRPr lang="ja-JP" altLang="en-US" sz="1000">
              <a:ea typeface="HGP創英角ﾎﾟｯﾌﾟ体" panose="040B0A00000000000000" pitchFamily="50" charset="-128"/>
            </a:endParaRPr>
          </a:p>
        </p:txBody>
      </p:sp>
      <p:sp>
        <p:nvSpPr>
          <p:cNvPr id="3391499" name="Text Box 11">
            <a:extLst>
              <a:ext uri="{FF2B5EF4-FFF2-40B4-BE49-F238E27FC236}">
                <a16:creationId xmlns:a16="http://schemas.microsoft.com/office/drawing/2014/main" id="{E16B6522-B549-4BBC-9465-1167DE9FFA8C}"/>
              </a:ext>
            </a:extLst>
          </p:cNvPr>
          <p:cNvSpPr txBox="1">
            <a:spLocks noChangeArrowheads="1"/>
          </p:cNvSpPr>
          <p:nvPr/>
        </p:nvSpPr>
        <p:spPr bwMode="auto">
          <a:xfrm>
            <a:off x="3348038" y="4652963"/>
            <a:ext cx="2519362" cy="9779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地域外に出て行ってしまう</a:t>
            </a:r>
          </a:p>
        </p:txBody>
      </p:sp>
      <p:sp>
        <p:nvSpPr>
          <p:cNvPr id="3391500" name="Text Box 12">
            <a:extLst>
              <a:ext uri="{FF2B5EF4-FFF2-40B4-BE49-F238E27FC236}">
                <a16:creationId xmlns:a16="http://schemas.microsoft.com/office/drawing/2014/main" id="{6002BEA7-C361-4D2C-AAE0-A6D958342130}"/>
              </a:ext>
            </a:extLst>
          </p:cNvPr>
          <p:cNvSpPr txBox="1">
            <a:spLocks noChangeArrowheads="1"/>
          </p:cNvSpPr>
          <p:nvPr/>
        </p:nvSpPr>
        <p:spPr bwMode="auto">
          <a:xfrm>
            <a:off x="323850" y="4665663"/>
            <a:ext cx="2879725" cy="9779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地域内の誰かの貯金に回る</a:t>
            </a:r>
          </a:p>
        </p:txBody>
      </p:sp>
      <p:sp>
        <p:nvSpPr>
          <p:cNvPr id="111629" name="Rectangle 13">
            <a:extLst>
              <a:ext uri="{FF2B5EF4-FFF2-40B4-BE49-F238E27FC236}">
                <a16:creationId xmlns:a16="http://schemas.microsoft.com/office/drawing/2014/main" id="{01E03E4B-04F6-4C31-9133-ABC2A91E6096}"/>
              </a:ext>
            </a:extLst>
          </p:cNvPr>
          <p:cNvSpPr>
            <a:spLocks noChangeArrowheads="1"/>
          </p:cNvSpPr>
          <p:nvPr/>
        </p:nvSpPr>
        <p:spPr bwMode="auto">
          <a:xfrm>
            <a:off x="107950" y="107950"/>
            <a:ext cx="90360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4400">
                <a:solidFill>
                  <a:schemeClr val="tx2"/>
                </a:solidFill>
                <a:latin typeface="HG創英角ｺﾞｼｯｸUB" panose="020B0909000000000000" pitchFamily="49" charset="-128"/>
                <a:ea typeface="HG創英角ｺﾞｼｯｸUB" panose="020B0909000000000000" pitchFamily="49" charset="-128"/>
              </a:rPr>
              <a:t>お金の使い方次第で地域が変わる</a:t>
            </a:r>
          </a:p>
        </p:txBody>
      </p:sp>
      <p:sp>
        <p:nvSpPr>
          <p:cNvPr id="3391502" name="Text Box 14">
            <a:extLst>
              <a:ext uri="{FF2B5EF4-FFF2-40B4-BE49-F238E27FC236}">
                <a16:creationId xmlns:a16="http://schemas.microsoft.com/office/drawing/2014/main" id="{29C52CCC-DD94-468D-8C5C-2E61905F753C}"/>
              </a:ext>
            </a:extLst>
          </p:cNvPr>
          <p:cNvSpPr txBox="1">
            <a:spLocks noChangeArrowheads="1"/>
          </p:cNvSpPr>
          <p:nvPr/>
        </p:nvSpPr>
        <p:spPr bwMode="auto">
          <a:xfrm>
            <a:off x="323850" y="3027363"/>
            <a:ext cx="935038" cy="977900"/>
          </a:xfrm>
          <a:prstGeom prst="rect">
            <a:avLst/>
          </a:prstGeom>
          <a:solidFill>
            <a:srgbClr val="FF00FF">
              <a:alpha val="7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内部留保</a:t>
            </a:r>
            <a:endParaRPr lang="ja-JP" altLang="en-US" sz="1000">
              <a:ea typeface="HGP創英角ﾎﾟｯﾌﾟ体" panose="040B0A00000000000000" pitchFamily="50" charset="-128"/>
            </a:endParaRPr>
          </a:p>
        </p:txBody>
      </p:sp>
      <p:sp>
        <p:nvSpPr>
          <p:cNvPr id="3391503" name="AutoShape 15">
            <a:extLst>
              <a:ext uri="{FF2B5EF4-FFF2-40B4-BE49-F238E27FC236}">
                <a16:creationId xmlns:a16="http://schemas.microsoft.com/office/drawing/2014/main" id="{00E830F4-787E-44E3-86F2-5A50599A6B3E}"/>
              </a:ext>
            </a:extLst>
          </p:cNvPr>
          <p:cNvSpPr>
            <a:spLocks noChangeArrowheads="1"/>
          </p:cNvSpPr>
          <p:nvPr/>
        </p:nvSpPr>
        <p:spPr bwMode="auto">
          <a:xfrm>
            <a:off x="107950" y="5805488"/>
            <a:ext cx="2735263" cy="863600"/>
          </a:xfrm>
          <a:prstGeom prst="upArrow">
            <a:avLst>
              <a:gd name="adj1" fmla="val 78120"/>
              <a:gd name="adj2" fmla="val 3399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1504" name="Text Box 16">
            <a:extLst>
              <a:ext uri="{FF2B5EF4-FFF2-40B4-BE49-F238E27FC236}">
                <a16:creationId xmlns:a16="http://schemas.microsoft.com/office/drawing/2014/main" id="{704371B7-BF8E-45F5-A4F1-B55B96D87CC0}"/>
              </a:ext>
            </a:extLst>
          </p:cNvPr>
          <p:cNvSpPr txBox="1">
            <a:spLocks noChangeArrowheads="1"/>
          </p:cNvSpPr>
          <p:nvPr/>
        </p:nvSpPr>
        <p:spPr bwMode="auto">
          <a:xfrm>
            <a:off x="323850" y="6021388"/>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多くは結局</a:t>
            </a:r>
            <a:r>
              <a:rPr lang="en-US" altLang="ja-JP" sz="1800">
                <a:ea typeface="HGP創英角ﾎﾟｯﾌﾟ体" panose="040B0A00000000000000" pitchFamily="50" charset="-128"/>
              </a:rPr>
              <a:t>､</a:t>
            </a:r>
            <a:r>
              <a:rPr lang="ja-JP" altLang="en-US" sz="1800">
                <a:ea typeface="HGP創英角ﾎﾟｯﾌﾟ体" panose="040B0A00000000000000" pitchFamily="50" charset="-128"/>
              </a:rPr>
              <a:t>地域内では使われないまま</a:t>
            </a:r>
          </a:p>
        </p:txBody>
      </p:sp>
      <p:sp>
        <p:nvSpPr>
          <p:cNvPr id="3391505" name="AutoShape 17">
            <a:extLst>
              <a:ext uri="{FF2B5EF4-FFF2-40B4-BE49-F238E27FC236}">
                <a16:creationId xmlns:a16="http://schemas.microsoft.com/office/drawing/2014/main" id="{70A796D7-9EB3-44A7-855D-87AFF3C84757}"/>
              </a:ext>
            </a:extLst>
          </p:cNvPr>
          <p:cNvSpPr>
            <a:spLocks noChangeArrowheads="1"/>
          </p:cNvSpPr>
          <p:nvPr/>
        </p:nvSpPr>
        <p:spPr bwMode="auto">
          <a:xfrm>
            <a:off x="6084888" y="5805488"/>
            <a:ext cx="3025775" cy="863600"/>
          </a:xfrm>
          <a:prstGeom prst="upArrow">
            <a:avLst>
              <a:gd name="adj1" fmla="val 78120"/>
              <a:gd name="adj2" fmla="val 33995"/>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1506" name="Text Box 18">
            <a:extLst>
              <a:ext uri="{FF2B5EF4-FFF2-40B4-BE49-F238E27FC236}">
                <a16:creationId xmlns:a16="http://schemas.microsoft.com/office/drawing/2014/main" id="{B7636D2C-2792-4A62-9627-18DEA4CD92A4}"/>
              </a:ext>
            </a:extLst>
          </p:cNvPr>
          <p:cNvSpPr txBox="1">
            <a:spLocks noChangeArrowheads="1"/>
          </p:cNvSpPr>
          <p:nvPr/>
        </p:nvSpPr>
        <p:spPr bwMode="auto">
          <a:xfrm>
            <a:off x="6372225" y="6021388"/>
            <a:ext cx="2449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地域内で循環し</a:t>
            </a:r>
            <a:r>
              <a:rPr lang="en-US" altLang="ja-JP" sz="1800">
                <a:ea typeface="HGP創英角ﾎﾟｯﾌﾟ体" panose="040B0A00000000000000" pitchFamily="50" charset="-128"/>
              </a:rPr>
              <a:t>､</a:t>
            </a:r>
            <a:r>
              <a:rPr lang="ja-JP" altLang="en-US" sz="1800">
                <a:ea typeface="HGP創英角ﾎﾟｯﾌﾟ体" panose="040B0A00000000000000" pitchFamily="50" charset="-128"/>
              </a:rPr>
              <a:t>雇用と若者人口を増やす！</a:t>
            </a:r>
          </a:p>
        </p:txBody>
      </p:sp>
      <p:sp>
        <p:nvSpPr>
          <p:cNvPr id="3391507" name="Line 19">
            <a:extLst>
              <a:ext uri="{FF2B5EF4-FFF2-40B4-BE49-F238E27FC236}">
                <a16:creationId xmlns:a16="http://schemas.microsoft.com/office/drawing/2014/main" id="{2ECCEECB-9887-49CC-8E0D-E58D2148DF87}"/>
              </a:ext>
            </a:extLst>
          </p:cNvPr>
          <p:cNvSpPr>
            <a:spLocks noChangeShapeType="1"/>
          </p:cNvSpPr>
          <p:nvPr/>
        </p:nvSpPr>
        <p:spPr bwMode="auto">
          <a:xfrm>
            <a:off x="323850" y="1773238"/>
            <a:ext cx="0"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08" name="Line 20">
            <a:extLst>
              <a:ext uri="{FF2B5EF4-FFF2-40B4-BE49-F238E27FC236}">
                <a16:creationId xmlns:a16="http://schemas.microsoft.com/office/drawing/2014/main" id="{8A30C075-50D4-44C1-BEE9-943798DB4187}"/>
              </a:ext>
            </a:extLst>
          </p:cNvPr>
          <p:cNvSpPr>
            <a:spLocks noChangeShapeType="1"/>
          </p:cNvSpPr>
          <p:nvPr/>
        </p:nvSpPr>
        <p:spPr bwMode="auto">
          <a:xfrm flipV="1">
            <a:off x="2339975" y="1773238"/>
            <a:ext cx="71438"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09" name="Line 21">
            <a:extLst>
              <a:ext uri="{FF2B5EF4-FFF2-40B4-BE49-F238E27FC236}">
                <a16:creationId xmlns:a16="http://schemas.microsoft.com/office/drawing/2014/main" id="{06289C58-B88F-435C-B4DC-A6ADB10F1981}"/>
              </a:ext>
            </a:extLst>
          </p:cNvPr>
          <p:cNvSpPr>
            <a:spLocks noChangeShapeType="1"/>
          </p:cNvSpPr>
          <p:nvPr/>
        </p:nvSpPr>
        <p:spPr bwMode="auto">
          <a:xfrm flipH="1" flipV="1">
            <a:off x="2411413" y="1773238"/>
            <a:ext cx="73025"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0" name="Line 22">
            <a:extLst>
              <a:ext uri="{FF2B5EF4-FFF2-40B4-BE49-F238E27FC236}">
                <a16:creationId xmlns:a16="http://schemas.microsoft.com/office/drawing/2014/main" id="{D4DAC951-AAB4-4945-9765-93CC9F67B49B}"/>
              </a:ext>
            </a:extLst>
          </p:cNvPr>
          <p:cNvSpPr>
            <a:spLocks noChangeShapeType="1"/>
          </p:cNvSpPr>
          <p:nvPr/>
        </p:nvSpPr>
        <p:spPr bwMode="auto">
          <a:xfrm flipV="1">
            <a:off x="8820150" y="1773238"/>
            <a:ext cx="0"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1" name="Line 23">
            <a:extLst>
              <a:ext uri="{FF2B5EF4-FFF2-40B4-BE49-F238E27FC236}">
                <a16:creationId xmlns:a16="http://schemas.microsoft.com/office/drawing/2014/main" id="{0F67392D-C9F8-4BB7-B0B4-45049B2A274C}"/>
              </a:ext>
            </a:extLst>
          </p:cNvPr>
          <p:cNvSpPr>
            <a:spLocks noChangeShapeType="1"/>
          </p:cNvSpPr>
          <p:nvPr/>
        </p:nvSpPr>
        <p:spPr bwMode="auto">
          <a:xfrm>
            <a:off x="323850"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2" name="Line 24">
            <a:extLst>
              <a:ext uri="{FF2B5EF4-FFF2-40B4-BE49-F238E27FC236}">
                <a16:creationId xmlns:a16="http://schemas.microsoft.com/office/drawing/2014/main" id="{0402DDC6-9A09-487B-8B67-612447663EF7}"/>
              </a:ext>
            </a:extLst>
          </p:cNvPr>
          <p:cNvSpPr>
            <a:spLocks noChangeShapeType="1"/>
          </p:cNvSpPr>
          <p:nvPr/>
        </p:nvSpPr>
        <p:spPr bwMode="auto">
          <a:xfrm flipV="1">
            <a:off x="1258888" y="2759075"/>
            <a:ext cx="71437"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3" name="Line 25">
            <a:extLst>
              <a:ext uri="{FF2B5EF4-FFF2-40B4-BE49-F238E27FC236}">
                <a16:creationId xmlns:a16="http://schemas.microsoft.com/office/drawing/2014/main" id="{0EE800D0-1910-4CDA-87F1-273B31B50AA6}"/>
              </a:ext>
            </a:extLst>
          </p:cNvPr>
          <p:cNvSpPr>
            <a:spLocks noChangeShapeType="1"/>
          </p:cNvSpPr>
          <p:nvPr/>
        </p:nvSpPr>
        <p:spPr bwMode="auto">
          <a:xfrm flipH="1" flipV="1">
            <a:off x="1330325"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4" name="Line 26">
            <a:extLst>
              <a:ext uri="{FF2B5EF4-FFF2-40B4-BE49-F238E27FC236}">
                <a16:creationId xmlns:a16="http://schemas.microsoft.com/office/drawing/2014/main" id="{35E2A8CB-79AE-434C-83F8-ABDD9280C892}"/>
              </a:ext>
            </a:extLst>
          </p:cNvPr>
          <p:cNvSpPr>
            <a:spLocks noChangeShapeType="1"/>
          </p:cNvSpPr>
          <p:nvPr/>
        </p:nvSpPr>
        <p:spPr bwMode="auto">
          <a:xfrm flipV="1">
            <a:off x="2339975"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5" name="Line 27">
            <a:extLst>
              <a:ext uri="{FF2B5EF4-FFF2-40B4-BE49-F238E27FC236}">
                <a16:creationId xmlns:a16="http://schemas.microsoft.com/office/drawing/2014/main" id="{497385C9-FC90-4EAC-9A96-CFDE6F239E87}"/>
              </a:ext>
            </a:extLst>
          </p:cNvPr>
          <p:cNvSpPr>
            <a:spLocks noChangeShapeType="1"/>
          </p:cNvSpPr>
          <p:nvPr/>
        </p:nvSpPr>
        <p:spPr bwMode="auto">
          <a:xfrm flipV="1">
            <a:off x="2484438"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6" name="Line 28">
            <a:extLst>
              <a:ext uri="{FF2B5EF4-FFF2-40B4-BE49-F238E27FC236}">
                <a16:creationId xmlns:a16="http://schemas.microsoft.com/office/drawing/2014/main" id="{A3F6724F-1FB7-409D-94C0-67DA81539B62}"/>
              </a:ext>
            </a:extLst>
          </p:cNvPr>
          <p:cNvSpPr>
            <a:spLocks noChangeShapeType="1"/>
          </p:cNvSpPr>
          <p:nvPr/>
        </p:nvSpPr>
        <p:spPr bwMode="auto">
          <a:xfrm flipV="1">
            <a:off x="3419475" y="2759075"/>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7" name="Line 29">
            <a:extLst>
              <a:ext uri="{FF2B5EF4-FFF2-40B4-BE49-F238E27FC236}">
                <a16:creationId xmlns:a16="http://schemas.microsoft.com/office/drawing/2014/main" id="{1695EDD2-36A9-45B8-B76D-6CE519936063}"/>
              </a:ext>
            </a:extLst>
          </p:cNvPr>
          <p:cNvSpPr>
            <a:spLocks noChangeShapeType="1"/>
          </p:cNvSpPr>
          <p:nvPr/>
        </p:nvSpPr>
        <p:spPr bwMode="auto">
          <a:xfrm flipH="1" flipV="1">
            <a:off x="3490913"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8" name="Line 30">
            <a:extLst>
              <a:ext uri="{FF2B5EF4-FFF2-40B4-BE49-F238E27FC236}">
                <a16:creationId xmlns:a16="http://schemas.microsoft.com/office/drawing/2014/main" id="{4394330C-E674-4305-8A68-D8E5E1170375}"/>
              </a:ext>
            </a:extLst>
          </p:cNvPr>
          <p:cNvSpPr>
            <a:spLocks noChangeShapeType="1"/>
          </p:cNvSpPr>
          <p:nvPr/>
        </p:nvSpPr>
        <p:spPr bwMode="auto">
          <a:xfrm flipV="1">
            <a:off x="4494213" y="2759075"/>
            <a:ext cx="71437"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19" name="Line 31">
            <a:extLst>
              <a:ext uri="{FF2B5EF4-FFF2-40B4-BE49-F238E27FC236}">
                <a16:creationId xmlns:a16="http://schemas.microsoft.com/office/drawing/2014/main" id="{0F60E0B8-9A9C-4137-8483-9ABA9C4FA261}"/>
              </a:ext>
            </a:extLst>
          </p:cNvPr>
          <p:cNvSpPr>
            <a:spLocks noChangeShapeType="1"/>
          </p:cNvSpPr>
          <p:nvPr/>
        </p:nvSpPr>
        <p:spPr bwMode="auto">
          <a:xfrm flipH="1" flipV="1">
            <a:off x="4565650"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0" name="Line 32">
            <a:extLst>
              <a:ext uri="{FF2B5EF4-FFF2-40B4-BE49-F238E27FC236}">
                <a16:creationId xmlns:a16="http://schemas.microsoft.com/office/drawing/2014/main" id="{B8D121F1-AA02-44CC-8E63-294F1B5DA4BE}"/>
              </a:ext>
            </a:extLst>
          </p:cNvPr>
          <p:cNvSpPr>
            <a:spLocks noChangeShapeType="1"/>
          </p:cNvSpPr>
          <p:nvPr/>
        </p:nvSpPr>
        <p:spPr bwMode="auto">
          <a:xfrm flipV="1">
            <a:off x="5568950" y="2759075"/>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1" name="Line 33">
            <a:extLst>
              <a:ext uri="{FF2B5EF4-FFF2-40B4-BE49-F238E27FC236}">
                <a16:creationId xmlns:a16="http://schemas.microsoft.com/office/drawing/2014/main" id="{4F9DD85A-2EC1-491F-BC21-C71AF2D7E714}"/>
              </a:ext>
            </a:extLst>
          </p:cNvPr>
          <p:cNvSpPr>
            <a:spLocks noChangeShapeType="1"/>
          </p:cNvSpPr>
          <p:nvPr/>
        </p:nvSpPr>
        <p:spPr bwMode="auto">
          <a:xfrm flipH="1" flipV="1">
            <a:off x="5640388"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2" name="Line 34">
            <a:extLst>
              <a:ext uri="{FF2B5EF4-FFF2-40B4-BE49-F238E27FC236}">
                <a16:creationId xmlns:a16="http://schemas.microsoft.com/office/drawing/2014/main" id="{ED1EBF48-440D-4223-897C-F17CFD72E6E4}"/>
              </a:ext>
            </a:extLst>
          </p:cNvPr>
          <p:cNvSpPr>
            <a:spLocks noChangeShapeType="1"/>
          </p:cNvSpPr>
          <p:nvPr/>
        </p:nvSpPr>
        <p:spPr bwMode="auto">
          <a:xfrm flipV="1">
            <a:off x="6648450" y="2781300"/>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3" name="Line 35">
            <a:extLst>
              <a:ext uri="{FF2B5EF4-FFF2-40B4-BE49-F238E27FC236}">
                <a16:creationId xmlns:a16="http://schemas.microsoft.com/office/drawing/2014/main" id="{B4F38F93-51DF-4BCA-927B-1C1267C6CE71}"/>
              </a:ext>
            </a:extLst>
          </p:cNvPr>
          <p:cNvSpPr>
            <a:spLocks noChangeShapeType="1"/>
          </p:cNvSpPr>
          <p:nvPr/>
        </p:nvSpPr>
        <p:spPr bwMode="auto">
          <a:xfrm flipH="1" flipV="1">
            <a:off x="6719888" y="2781300"/>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4" name="Line 36">
            <a:extLst>
              <a:ext uri="{FF2B5EF4-FFF2-40B4-BE49-F238E27FC236}">
                <a16:creationId xmlns:a16="http://schemas.microsoft.com/office/drawing/2014/main" id="{8E7B0336-6E84-46E4-A27E-2000CEC9E4AC}"/>
              </a:ext>
            </a:extLst>
          </p:cNvPr>
          <p:cNvSpPr>
            <a:spLocks noChangeShapeType="1"/>
          </p:cNvSpPr>
          <p:nvPr/>
        </p:nvSpPr>
        <p:spPr bwMode="auto">
          <a:xfrm flipV="1">
            <a:off x="7740650" y="2747963"/>
            <a:ext cx="71438"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5" name="Line 37">
            <a:extLst>
              <a:ext uri="{FF2B5EF4-FFF2-40B4-BE49-F238E27FC236}">
                <a16:creationId xmlns:a16="http://schemas.microsoft.com/office/drawing/2014/main" id="{6B8903C4-9B36-474D-81A5-B5DC9A98A838}"/>
              </a:ext>
            </a:extLst>
          </p:cNvPr>
          <p:cNvSpPr>
            <a:spLocks noChangeShapeType="1"/>
          </p:cNvSpPr>
          <p:nvPr/>
        </p:nvSpPr>
        <p:spPr bwMode="auto">
          <a:xfrm flipH="1" flipV="1">
            <a:off x="7812088" y="2747963"/>
            <a:ext cx="73025"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6" name="Line 38">
            <a:extLst>
              <a:ext uri="{FF2B5EF4-FFF2-40B4-BE49-F238E27FC236}">
                <a16:creationId xmlns:a16="http://schemas.microsoft.com/office/drawing/2014/main" id="{7FBF3A68-F663-4725-8276-028F2484C439}"/>
              </a:ext>
            </a:extLst>
          </p:cNvPr>
          <p:cNvSpPr>
            <a:spLocks noChangeShapeType="1"/>
          </p:cNvSpPr>
          <p:nvPr/>
        </p:nvSpPr>
        <p:spPr bwMode="auto">
          <a:xfrm flipV="1">
            <a:off x="8820150"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7" name="Line 39">
            <a:extLst>
              <a:ext uri="{FF2B5EF4-FFF2-40B4-BE49-F238E27FC236}">
                <a16:creationId xmlns:a16="http://schemas.microsoft.com/office/drawing/2014/main" id="{D53F2072-D6E0-455C-8B07-7F7250A29621}"/>
              </a:ext>
            </a:extLst>
          </p:cNvPr>
          <p:cNvSpPr>
            <a:spLocks noChangeShapeType="1"/>
          </p:cNvSpPr>
          <p:nvPr/>
        </p:nvSpPr>
        <p:spPr bwMode="auto">
          <a:xfrm flipV="1">
            <a:off x="8459788" y="4005263"/>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8" name="Line 40">
            <a:extLst>
              <a:ext uri="{FF2B5EF4-FFF2-40B4-BE49-F238E27FC236}">
                <a16:creationId xmlns:a16="http://schemas.microsoft.com/office/drawing/2014/main" id="{2F3FE161-F74A-447D-AC31-E334B16096FF}"/>
              </a:ext>
            </a:extLst>
          </p:cNvPr>
          <p:cNvSpPr>
            <a:spLocks noChangeShapeType="1"/>
          </p:cNvSpPr>
          <p:nvPr/>
        </p:nvSpPr>
        <p:spPr bwMode="auto">
          <a:xfrm flipH="1" flipV="1">
            <a:off x="7308850" y="4005263"/>
            <a:ext cx="21590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29" name="Line 41">
            <a:extLst>
              <a:ext uri="{FF2B5EF4-FFF2-40B4-BE49-F238E27FC236}">
                <a16:creationId xmlns:a16="http://schemas.microsoft.com/office/drawing/2014/main" id="{2BB50B1F-41BE-4979-9475-69A7744F56D9}"/>
              </a:ext>
            </a:extLst>
          </p:cNvPr>
          <p:cNvSpPr>
            <a:spLocks noChangeShapeType="1"/>
          </p:cNvSpPr>
          <p:nvPr/>
        </p:nvSpPr>
        <p:spPr bwMode="auto">
          <a:xfrm flipH="1" flipV="1">
            <a:off x="5364163" y="4005263"/>
            <a:ext cx="1512887" cy="6477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30" name="Line 42">
            <a:extLst>
              <a:ext uri="{FF2B5EF4-FFF2-40B4-BE49-F238E27FC236}">
                <a16:creationId xmlns:a16="http://schemas.microsoft.com/office/drawing/2014/main" id="{74935A95-113F-46DC-8325-8DD6E1B58E52}"/>
              </a:ext>
            </a:extLst>
          </p:cNvPr>
          <p:cNvSpPr>
            <a:spLocks noChangeShapeType="1"/>
          </p:cNvSpPr>
          <p:nvPr/>
        </p:nvSpPr>
        <p:spPr bwMode="auto">
          <a:xfrm flipH="1" flipV="1">
            <a:off x="4211638" y="4076700"/>
            <a:ext cx="2376487" cy="57626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31" name="Text Box 43">
            <a:extLst>
              <a:ext uri="{FF2B5EF4-FFF2-40B4-BE49-F238E27FC236}">
                <a16:creationId xmlns:a16="http://schemas.microsoft.com/office/drawing/2014/main" id="{E7071E80-9F32-4FF1-BC1C-21D850B503FE}"/>
              </a:ext>
            </a:extLst>
          </p:cNvPr>
          <p:cNvSpPr txBox="1">
            <a:spLocks noChangeArrowheads="1"/>
          </p:cNvSpPr>
          <p:nvPr/>
        </p:nvSpPr>
        <p:spPr bwMode="auto">
          <a:xfrm>
            <a:off x="4643438" y="3068638"/>
            <a:ext cx="935037" cy="977900"/>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地代家賃</a:t>
            </a:r>
            <a:endParaRPr lang="ja-JP" altLang="en-US" sz="1000">
              <a:ea typeface="HGP創英角ﾎﾟｯﾌﾟ体" panose="040B0A00000000000000" pitchFamily="50" charset="-128"/>
            </a:endParaRPr>
          </a:p>
        </p:txBody>
      </p:sp>
      <p:sp>
        <p:nvSpPr>
          <p:cNvPr id="3391532" name="Line 44">
            <a:extLst>
              <a:ext uri="{FF2B5EF4-FFF2-40B4-BE49-F238E27FC236}">
                <a16:creationId xmlns:a16="http://schemas.microsoft.com/office/drawing/2014/main" id="{5E3E4EFC-E5B7-48E1-8DC0-B6E0F425E6AD}"/>
              </a:ext>
            </a:extLst>
          </p:cNvPr>
          <p:cNvSpPr>
            <a:spLocks noChangeShapeType="1"/>
          </p:cNvSpPr>
          <p:nvPr/>
        </p:nvSpPr>
        <p:spPr bwMode="auto">
          <a:xfrm flipH="1" flipV="1">
            <a:off x="1908175" y="4005263"/>
            <a:ext cx="4319588"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33" name="Line 45">
            <a:extLst>
              <a:ext uri="{FF2B5EF4-FFF2-40B4-BE49-F238E27FC236}">
                <a16:creationId xmlns:a16="http://schemas.microsoft.com/office/drawing/2014/main" id="{7AD0D04C-DD09-42EC-94C8-33BF3E2CBAF5}"/>
              </a:ext>
            </a:extLst>
          </p:cNvPr>
          <p:cNvSpPr>
            <a:spLocks noChangeShapeType="1"/>
          </p:cNvSpPr>
          <p:nvPr/>
        </p:nvSpPr>
        <p:spPr bwMode="auto">
          <a:xfrm flipH="1" flipV="1">
            <a:off x="6372225" y="4005263"/>
            <a:ext cx="792163" cy="6477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34" name="Text Box 46">
            <a:extLst>
              <a:ext uri="{FF2B5EF4-FFF2-40B4-BE49-F238E27FC236}">
                <a16:creationId xmlns:a16="http://schemas.microsoft.com/office/drawing/2014/main" id="{80AC88A7-26A2-4B4B-9280-FCBCEDB167ED}"/>
              </a:ext>
            </a:extLst>
          </p:cNvPr>
          <p:cNvSpPr txBox="1">
            <a:spLocks noChangeArrowheads="1"/>
          </p:cNvSpPr>
          <p:nvPr/>
        </p:nvSpPr>
        <p:spPr bwMode="auto">
          <a:xfrm>
            <a:off x="6011863" y="4635500"/>
            <a:ext cx="2808287" cy="9779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受け取った人が</a:t>
            </a:r>
            <a:r>
              <a:rPr lang="ja-JP" altLang="en-US" sz="2400">
                <a:ea typeface="HGP創英角ﾎﾟｯﾌﾟ体" panose="040B0A00000000000000" pitchFamily="50" charset="-128"/>
              </a:rPr>
              <a:t>地域内で</a:t>
            </a:r>
            <a:r>
              <a:rPr lang="ja-JP" altLang="en-US">
                <a:ea typeface="HGP創英角ﾎﾟｯﾌﾟ体" panose="040B0A00000000000000" pitchFamily="50" charset="-128"/>
              </a:rPr>
              <a:t>また使う</a:t>
            </a:r>
            <a:endParaRPr lang="ja-JP" altLang="en-US" sz="1000">
              <a:ea typeface="HGP創英角ﾎﾟｯﾌﾟ体" panose="040B0A00000000000000" pitchFamily="50" charset="-128"/>
            </a:endParaRPr>
          </a:p>
        </p:txBody>
      </p:sp>
      <p:sp>
        <p:nvSpPr>
          <p:cNvPr id="3391535" name="Line 47">
            <a:extLst>
              <a:ext uri="{FF2B5EF4-FFF2-40B4-BE49-F238E27FC236}">
                <a16:creationId xmlns:a16="http://schemas.microsoft.com/office/drawing/2014/main" id="{E6EE1887-DFCF-468B-88D3-4BD47A9E3AFF}"/>
              </a:ext>
            </a:extLst>
          </p:cNvPr>
          <p:cNvSpPr>
            <a:spLocks noChangeShapeType="1"/>
          </p:cNvSpPr>
          <p:nvPr/>
        </p:nvSpPr>
        <p:spPr bwMode="auto">
          <a:xfrm flipH="1" flipV="1">
            <a:off x="3995738" y="4005263"/>
            <a:ext cx="43180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36" name="Line 48">
            <a:extLst>
              <a:ext uri="{FF2B5EF4-FFF2-40B4-BE49-F238E27FC236}">
                <a16:creationId xmlns:a16="http://schemas.microsoft.com/office/drawing/2014/main" id="{1307EA21-C175-47D8-8915-3B052366641B}"/>
              </a:ext>
            </a:extLst>
          </p:cNvPr>
          <p:cNvSpPr>
            <a:spLocks noChangeShapeType="1"/>
          </p:cNvSpPr>
          <p:nvPr/>
        </p:nvSpPr>
        <p:spPr bwMode="auto">
          <a:xfrm flipV="1">
            <a:off x="5292725" y="4076700"/>
            <a:ext cx="1871663" cy="576263"/>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37" name="Line 49">
            <a:extLst>
              <a:ext uri="{FF2B5EF4-FFF2-40B4-BE49-F238E27FC236}">
                <a16:creationId xmlns:a16="http://schemas.microsoft.com/office/drawing/2014/main" id="{648D9948-FE03-4A9D-AD5E-4A5898524EDD}"/>
              </a:ext>
            </a:extLst>
          </p:cNvPr>
          <p:cNvSpPr>
            <a:spLocks noChangeShapeType="1"/>
          </p:cNvSpPr>
          <p:nvPr/>
        </p:nvSpPr>
        <p:spPr bwMode="auto">
          <a:xfrm flipH="1" flipV="1">
            <a:off x="2987675" y="4005263"/>
            <a:ext cx="1008063"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38" name="AutoShape 50">
            <a:extLst>
              <a:ext uri="{FF2B5EF4-FFF2-40B4-BE49-F238E27FC236}">
                <a16:creationId xmlns:a16="http://schemas.microsoft.com/office/drawing/2014/main" id="{88609919-DA74-433F-AAF4-455109A31301}"/>
              </a:ext>
            </a:extLst>
          </p:cNvPr>
          <p:cNvSpPr>
            <a:spLocks noChangeArrowheads="1"/>
          </p:cNvSpPr>
          <p:nvPr/>
        </p:nvSpPr>
        <p:spPr bwMode="auto">
          <a:xfrm>
            <a:off x="2843213" y="5805488"/>
            <a:ext cx="3240087" cy="863600"/>
          </a:xfrm>
          <a:prstGeom prst="upArrow">
            <a:avLst>
              <a:gd name="adj1" fmla="val 82167"/>
              <a:gd name="adj2" fmla="val 34009"/>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1539" name="Text Box 51">
            <a:extLst>
              <a:ext uri="{FF2B5EF4-FFF2-40B4-BE49-F238E27FC236}">
                <a16:creationId xmlns:a16="http://schemas.microsoft.com/office/drawing/2014/main" id="{406A06C9-A82A-4658-A403-B7611E84F5B9}"/>
              </a:ext>
            </a:extLst>
          </p:cNvPr>
          <p:cNvSpPr txBox="1">
            <a:spLocks noChangeArrowheads="1"/>
          </p:cNvSpPr>
          <p:nvPr/>
        </p:nvSpPr>
        <p:spPr bwMode="auto">
          <a:xfrm>
            <a:off x="3059113" y="6027738"/>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地域内では循環せずに</a:t>
            </a:r>
          </a:p>
          <a:p>
            <a:pPr algn="ctr" eaLnBrk="1" hangingPunct="1">
              <a:spcBef>
                <a:spcPct val="0"/>
              </a:spcBef>
              <a:buFontTx/>
              <a:buNone/>
            </a:pPr>
            <a:r>
              <a:rPr lang="ja-JP" altLang="en-US" sz="1800">
                <a:ea typeface="HGP創英角ﾎﾟｯﾌﾟ体" panose="040B0A00000000000000" pitchFamily="50" charset="-128"/>
              </a:rPr>
              <a:t>都会</a:t>
            </a:r>
            <a:r>
              <a:rPr lang="ja-JP" altLang="en-US" sz="1600">
                <a:ea typeface="HGP創英角ﾎﾟｯﾌﾟ体" panose="040B0A00000000000000" pitchFamily="50" charset="-128"/>
              </a:rPr>
              <a:t>や海外</a:t>
            </a:r>
            <a:r>
              <a:rPr lang="ja-JP" altLang="en-US" sz="1800">
                <a:ea typeface="HGP創英角ﾎﾟｯﾌﾟ体" panose="040B0A00000000000000" pitchFamily="50" charset="-128"/>
              </a:rPr>
              <a:t>を活性化させる</a:t>
            </a:r>
          </a:p>
        </p:txBody>
      </p:sp>
      <p:sp>
        <p:nvSpPr>
          <p:cNvPr id="3391540" name="Line 52">
            <a:extLst>
              <a:ext uri="{FF2B5EF4-FFF2-40B4-BE49-F238E27FC236}">
                <a16:creationId xmlns:a16="http://schemas.microsoft.com/office/drawing/2014/main" id="{EE1E950C-276A-476F-A4AD-5FC40472E889}"/>
              </a:ext>
            </a:extLst>
          </p:cNvPr>
          <p:cNvSpPr>
            <a:spLocks noChangeShapeType="1"/>
          </p:cNvSpPr>
          <p:nvPr/>
        </p:nvSpPr>
        <p:spPr bwMode="auto">
          <a:xfrm flipV="1">
            <a:off x="4932363" y="4005263"/>
            <a:ext cx="1152525"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41" name="Line 53">
            <a:extLst>
              <a:ext uri="{FF2B5EF4-FFF2-40B4-BE49-F238E27FC236}">
                <a16:creationId xmlns:a16="http://schemas.microsoft.com/office/drawing/2014/main" id="{98A869CA-AA08-4300-B219-54B2F10A94AD}"/>
              </a:ext>
            </a:extLst>
          </p:cNvPr>
          <p:cNvSpPr>
            <a:spLocks noChangeShapeType="1"/>
          </p:cNvSpPr>
          <p:nvPr/>
        </p:nvSpPr>
        <p:spPr bwMode="auto">
          <a:xfrm flipH="1" flipV="1">
            <a:off x="755650" y="4005263"/>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42" name="Line 54">
            <a:extLst>
              <a:ext uri="{FF2B5EF4-FFF2-40B4-BE49-F238E27FC236}">
                <a16:creationId xmlns:a16="http://schemas.microsoft.com/office/drawing/2014/main" id="{C6287F54-1A12-4B1F-9DF8-AD32891D3CFB}"/>
              </a:ext>
            </a:extLst>
          </p:cNvPr>
          <p:cNvSpPr>
            <a:spLocks noChangeShapeType="1"/>
          </p:cNvSpPr>
          <p:nvPr/>
        </p:nvSpPr>
        <p:spPr bwMode="auto">
          <a:xfrm flipH="1" flipV="1">
            <a:off x="1908175" y="4016375"/>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43" name="Line 55">
            <a:extLst>
              <a:ext uri="{FF2B5EF4-FFF2-40B4-BE49-F238E27FC236}">
                <a16:creationId xmlns:a16="http://schemas.microsoft.com/office/drawing/2014/main" id="{0145A1D4-9D6B-4A3A-863F-180A737FA150}"/>
              </a:ext>
            </a:extLst>
          </p:cNvPr>
          <p:cNvSpPr>
            <a:spLocks noChangeShapeType="1"/>
          </p:cNvSpPr>
          <p:nvPr/>
        </p:nvSpPr>
        <p:spPr bwMode="auto">
          <a:xfrm flipV="1">
            <a:off x="2484438" y="4076700"/>
            <a:ext cx="2303462" cy="576263"/>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44" name="Line 56">
            <a:extLst>
              <a:ext uri="{FF2B5EF4-FFF2-40B4-BE49-F238E27FC236}">
                <a16:creationId xmlns:a16="http://schemas.microsoft.com/office/drawing/2014/main" id="{49C18620-E291-410E-B0C8-413F81E03801}"/>
              </a:ext>
            </a:extLst>
          </p:cNvPr>
          <p:cNvSpPr>
            <a:spLocks noChangeShapeType="1"/>
          </p:cNvSpPr>
          <p:nvPr/>
        </p:nvSpPr>
        <p:spPr bwMode="auto">
          <a:xfrm flipV="1">
            <a:off x="2987675" y="4005263"/>
            <a:ext cx="5256213"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45" name="Line 57">
            <a:extLst>
              <a:ext uri="{FF2B5EF4-FFF2-40B4-BE49-F238E27FC236}">
                <a16:creationId xmlns:a16="http://schemas.microsoft.com/office/drawing/2014/main" id="{7090ED41-D89C-410A-8F4F-25F10593F4BF}"/>
              </a:ext>
            </a:extLst>
          </p:cNvPr>
          <p:cNvSpPr>
            <a:spLocks noChangeShapeType="1"/>
          </p:cNvSpPr>
          <p:nvPr/>
        </p:nvSpPr>
        <p:spPr bwMode="auto">
          <a:xfrm flipH="1" flipV="1">
            <a:off x="2124075" y="4005263"/>
            <a:ext cx="1511300" cy="6477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46" name="Line 58">
            <a:extLst>
              <a:ext uri="{FF2B5EF4-FFF2-40B4-BE49-F238E27FC236}">
                <a16:creationId xmlns:a16="http://schemas.microsoft.com/office/drawing/2014/main" id="{A15A2680-47D0-494B-8AE0-D5D5380B9428}"/>
              </a:ext>
            </a:extLst>
          </p:cNvPr>
          <p:cNvSpPr>
            <a:spLocks noChangeShapeType="1"/>
          </p:cNvSpPr>
          <p:nvPr/>
        </p:nvSpPr>
        <p:spPr bwMode="auto">
          <a:xfrm flipV="1">
            <a:off x="2195513" y="4005263"/>
            <a:ext cx="64770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1547" name="AutoShape 59">
            <a:extLst>
              <a:ext uri="{FF2B5EF4-FFF2-40B4-BE49-F238E27FC236}">
                <a16:creationId xmlns:a16="http://schemas.microsoft.com/office/drawing/2014/main" id="{D9937EB1-54FC-4231-8FE0-EA288682926E}"/>
              </a:ext>
            </a:extLst>
          </p:cNvPr>
          <p:cNvSpPr>
            <a:spLocks noChangeArrowheads="1"/>
          </p:cNvSpPr>
          <p:nvPr/>
        </p:nvSpPr>
        <p:spPr bwMode="auto">
          <a:xfrm>
            <a:off x="7740650" y="1916113"/>
            <a:ext cx="1295400" cy="936625"/>
          </a:xfrm>
          <a:prstGeom prst="wedgeRoundRectCallout">
            <a:avLst>
              <a:gd name="adj1" fmla="val 10537"/>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雇用増！</a:t>
            </a:r>
          </a:p>
          <a:p>
            <a:pPr algn="ctr" eaLnBrk="1" hangingPunct="1">
              <a:spcBef>
                <a:spcPct val="0"/>
              </a:spcBef>
              <a:buFontTx/>
              <a:buNone/>
            </a:pPr>
            <a:r>
              <a:rPr lang="ja-JP" altLang="en-US" sz="1800" b="1">
                <a:ea typeface="HG丸ｺﾞｼｯｸM-PRO" panose="020F0600000000000000" pitchFamily="50" charset="-128"/>
              </a:rPr>
              <a:t>賃上げ！</a:t>
            </a:r>
          </a:p>
          <a:p>
            <a:pPr algn="ctr" eaLnBrk="1" hangingPunct="1">
              <a:spcBef>
                <a:spcPct val="0"/>
              </a:spcBef>
              <a:buFontTx/>
              <a:buNone/>
            </a:pPr>
            <a:r>
              <a:rPr lang="ja-JP" altLang="en-US" sz="1800" b="1">
                <a:ea typeface="HG丸ｺﾞｼｯｸM-PRO" panose="020F0600000000000000" pitchFamily="50" charset="-128"/>
              </a:rPr>
              <a:t>兼業奨励！</a:t>
            </a:r>
          </a:p>
        </p:txBody>
      </p:sp>
      <p:sp>
        <p:nvSpPr>
          <p:cNvPr id="3391548" name="AutoShape 60">
            <a:extLst>
              <a:ext uri="{FF2B5EF4-FFF2-40B4-BE49-F238E27FC236}">
                <a16:creationId xmlns:a16="http://schemas.microsoft.com/office/drawing/2014/main" id="{720D2F9A-0583-4084-818D-0BFD0396939F}"/>
              </a:ext>
            </a:extLst>
          </p:cNvPr>
          <p:cNvSpPr>
            <a:spLocks noChangeArrowheads="1"/>
          </p:cNvSpPr>
          <p:nvPr/>
        </p:nvSpPr>
        <p:spPr bwMode="auto">
          <a:xfrm>
            <a:off x="6611938" y="1916113"/>
            <a:ext cx="1079500" cy="936625"/>
          </a:xfrm>
          <a:prstGeom prst="wedgeRoundRectCallout">
            <a:avLst>
              <a:gd name="adj1" fmla="val -14880"/>
              <a:gd name="adj2" fmla="val 71523"/>
              <a:gd name="adj3"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地消地産物々交換を促進！</a:t>
            </a:r>
          </a:p>
        </p:txBody>
      </p:sp>
      <p:sp>
        <p:nvSpPr>
          <p:cNvPr id="3391549" name="AutoShape 61">
            <a:extLst>
              <a:ext uri="{FF2B5EF4-FFF2-40B4-BE49-F238E27FC236}">
                <a16:creationId xmlns:a16="http://schemas.microsoft.com/office/drawing/2014/main" id="{3BB7A734-6767-48B1-880F-F099B3B4AAF3}"/>
              </a:ext>
            </a:extLst>
          </p:cNvPr>
          <p:cNvSpPr>
            <a:spLocks noChangeArrowheads="1"/>
          </p:cNvSpPr>
          <p:nvPr/>
        </p:nvSpPr>
        <p:spPr bwMode="auto">
          <a:xfrm>
            <a:off x="5651500" y="1916113"/>
            <a:ext cx="936625" cy="936625"/>
          </a:xfrm>
          <a:prstGeom prst="wedgeRoundRectCallout">
            <a:avLst>
              <a:gd name="adj1" fmla="val -12204"/>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地域の業者に発注！</a:t>
            </a:r>
          </a:p>
        </p:txBody>
      </p:sp>
      <p:sp>
        <p:nvSpPr>
          <p:cNvPr id="3391550" name="AutoShape 62">
            <a:extLst>
              <a:ext uri="{FF2B5EF4-FFF2-40B4-BE49-F238E27FC236}">
                <a16:creationId xmlns:a16="http://schemas.microsoft.com/office/drawing/2014/main" id="{FF3F0FDA-C0A6-4F66-B2E6-E604660300BB}"/>
              </a:ext>
            </a:extLst>
          </p:cNvPr>
          <p:cNvSpPr>
            <a:spLocks noChangeArrowheads="1"/>
          </p:cNvSpPr>
          <p:nvPr/>
        </p:nvSpPr>
        <p:spPr bwMode="auto">
          <a:xfrm>
            <a:off x="4643438" y="1916113"/>
            <a:ext cx="936625" cy="936625"/>
          </a:xfrm>
          <a:prstGeom prst="wedgeRoundRectCallout">
            <a:avLst>
              <a:gd name="adj1" fmla="val -12204"/>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地域内向けは安く！</a:t>
            </a:r>
          </a:p>
        </p:txBody>
      </p:sp>
      <p:sp>
        <p:nvSpPr>
          <p:cNvPr id="3391551" name="AutoShape 63">
            <a:extLst>
              <a:ext uri="{FF2B5EF4-FFF2-40B4-BE49-F238E27FC236}">
                <a16:creationId xmlns:a16="http://schemas.microsoft.com/office/drawing/2014/main" id="{0C7E0E2F-6261-445B-883E-C1E104412CC2}"/>
              </a:ext>
            </a:extLst>
          </p:cNvPr>
          <p:cNvSpPr>
            <a:spLocks noChangeArrowheads="1"/>
          </p:cNvSpPr>
          <p:nvPr/>
        </p:nvSpPr>
        <p:spPr bwMode="auto">
          <a:xfrm>
            <a:off x="3419475" y="1916113"/>
            <a:ext cx="1152525" cy="936625"/>
          </a:xfrm>
          <a:prstGeom prst="wedgeRoundRectCallout">
            <a:avLst>
              <a:gd name="adj1" fmla="val -551"/>
              <a:gd name="adj2" fmla="val 71523"/>
              <a:gd name="adj3"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地域の自然エネルギー活用</a:t>
            </a:r>
            <a:r>
              <a:rPr lang="en-US" altLang="ja-JP" sz="1800" b="1">
                <a:ea typeface="HG丸ｺﾞｼｯｸM-PRO" panose="020F0600000000000000" pitchFamily="50" charset="-128"/>
              </a:rPr>
              <a:t>!</a:t>
            </a:r>
          </a:p>
        </p:txBody>
      </p:sp>
      <p:sp>
        <p:nvSpPr>
          <p:cNvPr id="3391552" name="AutoShape 64">
            <a:extLst>
              <a:ext uri="{FF2B5EF4-FFF2-40B4-BE49-F238E27FC236}">
                <a16:creationId xmlns:a16="http://schemas.microsoft.com/office/drawing/2014/main" id="{74483523-7C94-486A-8E20-17CB015183AA}"/>
              </a:ext>
            </a:extLst>
          </p:cNvPr>
          <p:cNvSpPr>
            <a:spLocks noChangeArrowheads="1"/>
          </p:cNvSpPr>
          <p:nvPr/>
        </p:nvSpPr>
        <p:spPr bwMode="auto">
          <a:xfrm>
            <a:off x="2484438" y="1916113"/>
            <a:ext cx="863600" cy="936625"/>
          </a:xfrm>
          <a:prstGeom prst="wedgeRoundRectCallout">
            <a:avLst>
              <a:gd name="adj1" fmla="val -17463"/>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地域から資金調達！</a:t>
            </a:r>
          </a:p>
        </p:txBody>
      </p:sp>
      <p:sp>
        <p:nvSpPr>
          <p:cNvPr id="3391553" name="AutoShape 65">
            <a:extLst>
              <a:ext uri="{FF2B5EF4-FFF2-40B4-BE49-F238E27FC236}">
                <a16:creationId xmlns:a16="http://schemas.microsoft.com/office/drawing/2014/main" id="{CD009FC7-4082-484B-B7A8-337ACDB66E21}"/>
              </a:ext>
            </a:extLst>
          </p:cNvPr>
          <p:cNvSpPr>
            <a:spLocks noChangeArrowheads="1"/>
          </p:cNvSpPr>
          <p:nvPr/>
        </p:nvSpPr>
        <p:spPr bwMode="auto">
          <a:xfrm>
            <a:off x="1547813" y="1916113"/>
            <a:ext cx="863600" cy="936625"/>
          </a:xfrm>
          <a:prstGeom prst="wedgeRoundRectCallout">
            <a:avLst>
              <a:gd name="adj1" fmla="val -17463"/>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地域から資金調達！</a:t>
            </a:r>
          </a:p>
        </p:txBody>
      </p:sp>
      <p:sp>
        <p:nvSpPr>
          <p:cNvPr id="3391554" name="AutoShape 66">
            <a:extLst>
              <a:ext uri="{FF2B5EF4-FFF2-40B4-BE49-F238E27FC236}">
                <a16:creationId xmlns:a16="http://schemas.microsoft.com/office/drawing/2014/main" id="{9C7D5009-4430-4D20-8462-E6FDC14BFA89}"/>
              </a:ext>
            </a:extLst>
          </p:cNvPr>
          <p:cNvSpPr>
            <a:spLocks noChangeArrowheads="1"/>
          </p:cNvSpPr>
          <p:nvPr/>
        </p:nvSpPr>
        <p:spPr bwMode="auto">
          <a:xfrm>
            <a:off x="179388" y="1916113"/>
            <a:ext cx="1296987" cy="936625"/>
          </a:xfrm>
          <a:prstGeom prst="wedgeRoundRectCallout">
            <a:avLst>
              <a:gd name="adj1" fmla="val -28333"/>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都会に預けず地域内に再投資！</a:t>
            </a:r>
          </a:p>
        </p:txBody>
      </p:sp>
      <p:sp>
        <p:nvSpPr>
          <p:cNvPr id="3391555" name="AutoShape 67">
            <a:extLst>
              <a:ext uri="{FF2B5EF4-FFF2-40B4-BE49-F238E27FC236}">
                <a16:creationId xmlns:a16="http://schemas.microsoft.com/office/drawing/2014/main" id="{D4268DA3-C562-4A5E-8850-D8996CDE8516}"/>
              </a:ext>
            </a:extLst>
          </p:cNvPr>
          <p:cNvSpPr>
            <a:spLocks noChangeArrowheads="1"/>
          </p:cNvSpPr>
          <p:nvPr/>
        </p:nvSpPr>
        <p:spPr bwMode="auto">
          <a:xfrm>
            <a:off x="5364163" y="981075"/>
            <a:ext cx="3095625" cy="720725"/>
          </a:xfrm>
          <a:prstGeom prst="wedgeRoundRectCallout">
            <a:avLst>
              <a:gd name="adj1" fmla="val -59486"/>
              <a:gd name="adj2" fmla="val 7708"/>
              <a:gd name="adj3"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地域外への売り上げを増やし、もっと</a:t>
            </a:r>
            <a:r>
              <a:rPr lang="en-US" altLang="ja-JP" sz="1800" b="1">
                <a:ea typeface="HG丸ｺﾞｼｯｸM-PRO" panose="020F0600000000000000" pitchFamily="50" charset="-128"/>
              </a:rPr>
              <a:t>｢</a:t>
            </a:r>
            <a:r>
              <a:rPr lang="ja-JP" altLang="en-US" sz="1800" b="1">
                <a:ea typeface="HG丸ｺﾞｼｯｸM-PRO" panose="020F0600000000000000" pitchFamily="50" charset="-128"/>
              </a:rPr>
              <a:t>外貨</a:t>
            </a:r>
            <a:r>
              <a:rPr lang="en-US" altLang="ja-JP" sz="1800" b="1">
                <a:ea typeface="HG丸ｺﾞｼｯｸM-PRO" panose="020F0600000000000000" pitchFamily="50" charset="-128"/>
              </a:rPr>
              <a:t>｣</a:t>
            </a:r>
            <a:r>
              <a:rPr lang="ja-JP" altLang="en-US" sz="1800" b="1">
                <a:ea typeface="HG丸ｺﾞｼｯｸM-PRO" panose="020F0600000000000000" pitchFamily="50" charset="-128"/>
              </a:rPr>
              <a:t>を獲得！</a:t>
            </a:r>
          </a:p>
        </p:txBody>
      </p:sp>
      <p:sp>
        <p:nvSpPr>
          <p:cNvPr id="3391556" name="AutoShape 68">
            <a:extLst>
              <a:ext uri="{FF2B5EF4-FFF2-40B4-BE49-F238E27FC236}">
                <a16:creationId xmlns:a16="http://schemas.microsoft.com/office/drawing/2014/main" id="{2E12EB3D-541B-4C1A-BA21-019227745A34}"/>
              </a:ext>
            </a:extLst>
          </p:cNvPr>
          <p:cNvSpPr>
            <a:spLocks noChangeArrowheads="1"/>
          </p:cNvSpPr>
          <p:nvPr/>
        </p:nvSpPr>
        <p:spPr bwMode="auto">
          <a:xfrm flipH="1">
            <a:off x="4716463" y="4581525"/>
            <a:ext cx="1368425" cy="12239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91490"/>
                                        </p:tgtEl>
                                        <p:attrNameLst>
                                          <p:attrName>style.visibility</p:attrName>
                                        </p:attrNameLst>
                                      </p:cBhvr>
                                      <p:to>
                                        <p:strVal val="visible"/>
                                      </p:to>
                                    </p:set>
                                    <p:anim calcmode="lin" valueType="num">
                                      <p:cBhvr>
                                        <p:cTn id="7" dur="500" fill="hold"/>
                                        <p:tgtEl>
                                          <p:spTgt spid="3391490"/>
                                        </p:tgtEl>
                                        <p:attrNameLst>
                                          <p:attrName>ppt_x</p:attrName>
                                        </p:attrNameLst>
                                      </p:cBhvr>
                                      <p:tavLst>
                                        <p:tav tm="0">
                                          <p:val>
                                            <p:strVal val="#ppt_x-.2"/>
                                          </p:val>
                                        </p:tav>
                                        <p:tav tm="100000">
                                          <p:val>
                                            <p:strVal val="#ppt_x"/>
                                          </p:val>
                                        </p:tav>
                                      </p:tavLst>
                                    </p:anim>
                                    <p:anim calcmode="lin" valueType="num">
                                      <p:cBhvr>
                                        <p:cTn id="8" dur="500" fill="hold"/>
                                        <p:tgtEl>
                                          <p:spTgt spid="3391490"/>
                                        </p:tgtEl>
                                        <p:attrNameLst>
                                          <p:attrName>ppt_y</p:attrName>
                                        </p:attrNameLst>
                                      </p:cBhvr>
                                      <p:tavLst>
                                        <p:tav tm="0">
                                          <p:val>
                                            <p:strVal val="#ppt_y"/>
                                          </p:val>
                                        </p:tav>
                                        <p:tav tm="100000">
                                          <p:val>
                                            <p:strVal val="#ppt_y"/>
                                          </p:val>
                                        </p:tav>
                                      </p:tavLst>
                                    </p:anim>
                                    <p:animEffect transition="in" filter="wipe(right)" prLst="gradientSize: 0.1">
                                      <p:cBhvr>
                                        <p:cTn id="9" dur="500"/>
                                        <p:tgtEl>
                                          <p:spTgt spid="3391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 fill="hold" nodeType="clickEffect">
                                  <p:stCondLst>
                                    <p:cond delay="0"/>
                                  </p:stCondLst>
                                  <p:childTnLst>
                                    <p:set>
                                      <p:cBhvr>
                                        <p:cTn id="13" dur="1" fill="hold">
                                          <p:stCondLst>
                                            <p:cond delay="0"/>
                                          </p:stCondLst>
                                        </p:cTn>
                                        <p:tgtEl>
                                          <p:spTgt spid="3391507"/>
                                        </p:tgtEl>
                                        <p:attrNameLst>
                                          <p:attrName>style.visibility</p:attrName>
                                        </p:attrNameLst>
                                      </p:cBhvr>
                                      <p:to>
                                        <p:strVal val="visible"/>
                                      </p:to>
                                    </p:set>
                                    <p:anim calcmode="lin" valueType="num">
                                      <p:cBhvr>
                                        <p:cTn id="14" dur="500" fill="hold"/>
                                        <p:tgtEl>
                                          <p:spTgt spid="3391507"/>
                                        </p:tgtEl>
                                        <p:attrNameLst>
                                          <p:attrName>ppt_x</p:attrName>
                                        </p:attrNameLst>
                                      </p:cBhvr>
                                      <p:tavLst>
                                        <p:tav tm="0">
                                          <p:val>
                                            <p:strVal val="#ppt_x"/>
                                          </p:val>
                                        </p:tav>
                                        <p:tav tm="100000">
                                          <p:val>
                                            <p:strVal val="#ppt_x"/>
                                          </p:val>
                                        </p:tav>
                                      </p:tavLst>
                                    </p:anim>
                                    <p:anim calcmode="lin" valueType="num">
                                      <p:cBhvr>
                                        <p:cTn id="15" dur="500" fill="hold"/>
                                        <p:tgtEl>
                                          <p:spTgt spid="3391507"/>
                                        </p:tgtEl>
                                        <p:attrNameLst>
                                          <p:attrName>ppt_y</p:attrName>
                                        </p:attrNameLst>
                                      </p:cBhvr>
                                      <p:tavLst>
                                        <p:tav tm="0">
                                          <p:val>
                                            <p:strVal val="#ppt_y-#ppt_h/2"/>
                                          </p:val>
                                        </p:tav>
                                        <p:tav tm="100000">
                                          <p:val>
                                            <p:strVal val="#ppt_y"/>
                                          </p:val>
                                        </p:tav>
                                      </p:tavLst>
                                    </p:anim>
                                    <p:anim calcmode="lin" valueType="num">
                                      <p:cBhvr>
                                        <p:cTn id="16" dur="500" fill="hold"/>
                                        <p:tgtEl>
                                          <p:spTgt spid="3391507"/>
                                        </p:tgtEl>
                                        <p:attrNameLst>
                                          <p:attrName>ppt_w</p:attrName>
                                        </p:attrNameLst>
                                      </p:cBhvr>
                                      <p:tavLst>
                                        <p:tav tm="0">
                                          <p:val>
                                            <p:strVal val="#ppt_w"/>
                                          </p:val>
                                        </p:tav>
                                        <p:tav tm="100000">
                                          <p:val>
                                            <p:strVal val="#ppt_w"/>
                                          </p:val>
                                        </p:tav>
                                      </p:tavLst>
                                    </p:anim>
                                    <p:anim calcmode="lin" valueType="num">
                                      <p:cBhvr>
                                        <p:cTn id="17" dur="500" fill="hold"/>
                                        <p:tgtEl>
                                          <p:spTgt spid="3391507"/>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3391508"/>
                                        </p:tgtEl>
                                        <p:attrNameLst>
                                          <p:attrName>style.visibility</p:attrName>
                                        </p:attrNameLst>
                                      </p:cBhvr>
                                      <p:to>
                                        <p:strVal val="visible"/>
                                      </p:to>
                                    </p:set>
                                    <p:anim calcmode="lin" valueType="num">
                                      <p:cBhvr>
                                        <p:cTn id="20" dur="500" fill="hold"/>
                                        <p:tgtEl>
                                          <p:spTgt spid="3391508"/>
                                        </p:tgtEl>
                                        <p:attrNameLst>
                                          <p:attrName>ppt_x</p:attrName>
                                        </p:attrNameLst>
                                      </p:cBhvr>
                                      <p:tavLst>
                                        <p:tav tm="0">
                                          <p:val>
                                            <p:strVal val="#ppt_x"/>
                                          </p:val>
                                        </p:tav>
                                        <p:tav tm="100000">
                                          <p:val>
                                            <p:strVal val="#ppt_x"/>
                                          </p:val>
                                        </p:tav>
                                      </p:tavLst>
                                    </p:anim>
                                    <p:anim calcmode="lin" valueType="num">
                                      <p:cBhvr>
                                        <p:cTn id="21" dur="500" fill="hold"/>
                                        <p:tgtEl>
                                          <p:spTgt spid="3391508"/>
                                        </p:tgtEl>
                                        <p:attrNameLst>
                                          <p:attrName>ppt_y</p:attrName>
                                        </p:attrNameLst>
                                      </p:cBhvr>
                                      <p:tavLst>
                                        <p:tav tm="0">
                                          <p:val>
                                            <p:strVal val="#ppt_y-#ppt_h/2"/>
                                          </p:val>
                                        </p:tav>
                                        <p:tav tm="100000">
                                          <p:val>
                                            <p:strVal val="#ppt_y"/>
                                          </p:val>
                                        </p:tav>
                                      </p:tavLst>
                                    </p:anim>
                                    <p:anim calcmode="lin" valueType="num">
                                      <p:cBhvr>
                                        <p:cTn id="22" dur="500" fill="hold"/>
                                        <p:tgtEl>
                                          <p:spTgt spid="3391508"/>
                                        </p:tgtEl>
                                        <p:attrNameLst>
                                          <p:attrName>ppt_w</p:attrName>
                                        </p:attrNameLst>
                                      </p:cBhvr>
                                      <p:tavLst>
                                        <p:tav tm="0">
                                          <p:val>
                                            <p:strVal val="#ppt_w"/>
                                          </p:val>
                                        </p:tav>
                                        <p:tav tm="100000">
                                          <p:val>
                                            <p:strVal val="#ppt_w"/>
                                          </p:val>
                                        </p:tav>
                                      </p:tavLst>
                                    </p:anim>
                                    <p:anim calcmode="lin" valueType="num">
                                      <p:cBhvr>
                                        <p:cTn id="23" dur="500" fill="hold"/>
                                        <p:tgtEl>
                                          <p:spTgt spid="3391508"/>
                                        </p:tgtEl>
                                        <p:attrNameLst>
                                          <p:attrName>ppt_h</p:attrName>
                                        </p:attrNameLst>
                                      </p:cBhvr>
                                      <p:tavLst>
                                        <p:tav tm="0">
                                          <p:val>
                                            <p:fltVal val="0"/>
                                          </p:val>
                                        </p:tav>
                                        <p:tav tm="100000">
                                          <p:val>
                                            <p:strVal val="#ppt_h"/>
                                          </p:val>
                                        </p:tav>
                                      </p:tavLst>
                                    </p:anim>
                                  </p:childTnLst>
                                </p:cTn>
                              </p:par>
                              <p:par>
                                <p:cTn id="24" presetID="17" presetClass="entr" presetSubtype="1" fill="hold" nodeType="withEffect">
                                  <p:stCondLst>
                                    <p:cond delay="0"/>
                                  </p:stCondLst>
                                  <p:childTnLst>
                                    <p:set>
                                      <p:cBhvr>
                                        <p:cTn id="25" dur="1" fill="hold">
                                          <p:stCondLst>
                                            <p:cond delay="0"/>
                                          </p:stCondLst>
                                        </p:cTn>
                                        <p:tgtEl>
                                          <p:spTgt spid="3391509"/>
                                        </p:tgtEl>
                                        <p:attrNameLst>
                                          <p:attrName>style.visibility</p:attrName>
                                        </p:attrNameLst>
                                      </p:cBhvr>
                                      <p:to>
                                        <p:strVal val="visible"/>
                                      </p:to>
                                    </p:set>
                                    <p:anim calcmode="lin" valueType="num">
                                      <p:cBhvr>
                                        <p:cTn id="26" dur="500" fill="hold"/>
                                        <p:tgtEl>
                                          <p:spTgt spid="3391509"/>
                                        </p:tgtEl>
                                        <p:attrNameLst>
                                          <p:attrName>ppt_x</p:attrName>
                                        </p:attrNameLst>
                                      </p:cBhvr>
                                      <p:tavLst>
                                        <p:tav tm="0">
                                          <p:val>
                                            <p:strVal val="#ppt_x"/>
                                          </p:val>
                                        </p:tav>
                                        <p:tav tm="100000">
                                          <p:val>
                                            <p:strVal val="#ppt_x"/>
                                          </p:val>
                                        </p:tav>
                                      </p:tavLst>
                                    </p:anim>
                                    <p:anim calcmode="lin" valueType="num">
                                      <p:cBhvr>
                                        <p:cTn id="27" dur="500" fill="hold"/>
                                        <p:tgtEl>
                                          <p:spTgt spid="3391509"/>
                                        </p:tgtEl>
                                        <p:attrNameLst>
                                          <p:attrName>ppt_y</p:attrName>
                                        </p:attrNameLst>
                                      </p:cBhvr>
                                      <p:tavLst>
                                        <p:tav tm="0">
                                          <p:val>
                                            <p:strVal val="#ppt_y-#ppt_h/2"/>
                                          </p:val>
                                        </p:tav>
                                        <p:tav tm="100000">
                                          <p:val>
                                            <p:strVal val="#ppt_y"/>
                                          </p:val>
                                        </p:tav>
                                      </p:tavLst>
                                    </p:anim>
                                    <p:anim calcmode="lin" valueType="num">
                                      <p:cBhvr>
                                        <p:cTn id="28" dur="500" fill="hold"/>
                                        <p:tgtEl>
                                          <p:spTgt spid="3391509"/>
                                        </p:tgtEl>
                                        <p:attrNameLst>
                                          <p:attrName>ppt_w</p:attrName>
                                        </p:attrNameLst>
                                      </p:cBhvr>
                                      <p:tavLst>
                                        <p:tav tm="0">
                                          <p:val>
                                            <p:strVal val="#ppt_w"/>
                                          </p:val>
                                        </p:tav>
                                        <p:tav tm="100000">
                                          <p:val>
                                            <p:strVal val="#ppt_w"/>
                                          </p:val>
                                        </p:tav>
                                      </p:tavLst>
                                    </p:anim>
                                    <p:anim calcmode="lin" valueType="num">
                                      <p:cBhvr>
                                        <p:cTn id="29" dur="500" fill="hold"/>
                                        <p:tgtEl>
                                          <p:spTgt spid="3391509"/>
                                        </p:tgtEl>
                                        <p:attrNameLst>
                                          <p:attrName>ppt_h</p:attrName>
                                        </p:attrNameLst>
                                      </p:cBhvr>
                                      <p:tavLst>
                                        <p:tav tm="0">
                                          <p:val>
                                            <p:fltVal val="0"/>
                                          </p:val>
                                        </p:tav>
                                        <p:tav tm="100000">
                                          <p:val>
                                            <p:strVal val="#ppt_h"/>
                                          </p:val>
                                        </p:tav>
                                      </p:tavLst>
                                    </p:anim>
                                  </p:childTnLst>
                                </p:cTn>
                              </p:par>
                              <p:par>
                                <p:cTn id="30" presetID="17" presetClass="entr" presetSubtype="1" fill="hold" nodeType="withEffect">
                                  <p:stCondLst>
                                    <p:cond delay="0"/>
                                  </p:stCondLst>
                                  <p:childTnLst>
                                    <p:set>
                                      <p:cBhvr>
                                        <p:cTn id="31" dur="1" fill="hold">
                                          <p:stCondLst>
                                            <p:cond delay="0"/>
                                          </p:stCondLst>
                                        </p:cTn>
                                        <p:tgtEl>
                                          <p:spTgt spid="3391510"/>
                                        </p:tgtEl>
                                        <p:attrNameLst>
                                          <p:attrName>style.visibility</p:attrName>
                                        </p:attrNameLst>
                                      </p:cBhvr>
                                      <p:to>
                                        <p:strVal val="visible"/>
                                      </p:to>
                                    </p:set>
                                    <p:anim calcmode="lin" valueType="num">
                                      <p:cBhvr>
                                        <p:cTn id="32" dur="500" fill="hold"/>
                                        <p:tgtEl>
                                          <p:spTgt spid="3391510"/>
                                        </p:tgtEl>
                                        <p:attrNameLst>
                                          <p:attrName>ppt_x</p:attrName>
                                        </p:attrNameLst>
                                      </p:cBhvr>
                                      <p:tavLst>
                                        <p:tav tm="0">
                                          <p:val>
                                            <p:strVal val="#ppt_x"/>
                                          </p:val>
                                        </p:tav>
                                        <p:tav tm="100000">
                                          <p:val>
                                            <p:strVal val="#ppt_x"/>
                                          </p:val>
                                        </p:tav>
                                      </p:tavLst>
                                    </p:anim>
                                    <p:anim calcmode="lin" valueType="num">
                                      <p:cBhvr>
                                        <p:cTn id="33" dur="500" fill="hold"/>
                                        <p:tgtEl>
                                          <p:spTgt spid="3391510"/>
                                        </p:tgtEl>
                                        <p:attrNameLst>
                                          <p:attrName>ppt_y</p:attrName>
                                        </p:attrNameLst>
                                      </p:cBhvr>
                                      <p:tavLst>
                                        <p:tav tm="0">
                                          <p:val>
                                            <p:strVal val="#ppt_y-#ppt_h/2"/>
                                          </p:val>
                                        </p:tav>
                                        <p:tav tm="100000">
                                          <p:val>
                                            <p:strVal val="#ppt_y"/>
                                          </p:val>
                                        </p:tav>
                                      </p:tavLst>
                                    </p:anim>
                                    <p:anim calcmode="lin" valueType="num">
                                      <p:cBhvr>
                                        <p:cTn id="34" dur="500" fill="hold"/>
                                        <p:tgtEl>
                                          <p:spTgt spid="3391510"/>
                                        </p:tgtEl>
                                        <p:attrNameLst>
                                          <p:attrName>ppt_w</p:attrName>
                                        </p:attrNameLst>
                                      </p:cBhvr>
                                      <p:tavLst>
                                        <p:tav tm="0">
                                          <p:val>
                                            <p:strVal val="#ppt_w"/>
                                          </p:val>
                                        </p:tav>
                                        <p:tav tm="100000">
                                          <p:val>
                                            <p:strVal val="#ppt_w"/>
                                          </p:val>
                                        </p:tav>
                                      </p:tavLst>
                                    </p:anim>
                                    <p:anim calcmode="lin" valueType="num">
                                      <p:cBhvr>
                                        <p:cTn id="35" dur="500" fill="hold"/>
                                        <p:tgtEl>
                                          <p:spTgt spid="339151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29" presetClass="entr" presetSubtype="0" fill="hold" grpId="0" nodeType="afterEffect">
                                  <p:stCondLst>
                                    <p:cond delay="0"/>
                                  </p:stCondLst>
                                  <p:childTnLst>
                                    <p:set>
                                      <p:cBhvr>
                                        <p:cTn id="38" dur="1" fill="hold">
                                          <p:stCondLst>
                                            <p:cond delay="0"/>
                                          </p:stCondLst>
                                        </p:cTn>
                                        <p:tgtEl>
                                          <p:spTgt spid="3391491"/>
                                        </p:tgtEl>
                                        <p:attrNameLst>
                                          <p:attrName>style.visibility</p:attrName>
                                        </p:attrNameLst>
                                      </p:cBhvr>
                                      <p:to>
                                        <p:strVal val="visible"/>
                                      </p:to>
                                    </p:set>
                                    <p:anim calcmode="lin" valueType="num">
                                      <p:cBhvr>
                                        <p:cTn id="39" dur="500" fill="hold"/>
                                        <p:tgtEl>
                                          <p:spTgt spid="3391491"/>
                                        </p:tgtEl>
                                        <p:attrNameLst>
                                          <p:attrName>ppt_x</p:attrName>
                                        </p:attrNameLst>
                                      </p:cBhvr>
                                      <p:tavLst>
                                        <p:tav tm="0">
                                          <p:val>
                                            <p:strVal val="#ppt_x-.2"/>
                                          </p:val>
                                        </p:tav>
                                        <p:tav tm="100000">
                                          <p:val>
                                            <p:strVal val="#ppt_x"/>
                                          </p:val>
                                        </p:tav>
                                      </p:tavLst>
                                    </p:anim>
                                    <p:anim calcmode="lin" valueType="num">
                                      <p:cBhvr>
                                        <p:cTn id="40" dur="500" fill="hold"/>
                                        <p:tgtEl>
                                          <p:spTgt spid="3391491"/>
                                        </p:tgtEl>
                                        <p:attrNameLst>
                                          <p:attrName>ppt_y</p:attrName>
                                        </p:attrNameLst>
                                      </p:cBhvr>
                                      <p:tavLst>
                                        <p:tav tm="0">
                                          <p:val>
                                            <p:strVal val="#ppt_y"/>
                                          </p:val>
                                        </p:tav>
                                        <p:tav tm="100000">
                                          <p:val>
                                            <p:strVal val="#ppt_y"/>
                                          </p:val>
                                        </p:tav>
                                      </p:tavLst>
                                    </p:anim>
                                    <p:animEffect transition="in" filter="wipe(right)" prLst="gradientSize: 0.1">
                                      <p:cBhvr>
                                        <p:cTn id="41" dur="500"/>
                                        <p:tgtEl>
                                          <p:spTgt spid="3391491"/>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3391492"/>
                                        </p:tgtEl>
                                        <p:attrNameLst>
                                          <p:attrName>style.visibility</p:attrName>
                                        </p:attrNameLst>
                                      </p:cBhvr>
                                      <p:to>
                                        <p:strVal val="visible"/>
                                      </p:to>
                                    </p:set>
                                    <p:anim calcmode="lin" valueType="num">
                                      <p:cBhvr>
                                        <p:cTn id="44" dur="500" fill="hold"/>
                                        <p:tgtEl>
                                          <p:spTgt spid="3391492"/>
                                        </p:tgtEl>
                                        <p:attrNameLst>
                                          <p:attrName>ppt_x</p:attrName>
                                        </p:attrNameLst>
                                      </p:cBhvr>
                                      <p:tavLst>
                                        <p:tav tm="0">
                                          <p:val>
                                            <p:strVal val="#ppt_x-.2"/>
                                          </p:val>
                                        </p:tav>
                                        <p:tav tm="100000">
                                          <p:val>
                                            <p:strVal val="#ppt_x"/>
                                          </p:val>
                                        </p:tav>
                                      </p:tavLst>
                                    </p:anim>
                                    <p:anim calcmode="lin" valueType="num">
                                      <p:cBhvr>
                                        <p:cTn id="45" dur="500" fill="hold"/>
                                        <p:tgtEl>
                                          <p:spTgt spid="3391492"/>
                                        </p:tgtEl>
                                        <p:attrNameLst>
                                          <p:attrName>ppt_y</p:attrName>
                                        </p:attrNameLst>
                                      </p:cBhvr>
                                      <p:tavLst>
                                        <p:tav tm="0">
                                          <p:val>
                                            <p:strVal val="#ppt_y"/>
                                          </p:val>
                                        </p:tav>
                                        <p:tav tm="100000">
                                          <p:val>
                                            <p:strVal val="#ppt_y"/>
                                          </p:val>
                                        </p:tav>
                                      </p:tavLst>
                                    </p:anim>
                                    <p:animEffect transition="in" filter="wipe(right)" prLst="gradientSize: 0.1">
                                      <p:cBhvr>
                                        <p:cTn id="46" dur="500"/>
                                        <p:tgtEl>
                                          <p:spTgt spid="33914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nodeType="clickEffect">
                                  <p:stCondLst>
                                    <p:cond delay="0"/>
                                  </p:stCondLst>
                                  <p:childTnLst>
                                    <p:set>
                                      <p:cBhvr>
                                        <p:cTn id="50" dur="1" fill="hold">
                                          <p:stCondLst>
                                            <p:cond delay="0"/>
                                          </p:stCondLst>
                                        </p:cTn>
                                        <p:tgtEl>
                                          <p:spTgt spid="3391511"/>
                                        </p:tgtEl>
                                        <p:attrNameLst>
                                          <p:attrName>style.visibility</p:attrName>
                                        </p:attrNameLst>
                                      </p:cBhvr>
                                      <p:to>
                                        <p:strVal val="visible"/>
                                      </p:to>
                                    </p:set>
                                    <p:anim calcmode="lin" valueType="num">
                                      <p:cBhvr>
                                        <p:cTn id="51" dur="500" fill="hold"/>
                                        <p:tgtEl>
                                          <p:spTgt spid="3391511"/>
                                        </p:tgtEl>
                                        <p:attrNameLst>
                                          <p:attrName>ppt_x</p:attrName>
                                        </p:attrNameLst>
                                      </p:cBhvr>
                                      <p:tavLst>
                                        <p:tav tm="0">
                                          <p:val>
                                            <p:strVal val="#ppt_x"/>
                                          </p:val>
                                        </p:tav>
                                        <p:tav tm="100000">
                                          <p:val>
                                            <p:strVal val="#ppt_x"/>
                                          </p:val>
                                        </p:tav>
                                      </p:tavLst>
                                    </p:anim>
                                    <p:anim calcmode="lin" valueType="num">
                                      <p:cBhvr>
                                        <p:cTn id="52" dur="500" fill="hold"/>
                                        <p:tgtEl>
                                          <p:spTgt spid="3391511"/>
                                        </p:tgtEl>
                                        <p:attrNameLst>
                                          <p:attrName>ppt_y</p:attrName>
                                        </p:attrNameLst>
                                      </p:cBhvr>
                                      <p:tavLst>
                                        <p:tav tm="0">
                                          <p:val>
                                            <p:strVal val="#ppt_y-#ppt_h/2"/>
                                          </p:val>
                                        </p:tav>
                                        <p:tav tm="100000">
                                          <p:val>
                                            <p:strVal val="#ppt_y"/>
                                          </p:val>
                                        </p:tav>
                                      </p:tavLst>
                                    </p:anim>
                                    <p:anim calcmode="lin" valueType="num">
                                      <p:cBhvr>
                                        <p:cTn id="53" dur="500" fill="hold"/>
                                        <p:tgtEl>
                                          <p:spTgt spid="3391511"/>
                                        </p:tgtEl>
                                        <p:attrNameLst>
                                          <p:attrName>ppt_w</p:attrName>
                                        </p:attrNameLst>
                                      </p:cBhvr>
                                      <p:tavLst>
                                        <p:tav tm="0">
                                          <p:val>
                                            <p:strVal val="#ppt_w"/>
                                          </p:val>
                                        </p:tav>
                                        <p:tav tm="100000">
                                          <p:val>
                                            <p:strVal val="#ppt_w"/>
                                          </p:val>
                                        </p:tav>
                                      </p:tavLst>
                                    </p:anim>
                                    <p:anim calcmode="lin" valueType="num">
                                      <p:cBhvr>
                                        <p:cTn id="54" dur="500" fill="hold"/>
                                        <p:tgtEl>
                                          <p:spTgt spid="3391511"/>
                                        </p:tgtEl>
                                        <p:attrNameLst>
                                          <p:attrName>ppt_h</p:attrName>
                                        </p:attrNameLst>
                                      </p:cBhvr>
                                      <p:tavLst>
                                        <p:tav tm="0">
                                          <p:val>
                                            <p:fltVal val="0"/>
                                          </p:val>
                                        </p:tav>
                                        <p:tav tm="100000">
                                          <p:val>
                                            <p:strVal val="#ppt_h"/>
                                          </p:val>
                                        </p:tav>
                                      </p:tavLst>
                                    </p:anim>
                                  </p:childTnLst>
                                </p:cTn>
                              </p:par>
                              <p:par>
                                <p:cTn id="55" presetID="17" presetClass="entr" presetSubtype="1" fill="hold" nodeType="withEffect">
                                  <p:stCondLst>
                                    <p:cond delay="0"/>
                                  </p:stCondLst>
                                  <p:childTnLst>
                                    <p:set>
                                      <p:cBhvr>
                                        <p:cTn id="56" dur="1" fill="hold">
                                          <p:stCondLst>
                                            <p:cond delay="0"/>
                                          </p:stCondLst>
                                        </p:cTn>
                                        <p:tgtEl>
                                          <p:spTgt spid="3391512"/>
                                        </p:tgtEl>
                                        <p:attrNameLst>
                                          <p:attrName>style.visibility</p:attrName>
                                        </p:attrNameLst>
                                      </p:cBhvr>
                                      <p:to>
                                        <p:strVal val="visible"/>
                                      </p:to>
                                    </p:set>
                                    <p:anim calcmode="lin" valueType="num">
                                      <p:cBhvr>
                                        <p:cTn id="57" dur="500" fill="hold"/>
                                        <p:tgtEl>
                                          <p:spTgt spid="3391512"/>
                                        </p:tgtEl>
                                        <p:attrNameLst>
                                          <p:attrName>ppt_x</p:attrName>
                                        </p:attrNameLst>
                                      </p:cBhvr>
                                      <p:tavLst>
                                        <p:tav tm="0">
                                          <p:val>
                                            <p:strVal val="#ppt_x"/>
                                          </p:val>
                                        </p:tav>
                                        <p:tav tm="100000">
                                          <p:val>
                                            <p:strVal val="#ppt_x"/>
                                          </p:val>
                                        </p:tav>
                                      </p:tavLst>
                                    </p:anim>
                                    <p:anim calcmode="lin" valueType="num">
                                      <p:cBhvr>
                                        <p:cTn id="58" dur="500" fill="hold"/>
                                        <p:tgtEl>
                                          <p:spTgt spid="3391512"/>
                                        </p:tgtEl>
                                        <p:attrNameLst>
                                          <p:attrName>ppt_y</p:attrName>
                                        </p:attrNameLst>
                                      </p:cBhvr>
                                      <p:tavLst>
                                        <p:tav tm="0">
                                          <p:val>
                                            <p:strVal val="#ppt_y-#ppt_h/2"/>
                                          </p:val>
                                        </p:tav>
                                        <p:tav tm="100000">
                                          <p:val>
                                            <p:strVal val="#ppt_y"/>
                                          </p:val>
                                        </p:tav>
                                      </p:tavLst>
                                    </p:anim>
                                    <p:anim calcmode="lin" valueType="num">
                                      <p:cBhvr>
                                        <p:cTn id="59" dur="500" fill="hold"/>
                                        <p:tgtEl>
                                          <p:spTgt spid="3391512"/>
                                        </p:tgtEl>
                                        <p:attrNameLst>
                                          <p:attrName>ppt_w</p:attrName>
                                        </p:attrNameLst>
                                      </p:cBhvr>
                                      <p:tavLst>
                                        <p:tav tm="0">
                                          <p:val>
                                            <p:strVal val="#ppt_w"/>
                                          </p:val>
                                        </p:tav>
                                        <p:tav tm="100000">
                                          <p:val>
                                            <p:strVal val="#ppt_w"/>
                                          </p:val>
                                        </p:tav>
                                      </p:tavLst>
                                    </p:anim>
                                    <p:anim calcmode="lin" valueType="num">
                                      <p:cBhvr>
                                        <p:cTn id="60" dur="500" fill="hold"/>
                                        <p:tgtEl>
                                          <p:spTgt spid="3391512"/>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3391513"/>
                                        </p:tgtEl>
                                        <p:attrNameLst>
                                          <p:attrName>style.visibility</p:attrName>
                                        </p:attrNameLst>
                                      </p:cBhvr>
                                      <p:to>
                                        <p:strVal val="visible"/>
                                      </p:to>
                                    </p:set>
                                    <p:anim calcmode="lin" valueType="num">
                                      <p:cBhvr>
                                        <p:cTn id="63" dur="500" fill="hold"/>
                                        <p:tgtEl>
                                          <p:spTgt spid="3391513"/>
                                        </p:tgtEl>
                                        <p:attrNameLst>
                                          <p:attrName>ppt_x</p:attrName>
                                        </p:attrNameLst>
                                      </p:cBhvr>
                                      <p:tavLst>
                                        <p:tav tm="0">
                                          <p:val>
                                            <p:strVal val="#ppt_x"/>
                                          </p:val>
                                        </p:tav>
                                        <p:tav tm="100000">
                                          <p:val>
                                            <p:strVal val="#ppt_x"/>
                                          </p:val>
                                        </p:tav>
                                      </p:tavLst>
                                    </p:anim>
                                    <p:anim calcmode="lin" valueType="num">
                                      <p:cBhvr>
                                        <p:cTn id="64" dur="500" fill="hold"/>
                                        <p:tgtEl>
                                          <p:spTgt spid="3391513"/>
                                        </p:tgtEl>
                                        <p:attrNameLst>
                                          <p:attrName>ppt_y</p:attrName>
                                        </p:attrNameLst>
                                      </p:cBhvr>
                                      <p:tavLst>
                                        <p:tav tm="0">
                                          <p:val>
                                            <p:strVal val="#ppt_y-#ppt_h/2"/>
                                          </p:val>
                                        </p:tav>
                                        <p:tav tm="100000">
                                          <p:val>
                                            <p:strVal val="#ppt_y"/>
                                          </p:val>
                                        </p:tav>
                                      </p:tavLst>
                                    </p:anim>
                                    <p:anim calcmode="lin" valueType="num">
                                      <p:cBhvr>
                                        <p:cTn id="65" dur="500" fill="hold"/>
                                        <p:tgtEl>
                                          <p:spTgt spid="3391513"/>
                                        </p:tgtEl>
                                        <p:attrNameLst>
                                          <p:attrName>ppt_w</p:attrName>
                                        </p:attrNameLst>
                                      </p:cBhvr>
                                      <p:tavLst>
                                        <p:tav tm="0">
                                          <p:val>
                                            <p:strVal val="#ppt_w"/>
                                          </p:val>
                                        </p:tav>
                                        <p:tav tm="100000">
                                          <p:val>
                                            <p:strVal val="#ppt_w"/>
                                          </p:val>
                                        </p:tav>
                                      </p:tavLst>
                                    </p:anim>
                                    <p:anim calcmode="lin" valueType="num">
                                      <p:cBhvr>
                                        <p:cTn id="66" dur="500" fill="hold"/>
                                        <p:tgtEl>
                                          <p:spTgt spid="3391513"/>
                                        </p:tgtEl>
                                        <p:attrNameLst>
                                          <p:attrName>ppt_h</p:attrName>
                                        </p:attrNameLst>
                                      </p:cBhvr>
                                      <p:tavLst>
                                        <p:tav tm="0">
                                          <p:val>
                                            <p:fltVal val="0"/>
                                          </p:val>
                                        </p:tav>
                                        <p:tav tm="100000">
                                          <p:val>
                                            <p:strVal val="#ppt_h"/>
                                          </p:val>
                                        </p:tav>
                                      </p:tavLst>
                                    </p:anim>
                                  </p:childTnLst>
                                </p:cTn>
                              </p:par>
                              <p:par>
                                <p:cTn id="67" presetID="17" presetClass="entr" presetSubtype="1" fill="hold" nodeType="withEffect">
                                  <p:stCondLst>
                                    <p:cond delay="0"/>
                                  </p:stCondLst>
                                  <p:childTnLst>
                                    <p:set>
                                      <p:cBhvr>
                                        <p:cTn id="68" dur="1" fill="hold">
                                          <p:stCondLst>
                                            <p:cond delay="0"/>
                                          </p:stCondLst>
                                        </p:cTn>
                                        <p:tgtEl>
                                          <p:spTgt spid="3391514"/>
                                        </p:tgtEl>
                                        <p:attrNameLst>
                                          <p:attrName>style.visibility</p:attrName>
                                        </p:attrNameLst>
                                      </p:cBhvr>
                                      <p:to>
                                        <p:strVal val="visible"/>
                                      </p:to>
                                    </p:set>
                                    <p:anim calcmode="lin" valueType="num">
                                      <p:cBhvr>
                                        <p:cTn id="69" dur="500" fill="hold"/>
                                        <p:tgtEl>
                                          <p:spTgt spid="3391514"/>
                                        </p:tgtEl>
                                        <p:attrNameLst>
                                          <p:attrName>ppt_x</p:attrName>
                                        </p:attrNameLst>
                                      </p:cBhvr>
                                      <p:tavLst>
                                        <p:tav tm="0">
                                          <p:val>
                                            <p:strVal val="#ppt_x"/>
                                          </p:val>
                                        </p:tav>
                                        <p:tav tm="100000">
                                          <p:val>
                                            <p:strVal val="#ppt_x"/>
                                          </p:val>
                                        </p:tav>
                                      </p:tavLst>
                                    </p:anim>
                                    <p:anim calcmode="lin" valueType="num">
                                      <p:cBhvr>
                                        <p:cTn id="70" dur="500" fill="hold"/>
                                        <p:tgtEl>
                                          <p:spTgt spid="3391514"/>
                                        </p:tgtEl>
                                        <p:attrNameLst>
                                          <p:attrName>ppt_y</p:attrName>
                                        </p:attrNameLst>
                                      </p:cBhvr>
                                      <p:tavLst>
                                        <p:tav tm="0">
                                          <p:val>
                                            <p:strVal val="#ppt_y-#ppt_h/2"/>
                                          </p:val>
                                        </p:tav>
                                        <p:tav tm="100000">
                                          <p:val>
                                            <p:strVal val="#ppt_y"/>
                                          </p:val>
                                        </p:tav>
                                      </p:tavLst>
                                    </p:anim>
                                    <p:anim calcmode="lin" valueType="num">
                                      <p:cBhvr>
                                        <p:cTn id="71" dur="500" fill="hold"/>
                                        <p:tgtEl>
                                          <p:spTgt spid="3391514"/>
                                        </p:tgtEl>
                                        <p:attrNameLst>
                                          <p:attrName>ppt_w</p:attrName>
                                        </p:attrNameLst>
                                      </p:cBhvr>
                                      <p:tavLst>
                                        <p:tav tm="0">
                                          <p:val>
                                            <p:strVal val="#ppt_w"/>
                                          </p:val>
                                        </p:tav>
                                        <p:tav tm="100000">
                                          <p:val>
                                            <p:strVal val="#ppt_w"/>
                                          </p:val>
                                        </p:tav>
                                      </p:tavLst>
                                    </p:anim>
                                    <p:anim calcmode="lin" valueType="num">
                                      <p:cBhvr>
                                        <p:cTn id="72" dur="500" fill="hold"/>
                                        <p:tgtEl>
                                          <p:spTgt spid="3391514"/>
                                        </p:tgtEl>
                                        <p:attrNameLst>
                                          <p:attrName>ppt_h</p:attrName>
                                        </p:attrNameLst>
                                      </p:cBhvr>
                                      <p:tavLst>
                                        <p:tav tm="0">
                                          <p:val>
                                            <p:fltVal val="0"/>
                                          </p:val>
                                        </p:tav>
                                        <p:tav tm="100000">
                                          <p:val>
                                            <p:strVal val="#ppt_h"/>
                                          </p:val>
                                        </p:tav>
                                      </p:tavLst>
                                    </p:anim>
                                  </p:childTnLst>
                                </p:cTn>
                              </p:par>
                            </p:childTnLst>
                          </p:cTn>
                        </p:par>
                        <p:par>
                          <p:cTn id="73" fill="hold" nodeType="afterGroup">
                            <p:stCondLst>
                              <p:cond delay="500"/>
                            </p:stCondLst>
                            <p:childTnLst>
                              <p:par>
                                <p:cTn id="74" presetID="29" presetClass="entr" presetSubtype="0" fill="hold" grpId="0" nodeType="afterEffect">
                                  <p:stCondLst>
                                    <p:cond delay="0"/>
                                  </p:stCondLst>
                                  <p:childTnLst>
                                    <p:set>
                                      <p:cBhvr>
                                        <p:cTn id="75" dur="1" fill="hold">
                                          <p:stCondLst>
                                            <p:cond delay="0"/>
                                          </p:stCondLst>
                                        </p:cTn>
                                        <p:tgtEl>
                                          <p:spTgt spid="3391502"/>
                                        </p:tgtEl>
                                        <p:attrNameLst>
                                          <p:attrName>style.visibility</p:attrName>
                                        </p:attrNameLst>
                                      </p:cBhvr>
                                      <p:to>
                                        <p:strVal val="visible"/>
                                      </p:to>
                                    </p:set>
                                    <p:anim calcmode="lin" valueType="num">
                                      <p:cBhvr>
                                        <p:cTn id="76" dur="500" fill="hold"/>
                                        <p:tgtEl>
                                          <p:spTgt spid="3391502"/>
                                        </p:tgtEl>
                                        <p:attrNameLst>
                                          <p:attrName>ppt_x</p:attrName>
                                        </p:attrNameLst>
                                      </p:cBhvr>
                                      <p:tavLst>
                                        <p:tav tm="0">
                                          <p:val>
                                            <p:strVal val="#ppt_x-.2"/>
                                          </p:val>
                                        </p:tav>
                                        <p:tav tm="100000">
                                          <p:val>
                                            <p:strVal val="#ppt_x"/>
                                          </p:val>
                                        </p:tav>
                                      </p:tavLst>
                                    </p:anim>
                                    <p:anim calcmode="lin" valueType="num">
                                      <p:cBhvr>
                                        <p:cTn id="77" dur="500" fill="hold"/>
                                        <p:tgtEl>
                                          <p:spTgt spid="3391502"/>
                                        </p:tgtEl>
                                        <p:attrNameLst>
                                          <p:attrName>ppt_y</p:attrName>
                                        </p:attrNameLst>
                                      </p:cBhvr>
                                      <p:tavLst>
                                        <p:tav tm="0">
                                          <p:val>
                                            <p:strVal val="#ppt_y"/>
                                          </p:val>
                                        </p:tav>
                                        <p:tav tm="100000">
                                          <p:val>
                                            <p:strVal val="#ppt_y"/>
                                          </p:val>
                                        </p:tav>
                                      </p:tavLst>
                                    </p:anim>
                                    <p:animEffect transition="in" filter="wipe(right)" prLst="gradientSize: 0.1">
                                      <p:cBhvr>
                                        <p:cTn id="78" dur="500"/>
                                        <p:tgtEl>
                                          <p:spTgt spid="3391502"/>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3391493"/>
                                        </p:tgtEl>
                                        <p:attrNameLst>
                                          <p:attrName>style.visibility</p:attrName>
                                        </p:attrNameLst>
                                      </p:cBhvr>
                                      <p:to>
                                        <p:strVal val="visible"/>
                                      </p:to>
                                    </p:set>
                                    <p:anim calcmode="lin" valueType="num">
                                      <p:cBhvr>
                                        <p:cTn id="81" dur="500" fill="hold"/>
                                        <p:tgtEl>
                                          <p:spTgt spid="3391493"/>
                                        </p:tgtEl>
                                        <p:attrNameLst>
                                          <p:attrName>ppt_x</p:attrName>
                                        </p:attrNameLst>
                                      </p:cBhvr>
                                      <p:tavLst>
                                        <p:tav tm="0">
                                          <p:val>
                                            <p:strVal val="#ppt_x-.2"/>
                                          </p:val>
                                        </p:tav>
                                        <p:tav tm="100000">
                                          <p:val>
                                            <p:strVal val="#ppt_x"/>
                                          </p:val>
                                        </p:tav>
                                      </p:tavLst>
                                    </p:anim>
                                    <p:anim calcmode="lin" valueType="num">
                                      <p:cBhvr>
                                        <p:cTn id="82" dur="500" fill="hold"/>
                                        <p:tgtEl>
                                          <p:spTgt spid="3391493"/>
                                        </p:tgtEl>
                                        <p:attrNameLst>
                                          <p:attrName>ppt_y</p:attrName>
                                        </p:attrNameLst>
                                      </p:cBhvr>
                                      <p:tavLst>
                                        <p:tav tm="0">
                                          <p:val>
                                            <p:strVal val="#ppt_y"/>
                                          </p:val>
                                        </p:tav>
                                        <p:tav tm="100000">
                                          <p:val>
                                            <p:strVal val="#ppt_y"/>
                                          </p:val>
                                        </p:tav>
                                      </p:tavLst>
                                    </p:anim>
                                    <p:animEffect transition="in" filter="wipe(right)" prLst="gradientSize: 0.1">
                                      <p:cBhvr>
                                        <p:cTn id="83" dur="500"/>
                                        <p:tgtEl>
                                          <p:spTgt spid="339149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7" presetClass="entr" presetSubtype="1" fill="hold" nodeType="clickEffect">
                                  <p:stCondLst>
                                    <p:cond delay="0"/>
                                  </p:stCondLst>
                                  <p:childTnLst>
                                    <p:set>
                                      <p:cBhvr>
                                        <p:cTn id="87" dur="1" fill="hold">
                                          <p:stCondLst>
                                            <p:cond delay="0"/>
                                          </p:stCondLst>
                                        </p:cTn>
                                        <p:tgtEl>
                                          <p:spTgt spid="3391515"/>
                                        </p:tgtEl>
                                        <p:attrNameLst>
                                          <p:attrName>style.visibility</p:attrName>
                                        </p:attrNameLst>
                                      </p:cBhvr>
                                      <p:to>
                                        <p:strVal val="visible"/>
                                      </p:to>
                                    </p:set>
                                    <p:anim calcmode="lin" valueType="num">
                                      <p:cBhvr>
                                        <p:cTn id="88" dur="500" fill="hold"/>
                                        <p:tgtEl>
                                          <p:spTgt spid="3391515"/>
                                        </p:tgtEl>
                                        <p:attrNameLst>
                                          <p:attrName>ppt_x</p:attrName>
                                        </p:attrNameLst>
                                      </p:cBhvr>
                                      <p:tavLst>
                                        <p:tav tm="0">
                                          <p:val>
                                            <p:strVal val="#ppt_x"/>
                                          </p:val>
                                        </p:tav>
                                        <p:tav tm="100000">
                                          <p:val>
                                            <p:strVal val="#ppt_x"/>
                                          </p:val>
                                        </p:tav>
                                      </p:tavLst>
                                    </p:anim>
                                    <p:anim calcmode="lin" valueType="num">
                                      <p:cBhvr>
                                        <p:cTn id="89" dur="500" fill="hold"/>
                                        <p:tgtEl>
                                          <p:spTgt spid="3391515"/>
                                        </p:tgtEl>
                                        <p:attrNameLst>
                                          <p:attrName>ppt_y</p:attrName>
                                        </p:attrNameLst>
                                      </p:cBhvr>
                                      <p:tavLst>
                                        <p:tav tm="0">
                                          <p:val>
                                            <p:strVal val="#ppt_y-#ppt_h/2"/>
                                          </p:val>
                                        </p:tav>
                                        <p:tav tm="100000">
                                          <p:val>
                                            <p:strVal val="#ppt_y"/>
                                          </p:val>
                                        </p:tav>
                                      </p:tavLst>
                                    </p:anim>
                                    <p:anim calcmode="lin" valueType="num">
                                      <p:cBhvr>
                                        <p:cTn id="90" dur="500" fill="hold"/>
                                        <p:tgtEl>
                                          <p:spTgt spid="3391515"/>
                                        </p:tgtEl>
                                        <p:attrNameLst>
                                          <p:attrName>ppt_w</p:attrName>
                                        </p:attrNameLst>
                                      </p:cBhvr>
                                      <p:tavLst>
                                        <p:tav tm="0">
                                          <p:val>
                                            <p:strVal val="#ppt_w"/>
                                          </p:val>
                                        </p:tav>
                                        <p:tav tm="100000">
                                          <p:val>
                                            <p:strVal val="#ppt_w"/>
                                          </p:val>
                                        </p:tav>
                                      </p:tavLst>
                                    </p:anim>
                                    <p:anim calcmode="lin" valueType="num">
                                      <p:cBhvr>
                                        <p:cTn id="91" dur="500" fill="hold"/>
                                        <p:tgtEl>
                                          <p:spTgt spid="3391515"/>
                                        </p:tgtEl>
                                        <p:attrNameLst>
                                          <p:attrName>ppt_h</p:attrName>
                                        </p:attrNameLst>
                                      </p:cBhvr>
                                      <p:tavLst>
                                        <p:tav tm="0">
                                          <p:val>
                                            <p:fltVal val="0"/>
                                          </p:val>
                                        </p:tav>
                                        <p:tav tm="100000">
                                          <p:val>
                                            <p:strVal val="#ppt_h"/>
                                          </p:val>
                                        </p:tav>
                                      </p:tavLst>
                                    </p:anim>
                                  </p:childTnLst>
                                </p:cTn>
                              </p:par>
                              <p:par>
                                <p:cTn id="92" presetID="17" presetClass="entr" presetSubtype="1" fill="hold" nodeType="withEffect">
                                  <p:stCondLst>
                                    <p:cond delay="0"/>
                                  </p:stCondLst>
                                  <p:childTnLst>
                                    <p:set>
                                      <p:cBhvr>
                                        <p:cTn id="93" dur="1" fill="hold">
                                          <p:stCondLst>
                                            <p:cond delay="0"/>
                                          </p:stCondLst>
                                        </p:cTn>
                                        <p:tgtEl>
                                          <p:spTgt spid="3391516"/>
                                        </p:tgtEl>
                                        <p:attrNameLst>
                                          <p:attrName>style.visibility</p:attrName>
                                        </p:attrNameLst>
                                      </p:cBhvr>
                                      <p:to>
                                        <p:strVal val="visible"/>
                                      </p:to>
                                    </p:set>
                                    <p:anim calcmode="lin" valueType="num">
                                      <p:cBhvr>
                                        <p:cTn id="94" dur="500" fill="hold"/>
                                        <p:tgtEl>
                                          <p:spTgt spid="3391516"/>
                                        </p:tgtEl>
                                        <p:attrNameLst>
                                          <p:attrName>ppt_x</p:attrName>
                                        </p:attrNameLst>
                                      </p:cBhvr>
                                      <p:tavLst>
                                        <p:tav tm="0">
                                          <p:val>
                                            <p:strVal val="#ppt_x"/>
                                          </p:val>
                                        </p:tav>
                                        <p:tav tm="100000">
                                          <p:val>
                                            <p:strVal val="#ppt_x"/>
                                          </p:val>
                                        </p:tav>
                                      </p:tavLst>
                                    </p:anim>
                                    <p:anim calcmode="lin" valueType="num">
                                      <p:cBhvr>
                                        <p:cTn id="95" dur="500" fill="hold"/>
                                        <p:tgtEl>
                                          <p:spTgt spid="3391516"/>
                                        </p:tgtEl>
                                        <p:attrNameLst>
                                          <p:attrName>ppt_y</p:attrName>
                                        </p:attrNameLst>
                                      </p:cBhvr>
                                      <p:tavLst>
                                        <p:tav tm="0">
                                          <p:val>
                                            <p:strVal val="#ppt_y-#ppt_h/2"/>
                                          </p:val>
                                        </p:tav>
                                        <p:tav tm="100000">
                                          <p:val>
                                            <p:strVal val="#ppt_y"/>
                                          </p:val>
                                        </p:tav>
                                      </p:tavLst>
                                    </p:anim>
                                    <p:anim calcmode="lin" valueType="num">
                                      <p:cBhvr>
                                        <p:cTn id="96" dur="500" fill="hold"/>
                                        <p:tgtEl>
                                          <p:spTgt spid="3391516"/>
                                        </p:tgtEl>
                                        <p:attrNameLst>
                                          <p:attrName>ppt_w</p:attrName>
                                        </p:attrNameLst>
                                      </p:cBhvr>
                                      <p:tavLst>
                                        <p:tav tm="0">
                                          <p:val>
                                            <p:strVal val="#ppt_w"/>
                                          </p:val>
                                        </p:tav>
                                        <p:tav tm="100000">
                                          <p:val>
                                            <p:strVal val="#ppt_w"/>
                                          </p:val>
                                        </p:tav>
                                      </p:tavLst>
                                    </p:anim>
                                    <p:anim calcmode="lin" valueType="num">
                                      <p:cBhvr>
                                        <p:cTn id="97" dur="500" fill="hold"/>
                                        <p:tgtEl>
                                          <p:spTgt spid="3391516"/>
                                        </p:tgtEl>
                                        <p:attrNameLst>
                                          <p:attrName>ppt_h</p:attrName>
                                        </p:attrNameLst>
                                      </p:cBhvr>
                                      <p:tavLst>
                                        <p:tav tm="0">
                                          <p:val>
                                            <p:fltVal val="0"/>
                                          </p:val>
                                        </p:tav>
                                        <p:tav tm="100000">
                                          <p:val>
                                            <p:strVal val="#ppt_h"/>
                                          </p:val>
                                        </p:tav>
                                      </p:tavLst>
                                    </p:anim>
                                  </p:childTnLst>
                                </p:cTn>
                              </p:par>
                              <p:par>
                                <p:cTn id="98" presetID="17" presetClass="entr" presetSubtype="1" fill="hold" nodeType="withEffect">
                                  <p:stCondLst>
                                    <p:cond delay="0"/>
                                  </p:stCondLst>
                                  <p:childTnLst>
                                    <p:set>
                                      <p:cBhvr>
                                        <p:cTn id="99" dur="1" fill="hold">
                                          <p:stCondLst>
                                            <p:cond delay="0"/>
                                          </p:stCondLst>
                                        </p:cTn>
                                        <p:tgtEl>
                                          <p:spTgt spid="3391517"/>
                                        </p:tgtEl>
                                        <p:attrNameLst>
                                          <p:attrName>style.visibility</p:attrName>
                                        </p:attrNameLst>
                                      </p:cBhvr>
                                      <p:to>
                                        <p:strVal val="visible"/>
                                      </p:to>
                                    </p:set>
                                    <p:anim calcmode="lin" valueType="num">
                                      <p:cBhvr>
                                        <p:cTn id="100" dur="500" fill="hold"/>
                                        <p:tgtEl>
                                          <p:spTgt spid="3391517"/>
                                        </p:tgtEl>
                                        <p:attrNameLst>
                                          <p:attrName>ppt_x</p:attrName>
                                        </p:attrNameLst>
                                      </p:cBhvr>
                                      <p:tavLst>
                                        <p:tav tm="0">
                                          <p:val>
                                            <p:strVal val="#ppt_x"/>
                                          </p:val>
                                        </p:tav>
                                        <p:tav tm="100000">
                                          <p:val>
                                            <p:strVal val="#ppt_x"/>
                                          </p:val>
                                        </p:tav>
                                      </p:tavLst>
                                    </p:anim>
                                    <p:anim calcmode="lin" valueType="num">
                                      <p:cBhvr>
                                        <p:cTn id="101" dur="500" fill="hold"/>
                                        <p:tgtEl>
                                          <p:spTgt spid="3391517"/>
                                        </p:tgtEl>
                                        <p:attrNameLst>
                                          <p:attrName>ppt_y</p:attrName>
                                        </p:attrNameLst>
                                      </p:cBhvr>
                                      <p:tavLst>
                                        <p:tav tm="0">
                                          <p:val>
                                            <p:strVal val="#ppt_y-#ppt_h/2"/>
                                          </p:val>
                                        </p:tav>
                                        <p:tav tm="100000">
                                          <p:val>
                                            <p:strVal val="#ppt_y"/>
                                          </p:val>
                                        </p:tav>
                                      </p:tavLst>
                                    </p:anim>
                                    <p:anim calcmode="lin" valueType="num">
                                      <p:cBhvr>
                                        <p:cTn id="102" dur="500" fill="hold"/>
                                        <p:tgtEl>
                                          <p:spTgt spid="3391517"/>
                                        </p:tgtEl>
                                        <p:attrNameLst>
                                          <p:attrName>ppt_w</p:attrName>
                                        </p:attrNameLst>
                                      </p:cBhvr>
                                      <p:tavLst>
                                        <p:tav tm="0">
                                          <p:val>
                                            <p:strVal val="#ppt_w"/>
                                          </p:val>
                                        </p:tav>
                                        <p:tav tm="100000">
                                          <p:val>
                                            <p:strVal val="#ppt_w"/>
                                          </p:val>
                                        </p:tav>
                                      </p:tavLst>
                                    </p:anim>
                                    <p:anim calcmode="lin" valueType="num">
                                      <p:cBhvr>
                                        <p:cTn id="103" dur="500" fill="hold"/>
                                        <p:tgtEl>
                                          <p:spTgt spid="3391517"/>
                                        </p:tgtEl>
                                        <p:attrNameLst>
                                          <p:attrName>ppt_h</p:attrName>
                                        </p:attrNameLst>
                                      </p:cBhvr>
                                      <p:tavLst>
                                        <p:tav tm="0">
                                          <p:val>
                                            <p:fltVal val="0"/>
                                          </p:val>
                                        </p:tav>
                                        <p:tav tm="100000">
                                          <p:val>
                                            <p:strVal val="#ppt_h"/>
                                          </p:val>
                                        </p:tav>
                                      </p:tavLst>
                                    </p:anim>
                                  </p:childTnLst>
                                </p:cTn>
                              </p:par>
                              <p:par>
                                <p:cTn id="104" presetID="17" presetClass="entr" presetSubtype="1" fill="hold" nodeType="withEffect">
                                  <p:stCondLst>
                                    <p:cond delay="0"/>
                                  </p:stCondLst>
                                  <p:childTnLst>
                                    <p:set>
                                      <p:cBhvr>
                                        <p:cTn id="105" dur="1" fill="hold">
                                          <p:stCondLst>
                                            <p:cond delay="0"/>
                                          </p:stCondLst>
                                        </p:cTn>
                                        <p:tgtEl>
                                          <p:spTgt spid="3391518"/>
                                        </p:tgtEl>
                                        <p:attrNameLst>
                                          <p:attrName>style.visibility</p:attrName>
                                        </p:attrNameLst>
                                      </p:cBhvr>
                                      <p:to>
                                        <p:strVal val="visible"/>
                                      </p:to>
                                    </p:set>
                                    <p:anim calcmode="lin" valueType="num">
                                      <p:cBhvr>
                                        <p:cTn id="106" dur="500" fill="hold"/>
                                        <p:tgtEl>
                                          <p:spTgt spid="3391518"/>
                                        </p:tgtEl>
                                        <p:attrNameLst>
                                          <p:attrName>ppt_x</p:attrName>
                                        </p:attrNameLst>
                                      </p:cBhvr>
                                      <p:tavLst>
                                        <p:tav tm="0">
                                          <p:val>
                                            <p:strVal val="#ppt_x"/>
                                          </p:val>
                                        </p:tav>
                                        <p:tav tm="100000">
                                          <p:val>
                                            <p:strVal val="#ppt_x"/>
                                          </p:val>
                                        </p:tav>
                                      </p:tavLst>
                                    </p:anim>
                                    <p:anim calcmode="lin" valueType="num">
                                      <p:cBhvr>
                                        <p:cTn id="107" dur="500" fill="hold"/>
                                        <p:tgtEl>
                                          <p:spTgt spid="3391518"/>
                                        </p:tgtEl>
                                        <p:attrNameLst>
                                          <p:attrName>ppt_y</p:attrName>
                                        </p:attrNameLst>
                                      </p:cBhvr>
                                      <p:tavLst>
                                        <p:tav tm="0">
                                          <p:val>
                                            <p:strVal val="#ppt_y-#ppt_h/2"/>
                                          </p:val>
                                        </p:tav>
                                        <p:tav tm="100000">
                                          <p:val>
                                            <p:strVal val="#ppt_y"/>
                                          </p:val>
                                        </p:tav>
                                      </p:tavLst>
                                    </p:anim>
                                    <p:anim calcmode="lin" valueType="num">
                                      <p:cBhvr>
                                        <p:cTn id="108" dur="500" fill="hold"/>
                                        <p:tgtEl>
                                          <p:spTgt spid="3391518"/>
                                        </p:tgtEl>
                                        <p:attrNameLst>
                                          <p:attrName>ppt_w</p:attrName>
                                        </p:attrNameLst>
                                      </p:cBhvr>
                                      <p:tavLst>
                                        <p:tav tm="0">
                                          <p:val>
                                            <p:strVal val="#ppt_w"/>
                                          </p:val>
                                        </p:tav>
                                        <p:tav tm="100000">
                                          <p:val>
                                            <p:strVal val="#ppt_w"/>
                                          </p:val>
                                        </p:tav>
                                      </p:tavLst>
                                    </p:anim>
                                    <p:anim calcmode="lin" valueType="num">
                                      <p:cBhvr>
                                        <p:cTn id="109" dur="500" fill="hold"/>
                                        <p:tgtEl>
                                          <p:spTgt spid="3391518"/>
                                        </p:tgtEl>
                                        <p:attrNameLst>
                                          <p:attrName>ppt_h</p:attrName>
                                        </p:attrNameLst>
                                      </p:cBhvr>
                                      <p:tavLst>
                                        <p:tav tm="0">
                                          <p:val>
                                            <p:fltVal val="0"/>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3391519"/>
                                        </p:tgtEl>
                                        <p:attrNameLst>
                                          <p:attrName>style.visibility</p:attrName>
                                        </p:attrNameLst>
                                      </p:cBhvr>
                                      <p:to>
                                        <p:strVal val="visible"/>
                                      </p:to>
                                    </p:set>
                                    <p:anim calcmode="lin" valueType="num">
                                      <p:cBhvr>
                                        <p:cTn id="112" dur="500" fill="hold"/>
                                        <p:tgtEl>
                                          <p:spTgt spid="3391519"/>
                                        </p:tgtEl>
                                        <p:attrNameLst>
                                          <p:attrName>ppt_x</p:attrName>
                                        </p:attrNameLst>
                                      </p:cBhvr>
                                      <p:tavLst>
                                        <p:tav tm="0">
                                          <p:val>
                                            <p:strVal val="#ppt_x"/>
                                          </p:val>
                                        </p:tav>
                                        <p:tav tm="100000">
                                          <p:val>
                                            <p:strVal val="#ppt_x"/>
                                          </p:val>
                                        </p:tav>
                                      </p:tavLst>
                                    </p:anim>
                                    <p:anim calcmode="lin" valueType="num">
                                      <p:cBhvr>
                                        <p:cTn id="113" dur="500" fill="hold"/>
                                        <p:tgtEl>
                                          <p:spTgt spid="3391519"/>
                                        </p:tgtEl>
                                        <p:attrNameLst>
                                          <p:attrName>ppt_y</p:attrName>
                                        </p:attrNameLst>
                                      </p:cBhvr>
                                      <p:tavLst>
                                        <p:tav tm="0">
                                          <p:val>
                                            <p:strVal val="#ppt_y-#ppt_h/2"/>
                                          </p:val>
                                        </p:tav>
                                        <p:tav tm="100000">
                                          <p:val>
                                            <p:strVal val="#ppt_y"/>
                                          </p:val>
                                        </p:tav>
                                      </p:tavLst>
                                    </p:anim>
                                    <p:anim calcmode="lin" valueType="num">
                                      <p:cBhvr>
                                        <p:cTn id="114" dur="500" fill="hold"/>
                                        <p:tgtEl>
                                          <p:spTgt spid="3391519"/>
                                        </p:tgtEl>
                                        <p:attrNameLst>
                                          <p:attrName>ppt_w</p:attrName>
                                        </p:attrNameLst>
                                      </p:cBhvr>
                                      <p:tavLst>
                                        <p:tav tm="0">
                                          <p:val>
                                            <p:strVal val="#ppt_w"/>
                                          </p:val>
                                        </p:tav>
                                        <p:tav tm="100000">
                                          <p:val>
                                            <p:strVal val="#ppt_w"/>
                                          </p:val>
                                        </p:tav>
                                      </p:tavLst>
                                    </p:anim>
                                    <p:anim calcmode="lin" valueType="num">
                                      <p:cBhvr>
                                        <p:cTn id="115" dur="500" fill="hold"/>
                                        <p:tgtEl>
                                          <p:spTgt spid="3391519"/>
                                        </p:tgtEl>
                                        <p:attrNameLst>
                                          <p:attrName>ppt_h</p:attrName>
                                        </p:attrNameLst>
                                      </p:cBhvr>
                                      <p:tavLst>
                                        <p:tav tm="0">
                                          <p:val>
                                            <p:fltVal val="0"/>
                                          </p:val>
                                        </p:tav>
                                        <p:tav tm="100000">
                                          <p:val>
                                            <p:strVal val="#ppt_h"/>
                                          </p:val>
                                        </p:tav>
                                      </p:tavLst>
                                    </p:anim>
                                  </p:childTnLst>
                                </p:cTn>
                              </p:par>
                              <p:par>
                                <p:cTn id="116" presetID="17" presetClass="entr" presetSubtype="1" fill="hold" nodeType="withEffect">
                                  <p:stCondLst>
                                    <p:cond delay="0"/>
                                  </p:stCondLst>
                                  <p:childTnLst>
                                    <p:set>
                                      <p:cBhvr>
                                        <p:cTn id="117" dur="1" fill="hold">
                                          <p:stCondLst>
                                            <p:cond delay="0"/>
                                          </p:stCondLst>
                                        </p:cTn>
                                        <p:tgtEl>
                                          <p:spTgt spid="3391520"/>
                                        </p:tgtEl>
                                        <p:attrNameLst>
                                          <p:attrName>style.visibility</p:attrName>
                                        </p:attrNameLst>
                                      </p:cBhvr>
                                      <p:to>
                                        <p:strVal val="visible"/>
                                      </p:to>
                                    </p:set>
                                    <p:anim calcmode="lin" valueType="num">
                                      <p:cBhvr>
                                        <p:cTn id="118" dur="500" fill="hold"/>
                                        <p:tgtEl>
                                          <p:spTgt spid="3391520"/>
                                        </p:tgtEl>
                                        <p:attrNameLst>
                                          <p:attrName>ppt_x</p:attrName>
                                        </p:attrNameLst>
                                      </p:cBhvr>
                                      <p:tavLst>
                                        <p:tav tm="0">
                                          <p:val>
                                            <p:strVal val="#ppt_x"/>
                                          </p:val>
                                        </p:tav>
                                        <p:tav tm="100000">
                                          <p:val>
                                            <p:strVal val="#ppt_x"/>
                                          </p:val>
                                        </p:tav>
                                      </p:tavLst>
                                    </p:anim>
                                    <p:anim calcmode="lin" valueType="num">
                                      <p:cBhvr>
                                        <p:cTn id="119" dur="500" fill="hold"/>
                                        <p:tgtEl>
                                          <p:spTgt spid="3391520"/>
                                        </p:tgtEl>
                                        <p:attrNameLst>
                                          <p:attrName>ppt_y</p:attrName>
                                        </p:attrNameLst>
                                      </p:cBhvr>
                                      <p:tavLst>
                                        <p:tav tm="0">
                                          <p:val>
                                            <p:strVal val="#ppt_y-#ppt_h/2"/>
                                          </p:val>
                                        </p:tav>
                                        <p:tav tm="100000">
                                          <p:val>
                                            <p:strVal val="#ppt_y"/>
                                          </p:val>
                                        </p:tav>
                                      </p:tavLst>
                                    </p:anim>
                                    <p:anim calcmode="lin" valueType="num">
                                      <p:cBhvr>
                                        <p:cTn id="120" dur="500" fill="hold"/>
                                        <p:tgtEl>
                                          <p:spTgt spid="3391520"/>
                                        </p:tgtEl>
                                        <p:attrNameLst>
                                          <p:attrName>ppt_w</p:attrName>
                                        </p:attrNameLst>
                                      </p:cBhvr>
                                      <p:tavLst>
                                        <p:tav tm="0">
                                          <p:val>
                                            <p:strVal val="#ppt_w"/>
                                          </p:val>
                                        </p:tav>
                                        <p:tav tm="100000">
                                          <p:val>
                                            <p:strVal val="#ppt_w"/>
                                          </p:val>
                                        </p:tav>
                                      </p:tavLst>
                                    </p:anim>
                                    <p:anim calcmode="lin" valueType="num">
                                      <p:cBhvr>
                                        <p:cTn id="121" dur="500" fill="hold"/>
                                        <p:tgtEl>
                                          <p:spTgt spid="3391520"/>
                                        </p:tgtEl>
                                        <p:attrNameLst>
                                          <p:attrName>ppt_h</p:attrName>
                                        </p:attrNameLst>
                                      </p:cBhvr>
                                      <p:tavLst>
                                        <p:tav tm="0">
                                          <p:val>
                                            <p:fltVal val="0"/>
                                          </p:val>
                                        </p:tav>
                                        <p:tav tm="100000">
                                          <p:val>
                                            <p:strVal val="#ppt_h"/>
                                          </p:val>
                                        </p:tav>
                                      </p:tavLst>
                                    </p:anim>
                                  </p:childTnLst>
                                </p:cTn>
                              </p:par>
                              <p:par>
                                <p:cTn id="122" presetID="17" presetClass="entr" presetSubtype="1" fill="hold" nodeType="withEffect">
                                  <p:stCondLst>
                                    <p:cond delay="0"/>
                                  </p:stCondLst>
                                  <p:childTnLst>
                                    <p:set>
                                      <p:cBhvr>
                                        <p:cTn id="123" dur="1" fill="hold">
                                          <p:stCondLst>
                                            <p:cond delay="0"/>
                                          </p:stCondLst>
                                        </p:cTn>
                                        <p:tgtEl>
                                          <p:spTgt spid="3391521"/>
                                        </p:tgtEl>
                                        <p:attrNameLst>
                                          <p:attrName>style.visibility</p:attrName>
                                        </p:attrNameLst>
                                      </p:cBhvr>
                                      <p:to>
                                        <p:strVal val="visible"/>
                                      </p:to>
                                    </p:set>
                                    <p:anim calcmode="lin" valueType="num">
                                      <p:cBhvr>
                                        <p:cTn id="124" dur="500" fill="hold"/>
                                        <p:tgtEl>
                                          <p:spTgt spid="3391521"/>
                                        </p:tgtEl>
                                        <p:attrNameLst>
                                          <p:attrName>ppt_x</p:attrName>
                                        </p:attrNameLst>
                                      </p:cBhvr>
                                      <p:tavLst>
                                        <p:tav tm="0">
                                          <p:val>
                                            <p:strVal val="#ppt_x"/>
                                          </p:val>
                                        </p:tav>
                                        <p:tav tm="100000">
                                          <p:val>
                                            <p:strVal val="#ppt_x"/>
                                          </p:val>
                                        </p:tav>
                                      </p:tavLst>
                                    </p:anim>
                                    <p:anim calcmode="lin" valueType="num">
                                      <p:cBhvr>
                                        <p:cTn id="125" dur="500" fill="hold"/>
                                        <p:tgtEl>
                                          <p:spTgt spid="3391521"/>
                                        </p:tgtEl>
                                        <p:attrNameLst>
                                          <p:attrName>ppt_y</p:attrName>
                                        </p:attrNameLst>
                                      </p:cBhvr>
                                      <p:tavLst>
                                        <p:tav tm="0">
                                          <p:val>
                                            <p:strVal val="#ppt_y-#ppt_h/2"/>
                                          </p:val>
                                        </p:tav>
                                        <p:tav tm="100000">
                                          <p:val>
                                            <p:strVal val="#ppt_y"/>
                                          </p:val>
                                        </p:tav>
                                      </p:tavLst>
                                    </p:anim>
                                    <p:anim calcmode="lin" valueType="num">
                                      <p:cBhvr>
                                        <p:cTn id="126" dur="500" fill="hold"/>
                                        <p:tgtEl>
                                          <p:spTgt spid="3391521"/>
                                        </p:tgtEl>
                                        <p:attrNameLst>
                                          <p:attrName>ppt_w</p:attrName>
                                        </p:attrNameLst>
                                      </p:cBhvr>
                                      <p:tavLst>
                                        <p:tav tm="0">
                                          <p:val>
                                            <p:strVal val="#ppt_w"/>
                                          </p:val>
                                        </p:tav>
                                        <p:tav tm="100000">
                                          <p:val>
                                            <p:strVal val="#ppt_w"/>
                                          </p:val>
                                        </p:tav>
                                      </p:tavLst>
                                    </p:anim>
                                    <p:anim calcmode="lin" valueType="num">
                                      <p:cBhvr>
                                        <p:cTn id="127" dur="500" fill="hold"/>
                                        <p:tgtEl>
                                          <p:spTgt spid="3391521"/>
                                        </p:tgtEl>
                                        <p:attrNameLst>
                                          <p:attrName>ppt_h</p:attrName>
                                        </p:attrNameLst>
                                      </p:cBhvr>
                                      <p:tavLst>
                                        <p:tav tm="0">
                                          <p:val>
                                            <p:fltVal val="0"/>
                                          </p:val>
                                        </p:tav>
                                        <p:tav tm="100000">
                                          <p:val>
                                            <p:strVal val="#ppt_h"/>
                                          </p:val>
                                        </p:tav>
                                      </p:tavLst>
                                    </p:anim>
                                  </p:childTnLst>
                                </p:cTn>
                              </p:par>
                              <p:par>
                                <p:cTn id="128" presetID="17" presetClass="entr" presetSubtype="1" fill="hold" nodeType="withEffect">
                                  <p:stCondLst>
                                    <p:cond delay="0"/>
                                  </p:stCondLst>
                                  <p:childTnLst>
                                    <p:set>
                                      <p:cBhvr>
                                        <p:cTn id="129" dur="1" fill="hold">
                                          <p:stCondLst>
                                            <p:cond delay="0"/>
                                          </p:stCondLst>
                                        </p:cTn>
                                        <p:tgtEl>
                                          <p:spTgt spid="3391522"/>
                                        </p:tgtEl>
                                        <p:attrNameLst>
                                          <p:attrName>style.visibility</p:attrName>
                                        </p:attrNameLst>
                                      </p:cBhvr>
                                      <p:to>
                                        <p:strVal val="visible"/>
                                      </p:to>
                                    </p:set>
                                    <p:anim calcmode="lin" valueType="num">
                                      <p:cBhvr>
                                        <p:cTn id="130" dur="500" fill="hold"/>
                                        <p:tgtEl>
                                          <p:spTgt spid="3391522"/>
                                        </p:tgtEl>
                                        <p:attrNameLst>
                                          <p:attrName>ppt_x</p:attrName>
                                        </p:attrNameLst>
                                      </p:cBhvr>
                                      <p:tavLst>
                                        <p:tav tm="0">
                                          <p:val>
                                            <p:strVal val="#ppt_x"/>
                                          </p:val>
                                        </p:tav>
                                        <p:tav tm="100000">
                                          <p:val>
                                            <p:strVal val="#ppt_x"/>
                                          </p:val>
                                        </p:tav>
                                      </p:tavLst>
                                    </p:anim>
                                    <p:anim calcmode="lin" valueType="num">
                                      <p:cBhvr>
                                        <p:cTn id="131" dur="500" fill="hold"/>
                                        <p:tgtEl>
                                          <p:spTgt spid="3391522"/>
                                        </p:tgtEl>
                                        <p:attrNameLst>
                                          <p:attrName>ppt_y</p:attrName>
                                        </p:attrNameLst>
                                      </p:cBhvr>
                                      <p:tavLst>
                                        <p:tav tm="0">
                                          <p:val>
                                            <p:strVal val="#ppt_y-#ppt_h/2"/>
                                          </p:val>
                                        </p:tav>
                                        <p:tav tm="100000">
                                          <p:val>
                                            <p:strVal val="#ppt_y"/>
                                          </p:val>
                                        </p:tav>
                                      </p:tavLst>
                                    </p:anim>
                                    <p:anim calcmode="lin" valueType="num">
                                      <p:cBhvr>
                                        <p:cTn id="132" dur="500" fill="hold"/>
                                        <p:tgtEl>
                                          <p:spTgt spid="3391522"/>
                                        </p:tgtEl>
                                        <p:attrNameLst>
                                          <p:attrName>ppt_w</p:attrName>
                                        </p:attrNameLst>
                                      </p:cBhvr>
                                      <p:tavLst>
                                        <p:tav tm="0">
                                          <p:val>
                                            <p:strVal val="#ppt_w"/>
                                          </p:val>
                                        </p:tav>
                                        <p:tav tm="100000">
                                          <p:val>
                                            <p:strVal val="#ppt_w"/>
                                          </p:val>
                                        </p:tav>
                                      </p:tavLst>
                                    </p:anim>
                                    <p:anim calcmode="lin" valueType="num">
                                      <p:cBhvr>
                                        <p:cTn id="133" dur="500" fill="hold"/>
                                        <p:tgtEl>
                                          <p:spTgt spid="3391522"/>
                                        </p:tgtEl>
                                        <p:attrNameLst>
                                          <p:attrName>ppt_h</p:attrName>
                                        </p:attrNameLst>
                                      </p:cBhvr>
                                      <p:tavLst>
                                        <p:tav tm="0">
                                          <p:val>
                                            <p:fltVal val="0"/>
                                          </p:val>
                                        </p:tav>
                                        <p:tav tm="100000">
                                          <p:val>
                                            <p:strVal val="#ppt_h"/>
                                          </p:val>
                                        </p:tav>
                                      </p:tavLst>
                                    </p:anim>
                                  </p:childTnLst>
                                </p:cTn>
                              </p:par>
                              <p:par>
                                <p:cTn id="134" presetID="17" presetClass="entr" presetSubtype="1" fill="hold" nodeType="withEffect">
                                  <p:stCondLst>
                                    <p:cond delay="0"/>
                                  </p:stCondLst>
                                  <p:childTnLst>
                                    <p:set>
                                      <p:cBhvr>
                                        <p:cTn id="135" dur="1" fill="hold">
                                          <p:stCondLst>
                                            <p:cond delay="0"/>
                                          </p:stCondLst>
                                        </p:cTn>
                                        <p:tgtEl>
                                          <p:spTgt spid="3391523"/>
                                        </p:tgtEl>
                                        <p:attrNameLst>
                                          <p:attrName>style.visibility</p:attrName>
                                        </p:attrNameLst>
                                      </p:cBhvr>
                                      <p:to>
                                        <p:strVal val="visible"/>
                                      </p:to>
                                    </p:set>
                                    <p:anim calcmode="lin" valueType="num">
                                      <p:cBhvr>
                                        <p:cTn id="136" dur="500" fill="hold"/>
                                        <p:tgtEl>
                                          <p:spTgt spid="3391523"/>
                                        </p:tgtEl>
                                        <p:attrNameLst>
                                          <p:attrName>ppt_x</p:attrName>
                                        </p:attrNameLst>
                                      </p:cBhvr>
                                      <p:tavLst>
                                        <p:tav tm="0">
                                          <p:val>
                                            <p:strVal val="#ppt_x"/>
                                          </p:val>
                                        </p:tav>
                                        <p:tav tm="100000">
                                          <p:val>
                                            <p:strVal val="#ppt_x"/>
                                          </p:val>
                                        </p:tav>
                                      </p:tavLst>
                                    </p:anim>
                                    <p:anim calcmode="lin" valueType="num">
                                      <p:cBhvr>
                                        <p:cTn id="137" dur="500" fill="hold"/>
                                        <p:tgtEl>
                                          <p:spTgt spid="3391523"/>
                                        </p:tgtEl>
                                        <p:attrNameLst>
                                          <p:attrName>ppt_y</p:attrName>
                                        </p:attrNameLst>
                                      </p:cBhvr>
                                      <p:tavLst>
                                        <p:tav tm="0">
                                          <p:val>
                                            <p:strVal val="#ppt_y-#ppt_h/2"/>
                                          </p:val>
                                        </p:tav>
                                        <p:tav tm="100000">
                                          <p:val>
                                            <p:strVal val="#ppt_y"/>
                                          </p:val>
                                        </p:tav>
                                      </p:tavLst>
                                    </p:anim>
                                    <p:anim calcmode="lin" valueType="num">
                                      <p:cBhvr>
                                        <p:cTn id="138" dur="500" fill="hold"/>
                                        <p:tgtEl>
                                          <p:spTgt spid="3391523"/>
                                        </p:tgtEl>
                                        <p:attrNameLst>
                                          <p:attrName>ppt_w</p:attrName>
                                        </p:attrNameLst>
                                      </p:cBhvr>
                                      <p:tavLst>
                                        <p:tav tm="0">
                                          <p:val>
                                            <p:strVal val="#ppt_w"/>
                                          </p:val>
                                        </p:tav>
                                        <p:tav tm="100000">
                                          <p:val>
                                            <p:strVal val="#ppt_w"/>
                                          </p:val>
                                        </p:tav>
                                      </p:tavLst>
                                    </p:anim>
                                    <p:anim calcmode="lin" valueType="num">
                                      <p:cBhvr>
                                        <p:cTn id="139" dur="500" fill="hold"/>
                                        <p:tgtEl>
                                          <p:spTgt spid="3391523"/>
                                        </p:tgtEl>
                                        <p:attrNameLst>
                                          <p:attrName>ppt_h</p:attrName>
                                        </p:attrNameLst>
                                      </p:cBhvr>
                                      <p:tavLst>
                                        <p:tav tm="0">
                                          <p:val>
                                            <p:fltVal val="0"/>
                                          </p:val>
                                        </p:tav>
                                        <p:tav tm="100000">
                                          <p:val>
                                            <p:strVal val="#ppt_h"/>
                                          </p:val>
                                        </p:tav>
                                      </p:tavLst>
                                    </p:anim>
                                  </p:childTnLst>
                                </p:cTn>
                              </p:par>
                              <p:par>
                                <p:cTn id="140" presetID="17" presetClass="entr" presetSubtype="1" fill="hold" nodeType="withEffect">
                                  <p:stCondLst>
                                    <p:cond delay="0"/>
                                  </p:stCondLst>
                                  <p:childTnLst>
                                    <p:set>
                                      <p:cBhvr>
                                        <p:cTn id="141" dur="1" fill="hold">
                                          <p:stCondLst>
                                            <p:cond delay="0"/>
                                          </p:stCondLst>
                                        </p:cTn>
                                        <p:tgtEl>
                                          <p:spTgt spid="3391524"/>
                                        </p:tgtEl>
                                        <p:attrNameLst>
                                          <p:attrName>style.visibility</p:attrName>
                                        </p:attrNameLst>
                                      </p:cBhvr>
                                      <p:to>
                                        <p:strVal val="visible"/>
                                      </p:to>
                                    </p:set>
                                    <p:anim calcmode="lin" valueType="num">
                                      <p:cBhvr>
                                        <p:cTn id="142" dur="500" fill="hold"/>
                                        <p:tgtEl>
                                          <p:spTgt spid="3391524"/>
                                        </p:tgtEl>
                                        <p:attrNameLst>
                                          <p:attrName>ppt_x</p:attrName>
                                        </p:attrNameLst>
                                      </p:cBhvr>
                                      <p:tavLst>
                                        <p:tav tm="0">
                                          <p:val>
                                            <p:strVal val="#ppt_x"/>
                                          </p:val>
                                        </p:tav>
                                        <p:tav tm="100000">
                                          <p:val>
                                            <p:strVal val="#ppt_x"/>
                                          </p:val>
                                        </p:tav>
                                      </p:tavLst>
                                    </p:anim>
                                    <p:anim calcmode="lin" valueType="num">
                                      <p:cBhvr>
                                        <p:cTn id="143" dur="500" fill="hold"/>
                                        <p:tgtEl>
                                          <p:spTgt spid="3391524"/>
                                        </p:tgtEl>
                                        <p:attrNameLst>
                                          <p:attrName>ppt_y</p:attrName>
                                        </p:attrNameLst>
                                      </p:cBhvr>
                                      <p:tavLst>
                                        <p:tav tm="0">
                                          <p:val>
                                            <p:strVal val="#ppt_y-#ppt_h/2"/>
                                          </p:val>
                                        </p:tav>
                                        <p:tav tm="100000">
                                          <p:val>
                                            <p:strVal val="#ppt_y"/>
                                          </p:val>
                                        </p:tav>
                                      </p:tavLst>
                                    </p:anim>
                                    <p:anim calcmode="lin" valueType="num">
                                      <p:cBhvr>
                                        <p:cTn id="144" dur="500" fill="hold"/>
                                        <p:tgtEl>
                                          <p:spTgt spid="3391524"/>
                                        </p:tgtEl>
                                        <p:attrNameLst>
                                          <p:attrName>ppt_w</p:attrName>
                                        </p:attrNameLst>
                                      </p:cBhvr>
                                      <p:tavLst>
                                        <p:tav tm="0">
                                          <p:val>
                                            <p:strVal val="#ppt_w"/>
                                          </p:val>
                                        </p:tav>
                                        <p:tav tm="100000">
                                          <p:val>
                                            <p:strVal val="#ppt_w"/>
                                          </p:val>
                                        </p:tav>
                                      </p:tavLst>
                                    </p:anim>
                                    <p:anim calcmode="lin" valueType="num">
                                      <p:cBhvr>
                                        <p:cTn id="145" dur="500" fill="hold"/>
                                        <p:tgtEl>
                                          <p:spTgt spid="3391524"/>
                                        </p:tgtEl>
                                        <p:attrNameLst>
                                          <p:attrName>ppt_h</p:attrName>
                                        </p:attrNameLst>
                                      </p:cBhvr>
                                      <p:tavLst>
                                        <p:tav tm="0">
                                          <p:val>
                                            <p:fltVal val="0"/>
                                          </p:val>
                                        </p:tav>
                                        <p:tav tm="100000">
                                          <p:val>
                                            <p:strVal val="#ppt_h"/>
                                          </p:val>
                                        </p:tav>
                                      </p:tavLst>
                                    </p:anim>
                                  </p:childTnLst>
                                </p:cTn>
                              </p:par>
                              <p:par>
                                <p:cTn id="146" presetID="17" presetClass="entr" presetSubtype="1" fill="hold" nodeType="withEffect">
                                  <p:stCondLst>
                                    <p:cond delay="0"/>
                                  </p:stCondLst>
                                  <p:childTnLst>
                                    <p:set>
                                      <p:cBhvr>
                                        <p:cTn id="147" dur="1" fill="hold">
                                          <p:stCondLst>
                                            <p:cond delay="0"/>
                                          </p:stCondLst>
                                        </p:cTn>
                                        <p:tgtEl>
                                          <p:spTgt spid="3391525"/>
                                        </p:tgtEl>
                                        <p:attrNameLst>
                                          <p:attrName>style.visibility</p:attrName>
                                        </p:attrNameLst>
                                      </p:cBhvr>
                                      <p:to>
                                        <p:strVal val="visible"/>
                                      </p:to>
                                    </p:set>
                                    <p:anim calcmode="lin" valueType="num">
                                      <p:cBhvr>
                                        <p:cTn id="148" dur="500" fill="hold"/>
                                        <p:tgtEl>
                                          <p:spTgt spid="3391525"/>
                                        </p:tgtEl>
                                        <p:attrNameLst>
                                          <p:attrName>ppt_x</p:attrName>
                                        </p:attrNameLst>
                                      </p:cBhvr>
                                      <p:tavLst>
                                        <p:tav tm="0">
                                          <p:val>
                                            <p:strVal val="#ppt_x"/>
                                          </p:val>
                                        </p:tav>
                                        <p:tav tm="100000">
                                          <p:val>
                                            <p:strVal val="#ppt_x"/>
                                          </p:val>
                                        </p:tav>
                                      </p:tavLst>
                                    </p:anim>
                                    <p:anim calcmode="lin" valueType="num">
                                      <p:cBhvr>
                                        <p:cTn id="149" dur="500" fill="hold"/>
                                        <p:tgtEl>
                                          <p:spTgt spid="3391525"/>
                                        </p:tgtEl>
                                        <p:attrNameLst>
                                          <p:attrName>ppt_y</p:attrName>
                                        </p:attrNameLst>
                                      </p:cBhvr>
                                      <p:tavLst>
                                        <p:tav tm="0">
                                          <p:val>
                                            <p:strVal val="#ppt_y-#ppt_h/2"/>
                                          </p:val>
                                        </p:tav>
                                        <p:tav tm="100000">
                                          <p:val>
                                            <p:strVal val="#ppt_y"/>
                                          </p:val>
                                        </p:tav>
                                      </p:tavLst>
                                    </p:anim>
                                    <p:anim calcmode="lin" valueType="num">
                                      <p:cBhvr>
                                        <p:cTn id="150" dur="500" fill="hold"/>
                                        <p:tgtEl>
                                          <p:spTgt spid="3391525"/>
                                        </p:tgtEl>
                                        <p:attrNameLst>
                                          <p:attrName>ppt_w</p:attrName>
                                        </p:attrNameLst>
                                      </p:cBhvr>
                                      <p:tavLst>
                                        <p:tav tm="0">
                                          <p:val>
                                            <p:strVal val="#ppt_w"/>
                                          </p:val>
                                        </p:tav>
                                        <p:tav tm="100000">
                                          <p:val>
                                            <p:strVal val="#ppt_w"/>
                                          </p:val>
                                        </p:tav>
                                      </p:tavLst>
                                    </p:anim>
                                    <p:anim calcmode="lin" valueType="num">
                                      <p:cBhvr>
                                        <p:cTn id="151" dur="500" fill="hold"/>
                                        <p:tgtEl>
                                          <p:spTgt spid="3391525"/>
                                        </p:tgtEl>
                                        <p:attrNameLst>
                                          <p:attrName>ppt_h</p:attrName>
                                        </p:attrNameLst>
                                      </p:cBhvr>
                                      <p:tavLst>
                                        <p:tav tm="0">
                                          <p:val>
                                            <p:fltVal val="0"/>
                                          </p:val>
                                        </p:tav>
                                        <p:tav tm="100000">
                                          <p:val>
                                            <p:strVal val="#ppt_h"/>
                                          </p:val>
                                        </p:tav>
                                      </p:tavLst>
                                    </p:anim>
                                  </p:childTnLst>
                                </p:cTn>
                              </p:par>
                              <p:par>
                                <p:cTn id="152" presetID="17" presetClass="entr" presetSubtype="1" fill="hold" nodeType="withEffect">
                                  <p:stCondLst>
                                    <p:cond delay="0"/>
                                  </p:stCondLst>
                                  <p:childTnLst>
                                    <p:set>
                                      <p:cBhvr>
                                        <p:cTn id="153" dur="1" fill="hold">
                                          <p:stCondLst>
                                            <p:cond delay="0"/>
                                          </p:stCondLst>
                                        </p:cTn>
                                        <p:tgtEl>
                                          <p:spTgt spid="3391526"/>
                                        </p:tgtEl>
                                        <p:attrNameLst>
                                          <p:attrName>style.visibility</p:attrName>
                                        </p:attrNameLst>
                                      </p:cBhvr>
                                      <p:to>
                                        <p:strVal val="visible"/>
                                      </p:to>
                                    </p:set>
                                    <p:anim calcmode="lin" valueType="num">
                                      <p:cBhvr>
                                        <p:cTn id="154" dur="500" fill="hold"/>
                                        <p:tgtEl>
                                          <p:spTgt spid="3391526"/>
                                        </p:tgtEl>
                                        <p:attrNameLst>
                                          <p:attrName>ppt_x</p:attrName>
                                        </p:attrNameLst>
                                      </p:cBhvr>
                                      <p:tavLst>
                                        <p:tav tm="0">
                                          <p:val>
                                            <p:strVal val="#ppt_x"/>
                                          </p:val>
                                        </p:tav>
                                        <p:tav tm="100000">
                                          <p:val>
                                            <p:strVal val="#ppt_x"/>
                                          </p:val>
                                        </p:tav>
                                      </p:tavLst>
                                    </p:anim>
                                    <p:anim calcmode="lin" valueType="num">
                                      <p:cBhvr>
                                        <p:cTn id="155" dur="500" fill="hold"/>
                                        <p:tgtEl>
                                          <p:spTgt spid="3391526"/>
                                        </p:tgtEl>
                                        <p:attrNameLst>
                                          <p:attrName>ppt_y</p:attrName>
                                        </p:attrNameLst>
                                      </p:cBhvr>
                                      <p:tavLst>
                                        <p:tav tm="0">
                                          <p:val>
                                            <p:strVal val="#ppt_y-#ppt_h/2"/>
                                          </p:val>
                                        </p:tav>
                                        <p:tav tm="100000">
                                          <p:val>
                                            <p:strVal val="#ppt_y"/>
                                          </p:val>
                                        </p:tav>
                                      </p:tavLst>
                                    </p:anim>
                                    <p:anim calcmode="lin" valueType="num">
                                      <p:cBhvr>
                                        <p:cTn id="156" dur="500" fill="hold"/>
                                        <p:tgtEl>
                                          <p:spTgt spid="3391526"/>
                                        </p:tgtEl>
                                        <p:attrNameLst>
                                          <p:attrName>ppt_w</p:attrName>
                                        </p:attrNameLst>
                                      </p:cBhvr>
                                      <p:tavLst>
                                        <p:tav tm="0">
                                          <p:val>
                                            <p:strVal val="#ppt_w"/>
                                          </p:val>
                                        </p:tav>
                                        <p:tav tm="100000">
                                          <p:val>
                                            <p:strVal val="#ppt_w"/>
                                          </p:val>
                                        </p:tav>
                                      </p:tavLst>
                                    </p:anim>
                                    <p:anim calcmode="lin" valueType="num">
                                      <p:cBhvr>
                                        <p:cTn id="157" dur="500" fill="hold"/>
                                        <p:tgtEl>
                                          <p:spTgt spid="3391526"/>
                                        </p:tgtEl>
                                        <p:attrNameLst>
                                          <p:attrName>ppt_h</p:attrName>
                                        </p:attrNameLst>
                                      </p:cBhvr>
                                      <p:tavLst>
                                        <p:tav tm="0">
                                          <p:val>
                                            <p:fltVal val="0"/>
                                          </p:val>
                                        </p:tav>
                                        <p:tav tm="100000">
                                          <p:val>
                                            <p:strVal val="#ppt_h"/>
                                          </p:val>
                                        </p:tav>
                                      </p:tavLst>
                                    </p:anim>
                                  </p:childTnLst>
                                </p:cTn>
                              </p:par>
                            </p:childTnLst>
                          </p:cTn>
                        </p:par>
                        <p:par>
                          <p:cTn id="158" fill="hold" nodeType="afterGroup">
                            <p:stCondLst>
                              <p:cond delay="500"/>
                            </p:stCondLst>
                            <p:childTnLst>
                              <p:par>
                                <p:cTn id="159" presetID="29" presetClass="entr" presetSubtype="0" fill="hold" grpId="0" nodeType="afterEffect">
                                  <p:stCondLst>
                                    <p:cond delay="0"/>
                                  </p:stCondLst>
                                  <p:childTnLst>
                                    <p:set>
                                      <p:cBhvr>
                                        <p:cTn id="160" dur="1" fill="hold">
                                          <p:stCondLst>
                                            <p:cond delay="0"/>
                                          </p:stCondLst>
                                        </p:cTn>
                                        <p:tgtEl>
                                          <p:spTgt spid="3391494"/>
                                        </p:tgtEl>
                                        <p:attrNameLst>
                                          <p:attrName>style.visibility</p:attrName>
                                        </p:attrNameLst>
                                      </p:cBhvr>
                                      <p:to>
                                        <p:strVal val="visible"/>
                                      </p:to>
                                    </p:set>
                                    <p:anim calcmode="lin" valueType="num">
                                      <p:cBhvr>
                                        <p:cTn id="161" dur="1000" fill="hold"/>
                                        <p:tgtEl>
                                          <p:spTgt spid="3391494"/>
                                        </p:tgtEl>
                                        <p:attrNameLst>
                                          <p:attrName>ppt_x</p:attrName>
                                        </p:attrNameLst>
                                      </p:cBhvr>
                                      <p:tavLst>
                                        <p:tav tm="0">
                                          <p:val>
                                            <p:strVal val="#ppt_x-.2"/>
                                          </p:val>
                                        </p:tav>
                                        <p:tav tm="100000">
                                          <p:val>
                                            <p:strVal val="#ppt_x"/>
                                          </p:val>
                                        </p:tav>
                                      </p:tavLst>
                                    </p:anim>
                                    <p:anim calcmode="lin" valueType="num">
                                      <p:cBhvr>
                                        <p:cTn id="162" dur="1000" fill="hold"/>
                                        <p:tgtEl>
                                          <p:spTgt spid="3391494"/>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391494"/>
                                        </p:tgtEl>
                                      </p:cBhvr>
                                    </p:animEffect>
                                  </p:childTnLst>
                                </p:cTn>
                              </p:par>
                              <p:par>
                                <p:cTn id="164" presetID="29" presetClass="entr" presetSubtype="0" fill="hold" grpId="0" nodeType="withEffect">
                                  <p:stCondLst>
                                    <p:cond delay="0"/>
                                  </p:stCondLst>
                                  <p:childTnLst>
                                    <p:set>
                                      <p:cBhvr>
                                        <p:cTn id="165" dur="1" fill="hold">
                                          <p:stCondLst>
                                            <p:cond delay="0"/>
                                          </p:stCondLst>
                                        </p:cTn>
                                        <p:tgtEl>
                                          <p:spTgt spid="3391495"/>
                                        </p:tgtEl>
                                        <p:attrNameLst>
                                          <p:attrName>style.visibility</p:attrName>
                                        </p:attrNameLst>
                                      </p:cBhvr>
                                      <p:to>
                                        <p:strVal val="visible"/>
                                      </p:to>
                                    </p:set>
                                    <p:anim calcmode="lin" valueType="num">
                                      <p:cBhvr>
                                        <p:cTn id="166" dur="1000" fill="hold"/>
                                        <p:tgtEl>
                                          <p:spTgt spid="3391495"/>
                                        </p:tgtEl>
                                        <p:attrNameLst>
                                          <p:attrName>ppt_x</p:attrName>
                                        </p:attrNameLst>
                                      </p:cBhvr>
                                      <p:tavLst>
                                        <p:tav tm="0">
                                          <p:val>
                                            <p:strVal val="#ppt_x-.2"/>
                                          </p:val>
                                        </p:tav>
                                        <p:tav tm="100000">
                                          <p:val>
                                            <p:strVal val="#ppt_x"/>
                                          </p:val>
                                        </p:tav>
                                      </p:tavLst>
                                    </p:anim>
                                    <p:anim calcmode="lin" valueType="num">
                                      <p:cBhvr>
                                        <p:cTn id="167" dur="1000" fill="hold"/>
                                        <p:tgtEl>
                                          <p:spTgt spid="3391495"/>
                                        </p:tgtEl>
                                        <p:attrNameLst>
                                          <p:attrName>ppt_y</p:attrName>
                                        </p:attrNameLst>
                                      </p:cBhvr>
                                      <p:tavLst>
                                        <p:tav tm="0">
                                          <p:val>
                                            <p:strVal val="#ppt_y"/>
                                          </p:val>
                                        </p:tav>
                                        <p:tav tm="100000">
                                          <p:val>
                                            <p:strVal val="#ppt_y"/>
                                          </p:val>
                                        </p:tav>
                                      </p:tavLst>
                                    </p:anim>
                                    <p:animEffect transition="in" filter="wipe(right)" prLst="gradientSize: 0.1">
                                      <p:cBhvr>
                                        <p:cTn id="168" dur="1000"/>
                                        <p:tgtEl>
                                          <p:spTgt spid="3391495"/>
                                        </p:tgtEl>
                                      </p:cBhvr>
                                    </p:animEffect>
                                  </p:childTnLst>
                                </p:cTn>
                              </p:par>
                              <p:par>
                                <p:cTn id="169" presetID="29" presetClass="entr" presetSubtype="0" fill="hold" grpId="0" nodeType="withEffect">
                                  <p:stCondLst>
                                    <p:cond delay="0"/>
                                  </p:stCondLst>
                                  <p:childTnLst>
                                    <p:set>
                                      <p:cBhvr>
                                        <p:cTn id="170" dur="1" fill="hold">
                                          <p:stCondLst>
                                            <p:cond delay="0"/>
                                          </p:stCondLst>
                                        </p:cTn>
                                        <p:tgtEl>
                                          <p:spTgt spid="3391496"/>
                                        </p:tgtEl>
                                        <p:attrNameLst>
                                          <p:attrName>style.visibility</p:attrName>
                                        </p:attrNameLst>
                                      </p:cBhvr>
                                      <p:to>
                                        <p:strVal val="visible"/>
                                      </p:to>
                                    </p:set>
                                    <p:anim calcmode="lin" valueType="num">
                                      <p:cBhvr>
                                        <p:cTn id="171" dur="1000" fill="hold"/>
                                        <p:tgtEl>
                                          <p:spTgt spid="3391496"/>
                                        </p:tgtEl>
                                        <p:attrNameLst>
                                          <p:attrName>ppt_x</p:attrName>
                                        </p:attrNameLst>
                                      </p:cBhvr>
                                      <p:tavLst>
                                        <p:tav tm="0">
                                          <p:val>
                                            <p:strVal val="#ppt_x-.2"/>
                                          </p:val>
                                        </p:tav>
                                        <p:tav tm="100000">
                                          <p:val>
                                            <p:strVal val="#ppt_x"/>
                                          </p:val>
                                        </p:tav>
                                      </p:tavLst>
                                    </p:anim>
                                    <p:anim calcmode="lin" valueType="num">
                                      <p:cBhvr>
                                        <p:cTn id="172" dur="1000" fill="hold"/>
                                        <p:tgtEl>
                                          <p:spTgt spid="3391496"/>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3391496"/>
                                        </p:tgtEl>
                                      </p:cBhvr>
                                    </p:animEffect>
                                  </p:childTnLst>
                                </p:cTn>
                              </p:par>
                              <p:par>
                                <p:cTn id="174" presetID="29" presetClass="entr" presetSubtype="0" fill="hold" grpId="0" nodeType="withEffect">
                                  <p:stCondLst>
                                    <p:cond delay="0"/>
                                  </p:stCondLst>
                                  <p:childTnLst>
                                    <p:set>
                                      <p:cBhvr>
                                        <p:cTn id="175" dur="1" fill="hold">
                                          <p:stCondLst>
                                            <p:cond delay="0"/>
                                          </p:stCondLst>
                                        </p:cTn>
                                        <p:tgtEl>
                                          <p:spTgt spid="3391497"/>
                                        </p:tgtEl>
                                        <p:attrNameLst>
                                          <p:attrName>style.visibility</p:attrName>
                                        </p:attrNameLst>
                                      </p:cBhvr>
                                      <p:to>
                                        <p:strVal val="visible"/>
                                      </p:to>
                                    </p:set>
                                    <p:anim calcmode="lin" valueType="num">
                                      <p:cBhvr>
                                        <p:cTn id="176" dur="1000" fill="hold"/>
                                        <p:tgtEl>
                                          <p:spTgt spid="3391497"/>
                                        </p:tgtEl>
                                        <p:attrNameLst>
                                          <p:attrName>ppt_x</p:attrName>
                                        </p:attrNameLst>
                                      </p:cBhvr>
                                      <p:tavLst>
                                        <p:tav tm="0">
                                          <p:val>
                                            <p:strVal val="#ppt_x-.2"/>
                                          </p:val>
                                        </p:tav>
                                        <p:tav tm="100000">
                                          <p:val>
                                            <p:strVal val="#ppt_x"/>
                                          </p:val>
                                        </p:tav>
                                      </p:tavLst>
                                    </p:anim>
                                    <p:anim calcmode="lin" valueType="num">
                                      <p:cBhvr>
                                        <p:cTn id="177" dur="1000" fill="hold"/>
                                        <p:tgtEl>
                                          <p:spTgt spid="3391497"/>
                                        </p:tgtEl>
                                        <p:attrNameLst>
                                          <p:attrName>ppt_y</p:attrName>
                                        </p:attrNameLst>
                                      </p:cBhvr>
                                      <p:tavLst>
                                        <p:tav tm="0">
                                          <p:val>
                                            <p:strVal val="#ppt_y"/>
                                          </p:val>
                                        </p:tav>
                                        <p:tav tm="100000">
                                          <p:val>
                                            <p:strVal val="#ppt_y"/>
                                          </p:val>
                                        </p:tav>
                                      </p:tavLst>
                                    </p:anim>
                                    <p:animEffect transition="in" filter="wipe(right)" prLst="gradientSize: 0.1">
                                      <p:cBhvr>
                                        <p:cTn id="178" dur="1000"/>
                                        <p:tgtEl>
                                          <p:spTgt spid="3391497"/>
                                        </p:tgtEl>
                                      </p:cBhvr>
                                    </p:animEffect>
                                  </p:childTnLst>
                                </p:cTn>
                              </p:par>
                              <p:par>
                                <p:cTn id="179" presetID="29" presetClass="entr" presetSubtype="0" fill="hold" grpId="0" nodeType="withEffect">
                                  <p:stCondLst>
                                    <p:cond delay="0"/>
                                  </p:stCondLst>
                                  <p:childTnLst>
                                    <p:set>
                                      <p:cBhvr>
                                        <p:cTn id="180" dur="1" fill="hold">
                                          <p:stCondLst>
                                            <p:cond delay="0"/>
                                          </p:stCondLst>
                                        </p:cTn>
                                        <p:tgtEl>
                                          <p:spTgt spid="3391498"/>
                                        </p:tgtEl>
                                        <p:attrNameLst>
                                          <p:attrName>style.visibility</p:attrName>
                                        </p:attrNameLst>
                                      </p:cBhvr>
                                      <p:to>
                                        <p:strVal val="visible"/>
                                      </p:to>
                                    </p:set>
                                    <p:anim calcmode="lin" valueType="num">
                                      <p:cBhvr>
                                        <p:cTn id="181" dur="1000" fill="hold"/>
                                        <p:tgtEl>
                                          <p:spTgt spid="3391498"/>
                                        </p:tgtEl>
                                        <p:attrNameLst>
                                          <p:attrName>ppt_x</p:attrName>
                                        </p:attrNameLst>
                                      </p:cBhvr>
                                      <p:tavLst>
                                        <p:tav tm="0">
                                          <p:val>
                                            <p:strVal val="#ppt_x-.2"/>
                                          </p:val>
                                        </p:tav>
                                        <p:tav tm="100000">
                                          <p:val>
                                            <p:strVal val="#ppt_x"/>
                                          </p:val>
                                        </p:tav>
                                      </p:tavLst>
                                    </p:anim>
                                    <p:anim calcmode="lin" valueType="num">
                                      <p:cBhvr>
                                        <p:cTn id="182" dur="1000" fill="hold"/>
                                        <p:tgtEl>
                                          <p:spTgt spid="3391498"/>
                                        </p:tgtEl>
                                        <p:attrNameLst>
                                          <p:attrName>ppt_y</p:attrName>
                                        </p:attrNameLst>
                                      </p:cBhvr>
                                      <p:tavLst>
                                        <p:tav tm="0">
                                          <p:val>
                                            <p:strVal val="#ppt_y"/>
                                          </p:val>
                                        </p:tav>
                                        <p:tav tm="100000">
                                          <p:val>
                                            <p:strVal val="#ppt_y"/>
                                          </p:val>
                                        </p:tav>
                                      </p:tavLst>
                                    </p:anim>
                                    <p:animEffect transition="in" filter="wipe(right)" prLst="gradientSize: 0.1">
                                      <p:cBhvr>
                                        <p:cTn id="183" dur="1000"/>
                                        <p:tgtEl>
                                          <p:spTgt spid="3391498"/>
                                        </p:tgtEl>
                                      </p:cBhvr>
                                    </p:animEffect>
                                  </p:childTnLst>
                                </p:cTn>
                              </p:par>
                              <p:par>
                                <p:cTn id="184" presetID="29" presetClass="entr" presetSubtype="0" fill="hold" grpId="0" nodeType="withEffect">
                                  <p:stCondLst>
                                    <p:cond delay="0"/>
                                  </p:stCondLst>
                                  <p:childTnLst>
                                    <p:set>
                                      <p:cBhvr>
                                        <p:cTn id="185" dur="1" fill="hold">
                                          <p:stCondLst>
                                            <p:cond delay="0"/>
                                          </p:stCondLst>
                                        </p:cTn>
                                        <p:tgtEl>
                                          <p:spTgt spid="3391531"/>
                                        </p:tgtEl>
                                        <p:attrNameLst>
                                          <p:attrName>style.visibility</p:attrName>
                                        </p:attrNameLst>
                                      </p:cBhvr>
                                      <p:to>
                                        <p:strVal val="visible"/>
                                      </p:to>
                                    </p:set>
                                    <p:anim calcmode="lin" valueType="num">
                                      <p:cBhvr>
                                        <p:cTn id="186" dur="1000" fill="hold"/>
                                        <p:tgtEl>
                                          <p:spTgt spid="3391531"/>
                                        </p:tgtEl>
                                        <p:attrNameLst>
                                          <p:attrName>ppt_x</p:attrName>
                                        </p:attrNameLst>
                                      </p:cBhvr>
                                      <p:tavLst>
                                        <p:tav tm="0">
                                          <p:val>
                                            <p:strVal val="#ppt_x-.2"/>
                                          </p:val>
                                        </p:tav>
                                        <p:tav tm="100000">
                                          <p:val>
                                            <p:strVal val="#ppt_x"/>
                                          </p:val>
                                        </p:tav>
                                      </p:tavLst>
                                    </p:anim>
                                    <p:anim calcmode="lin" valueType="num">
                                      <p:cBhvr>
                                        <p:cTn id="187" dur="1000" fill="hold"/>
                                        <p:tgtEl>
                                          <p:spTgt spid="3391531"/>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3391531"/>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32" fill="hold" grpId="0" nodeType="clickEffect">
                                  <p:stCondLst>
                                    <p:cond delay="0"/>
                                  </p:stCondLst>
                                  <p:iterate type="lt">
                                    <p:tmPct val="10000"/>
                                  </p:iterate>
                                  <p:childTnLst>
                                    <p:set>
                                      <p:cBhvr>
                                        <p:cTn id="192" dur="1" fill="hold">
                                          <p:stCondLst>
                                            <p:cond delay="0"/>
                                          </p:stCondLst>
                                        </p:cTn>
                                        <p:tgtEl>
                                          <p:spTgt spid="3391534">
                                            <p:bg/>
                                          </p:spTgt>
                                        </p:tgtEl>
                                        <p:attrNameLst>
                                          <p:attrName>style.visibility</p:attrName>
                                        </p:attrNameLst>
                                      </p:cBhvr>
                                      <p:to>
                                        <p:strVal val="visible"/>
                                      </p:to>
                                    </p:set>
                                    <p:anim calcmode="lin" valueType="num">
                                      <p:cBhvr>
                                        <p:cTn id="193" dur="1000" fill="hold"/>
                                        <p:tgtEl>
                                          <p:spTgt spid="3391534">
                                            <p:bg/>
                                          </p:spTgt>
                                        </p:tgtEl>
                                        <p:attrNameLst>
                                          <p:attrName>ppt_w</p:attrName>
                                        </p:attrNameLst>
                                      </p:cBhvr>
                                      <p:tavLst>
                                        <p:tav tm="0">
                                          <p:val>
                                            <p:strVal val="4*#ppt_w"/>
                                          </p:val>
                                        </p:tav>
                                        <p:tav tm="100000">
                                          <p:val>
                                            <p:strVal val="#ppt_w"/>
                                          </p:val>
                                        </p:tav>
                                      </p:tavLst>
                                    </p:anim>
                                    <p:anim calcmode="lin" valueType="num">
                                      <p:cBhvr>
                                        <p:cTn id="194" dur="1000" fill="hold"/>
                                        <p:tgtEl>
                                          <p:spTgt spid="3391534">
                                            <p:bg/>
                                          </p:spTgt>
                                        </p:tgtEl>
                                        <p:attrNameLst>
                                          <p:attrName>ppt_h</p:attrName>
                                        </p:attrNameLst>
                                      </p:cBhvr>
                                      <p:tavLst>
                                        <p:tav tm="0">
                                          <p:val>
                                            <p:strVal val="4*#ppt_h"/>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32" fill="hold" grpId="0" nodeType="clickEffect">
                                  <p:stCondLst>
                                    <p:cond delay="0"/>
                                  </p:stCondLst>
                                  <p:iterate type="lt">
                                    <p:tmPct val="10000"/>
                                  </p:iterate>
                                  <p:childTnLst>
                                    <p:set>
                                      <p:cBhvr>
                                        <p:cTn id="198" dur="1" fill="hold">
                                          <p:stCondLst>
                                            <p:cond delay="0"/>
                                          </p:stCondLst>
                                        </p:cTn>
                                        <p:tgtEl>
                                          <p:spTgt spid="3391534">
                                            <p:txEl>
                                              <p:pRg st="0" end="0"/>
                                            </p:txEl>
                                          </p:spTgt>
                                        </p:tgtEl>
                                        <p:attrNameLst>
                                          <p:attrName>style.visibility</p:attrName>
                                        </p:attrNameLst>
                                      </p:cBhvr>
                                      <p:to>
                                        <p:strVal val="visible"/>
                                      </p:to>
                                    </p:set>
                                    <p:anim calcmode="lin" valueType="num">
                                      <p:cBhvr>
                                        <p:cTn id="199" dur="1000" fill="hold"/>
                                        <p:tgtEl>
                                          <p:spTgt spid="3391534">
                                            <p:txEl>
                                              <p:pRg st="0" end="0"/>
                                            </p:txEl>
                                          </p:spTgt>
                                        </p:tgtEl>
                                        <p:attrNameLst>
                                          <p:attrName>ppt_w</p:attrName>
                                        </p:attrNameLst>
                                      </p:cBhvr>
                                      <p:tavLst>
                                        <p:tav tm="0">
                                          <p:val>
                                            <p:strVal val="4*#ppt_w"/>
                                          </p:val>
                                        </p:tav>
                                        <p:tav tm="100000">
                                          <p:val>
                                            <p:strVal val="#ppt_w"/>
                                          </p:val>
                                        </p:tav>
                                      </p:tavLst>
                                    </p:anim>
                                    <p:anim calcmode="lin" valueType="num">
                                      <p:cBhvr>
                                        <p:cTn id="200" dur="1000" fill="hold"/>
                                        <p:tgtEl>
                                          <p:spTgt spid="3391534">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8" presetClass="entr" presetSubtype="0" accel="50000" fill="hold" grpId="0" nodeType="clickEffect">
                                  <p:stCondLst>
                                    <p:cond delay="0"/>
                                  </p:stCondLst>
                                  <p:iterate type="lt">
                                    <p:tmPct val="50000"/>
                                  </p:iterate>
                                  <p:childTnLst>
                                    <p:set>
                                      <p:cBhvr>
                                        <p:cTn id="204" dur="1" fill="hold">
                                          <p:stCondLst>
                                            <p:cond delay="0"/>
                                          </p:stCondLst>
                                        </p:cTn>
                                        <p:tgtEl>
                                          <p:spTgt spid="3391500"/>
                                        </p:tgtEl>
                                        <p:attrNameLst>
                                          <p:attrName>style.visibility</p:attrName>
                                        </p:attrNameLst>
                                      </p:cBhvr>
                                      <p:to>
                                        <p:strVal val="visible"/>
                                      </p:to>
                                    </p:set>
                                    <p:set>
                                      <p:cBhvr>
                                        <p:cTn id="205" dur="228" fill="hold">
                                          <p:stCondLst>
                                            <p:cond delay="0"/>
                                          </p:stCondLst>
                                        </p:cTn>
                                        <p:tgtEl>
                                          <p:spTgt spid="3391500"/>
                                        </p:tgtEl>
                                        <p:attrNameLst>
                                          <p:attrName>style.rotation</p:attrName>
                                        </p:attrNameLst>
                                      </p:cBhvr>
                                      <p:to>
                                        <p:strVal val="-45.0"/>
                                      </p:to>
                                    </p:set>
                                    <p:anim calcmode="lin" valueType="num">
                                      <p:cBhvr>
                                        <p:cTn id="206" dur="228" fill="hold">
                                          <p:stCondLst>
                                            <p:cond delay="228"/>
                                          </p:stCondLst>
                                        </p:cTn>
                                        <p:tgtEl>
                                          <p:spTgt spid="3391500"/>
                                        </p:tgtEl>
                                        <p:attrNameLst>
                                          <p:attrName>style.rotation</p:attrName>
                                        </p:attrNameLst>
                                      </p:cBhvr>
                                      <p:tavLst>
                                        <p:tav tm="0">
                                          <p:val>
                                            <p:fltVal val="-45"/>
                                          </p:val>
                                        </p:tav>
                                        <p:tav tm="69900">
                                          <p:val>
                                            <p:fltVal val="45"/>
                                          </p:val>
                                        </p:tav>
                                        <p:tav tm="100000">
                                          <p:val>
                                            <p:fltVal val="0"/>
                                          </p:val>
                                        </p:tav>
                                      </p:tavLst>
                                    </p:anim>
                                    <p:anim calcmode="lin" valueType="num">
                                      <p:cBhvr>
                                        <p:cTn id="207" dur="228" fill="hold">
                                          <p:stCondLst>
                                            <p:cond delay="0"/>
                                          </p:stCondLst>
                                        </p:cTn>
                                        <p:tgtEl>
                                          <p:spTgt spid="3391500"/>
                                        </p:tgtEl>
                                        <p:attrNameLst>
                                          <p:attrName>ppt_y</p:attrName>
                                        </p:attrNameLst>
                                      </p:cBhvr>
                                      <p:tavLst>
                                        <p:tav tm="0">
                                          <p:val>
                                            <p:strVal val="#ppt_y-1"/>
                                          </p:val>
                                        </p:tav>
                                        <p:tav tm="100000">
                                          <p:val>
                                            <p:strVal val="#ppt_y-(0.354*#ppt_w-0.172*#ppt_h)"/>
                                          </p:val>
                                        </p:tav>
                                      </p:tavLst>
                                    </p:anim>
                                    <p:anim calcmode="lin" valueType="num">
                                      <p:cBhvr>
                                        <p:cTn id="208" dur="78" decel="50000" autoRev="1" fill="hold">
                                          <p:stCondLst>
                                            <p:cond delay="228"/>
                                          </p:stCondLst>
                                        </p:cTn>
                                        <p:tgtEl>
                                          <p:spTgt spid="3391500"/>
                                        </p:tgtEl>
                                        <p:attrNameLst>
                                          <p:attrName>ppt_y</p:attrName>
                                        </p:attrNameLst>
                                      </p:cBhvr>
                                      <p:tavLst>
                                        <p:tav tm="0">
                                          <p:val>
                                            <p:strVal val="#ppt_y-(0.354*#ppt_w-0.172*#ppt_h)"/>
                                          </p:val>
                                        </p:tav>
                                        <p:tav tm="100000">
                                          <p:val>
                                            <p:strVal val="#ppt_y-(0.354*#ppt_w-0.172*#ppt_h)-#ppt_h/2"/>
                                          </p:val>
                                        </p:tav>
                                      </p:tavLst>
                                    </p:anim>
                                    <p:anim calcmode="lin" valueType="num">
                                      <p:cBhvr>
                                        <p:cTn id="209" dur="68" fill="hold">
                                          <p:stCondLst>
                                            <p:cond delay="432"/>
                                          </p:stCondLst>
                                        </p:cTn>
                                        <p:tgtEl>
                                          <p:spTgt spid="3391500"/>
                                        </p:tgtEl>
                                        <p:attrNameLst>
                                          <p:attrName>ppt_y</p:attrName>
                                        </p:attrNameLst>
                                      </p:cBhvr>
                                      <p:tavLst>
                                        <p:tav tm="0">
                                          <p:val>
                                            <p:strVal val="#ppt_y-(0.354*#ppt_w-0.172*#ppt_h)"/>
                                          </p:val>
                                        </p:tav>
                                        <p:tav tm="100000">
                                          <p:val>
                                            <p:strVal val="#ppt_y"/>
                                          </p:val>
                                        </p:tav>
                                      </p:tavLst>
                                    </p:anim>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8" presetClass="entr" presetSubtype="0" accel="50000" fill="hold" grpId="0" nodeType="clickEffect">
                                  <p:stCondLst>
                                    <p:cond delay="0"/>
                                  </p:stCondLst>
                                  <p:iterate type="lt">
                                    <p:tmPct val="50000"/>
                                  </p:iterate>
                                  <p:childTnLst>
                                    <p:set>
                                      <p:cBhvr>
                                        <p:cTn id="213" dur="1" fill="hold">
                                          <p:stCondLst>
                                            <p:cond delay="0"/>
                                          </p:stCondLst>
                                        </p:cTn>
                                        <p:tgtEl>
                                          <p:spTgt spid="3391499"/>
                                        </p:tgtEl>
                                        <p:attrNameLst>
                                          <p:attrName>style.visibility</p:attrName>
                                        </p:attrNameLst>
                                      </p:cBhvr>
                                      <p:to>
                                        <p:strVal val="visible"/>
                                      </p:to>
                                    </p:set>
                                    <p:set>
                                      <p:cBhvr>
                                        <p:cTn id="214" dur="228" fill="hold">
                                          <p:stCondLst>
                                            <p:cond delay="0"/>
                                          </p:stCondLst>
                                        </p:cTn>
                                        <p:tgtEl>
                                          <p:spTgt spid="3391499"/>
                                        </p:tgtEl>
                                        <p:attrNameLst>
                                          <p:attrName>style.rotation</p:attrName>
                                        </p:attrNameLst>
                                      </p:cBhvr>
                                      <p:to>
                                        <p:strVal val="-45.0"/>
                                      </p:to>
                                    </p:set>
                                    <p:anim calcmode="lin" valueType="num">
                                      <p:cBhvr>
                                        <p:cTn id="215" dur="228" fill="hold">
                                          <p:stCondLst>
                                            <p:cond delay="228"/>
                                          </p:stCondLst>
                                        </p:cTn>
                                        <p:tgtEl>
                                          <p:spTgt spid="3391499"/>
                                        </p:tgtEl>
                                        <p:attrNameLst>
                                          <p:attrName>style.rotation</p:attrName>
                                        </p:attrNameLst>
                                      </p:cBhvr>
                                      <p:tavLst>
                                        <p:tav tm="0">
                                          <p:val>
                                            <p:fltVal val="-45"/>
                                          </p:val>
                                        </p:tav>
                                        <p:tav tm="69900">
                                          <p:val>
                                            <p:fltVal val="45"/>
                                          </p:val>
                                        </p:tav>
                                        <p:tav tm="100000">
                                          <p:val>
                                            <p:fltVal val="0"/>
                                          </p:val>
                                        </p:tav>
                                      </p:tavLst>
                                    </p:anim>
                                    <p:anim calcmode="lin" valueType="num">
                                      <p:cBhvr>
                                        <p:cTn id="216" dur="228" fill="hold">
                                          <p:stCondLst>
                                            <p:cond delay="0"/>
                                          </p:stCondLst>
                                        </p:cTn>
                                        <p:tgtEl>
                                          <p:spTgt spid="3391499"/>
                                        </p:tgtEl>
                                        <p:attrNameLst>
                                          <p:attrName>ppt_y</p:attrName>
                                        </p:attrNameLst>
                                      </p:cBhvr>
                                      <p:tavLst>
                                        <p:tav tm="0">
                                          <p:val>
                                            <p:strVal val="#ppt_y-1"/>
                                          </p:val>
                                        </p:tav>
                                        <p:tav tm="100000">
                                          <p:val>
                                            <p:strVal val="#ppt_y-(0.354*#ppt_w-0.172*#ppt_h)"/>
                                          </p:val>
                                        </p:tav>
                                      </p:tavLst>
                                    </p:anim>
                                    <p:anim calcmode="lin" valueType="num">
                                      <p:cBhvr>
                                        <p:cTn id="217" dur="78" decel="50000" autoRev="1" fill="hold">
                                          <p:stCondLst>
                                            <p:cond delay="228"/>
                                          </p:stCondLst>
                                        </p:cTn>
                                        <p:tgtEl>
                                          <p:spTgt spid="3391499"/>
                                        </p:tgtEl>
                                        <p:attrNameLst>
                                          <p:attrName>ppt_y</p:attrName>
                                        </p:attrNameLst>
                                      </p:cBhvr>
                                      <p:tavLst>
                                        <p:tav tm="0">
                                          <p:val>
                                            <p:strVal val="#ppt_y-(0.354*#ppt_w-0.172*#ppt_h)"/>
                                          </p:val>
                                        </p:tav>
                                        <p:tav tm="100000">
                                          <p:val>
                                            <p:strVal val="#ppt_y-(0.354*#ppt_w-0.172*#ppt_h)-#ppt_h/2"/>
                                          </p:val>
                                        </p:tav>
                                      </p:tavLst>
                                    </p:anim>
                                    <p:anim calcmode="lin" valueType="num">
                                      <p:cBhvr>
                                        <p:cTn id="218" dur="68" fill="hold">
                                          <p:stCondLst>
                                            <p:cond delay="432"/>
                                          </p:stCondLst>
                                        </p:cTn>
                                        <p:tgtEl>
                                          <p:spTgt spid="3391499"/>
                                        </p:tgtEl>
                                        <p:attrNameLst>
                                          <p:attrName>ppt_y</p:attrName>
                                        </p:attrNameLst>
                                      </p:cBhvr>
                                      <p:tavLst>
                                        <p:tav tm="0">
                                          <p:val>
                                            <p:strVal val="#ppt_y-(0.354*#ppt_w-0.172*#ppt_h)"/>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7" presetClass="entr" presetSubtype="4" fill="hold" grpId="0" nodeType="clickEffect">
                                  <p:stCondLst>
                                    <p:cond delay="0"/>
                                  </p:stCondLst>
                                  <p:childTnLst>
                                    <p:set>
                                      <p:cBhvr>
                                        <p:cTn id="222" dur="1" fill="hold">
                                          <p:stCondLst>
                                            <p:cond delay="0"/>
                                          </p:stCondLst>
                                        </p:cTn>
                                        <p:tgtEl>
                                          <p:spTgt spid="3391538"/>
                                        </p:tgtEl>
                                        <p:attrNameLst>
                                          <p:attrName>style.visibility</p:attrName>
                                        </p:attrNameLst>
                                      </p:cBhvr>
                                      <p:to>
                                        <p:strVal val="visible"/>
                                      </p:to>
                                    </p:set>
                                    <p:anim calcmode="lin" valueType="num">
                                      <p:cBhvr>
                                        <p:cTn id="223" dur="500" fill="hold"/>
                                        <p:tgtEl>
                                          <p:spTgt spid="3391538"/>
                                        </p:tgtEl>
                                        <p:attrNameLst>
                                          <p:attrName>ppt_x</p:attrName>
                                        </p:attrNameLst>
                                      </p:cBhvr>
                                      <p:tavLst>
                                        <p:tav tm="0">
                                          <p:val>
                                            <p:strVal val="#ppt_x"/>
                                          </p:val>
                                        </p:tav>
                                        <p:tav tm="100000">
                                          <p:val>
                                            <p:strVal val="#ppt_x"/>
                                          </p:val>
                                        </p:tav>
                                      </p:tavLst>
                                    </p:anim>
                                    <p:anim calcmode="lin" valueType="num">
                                      <p:cBhvr>
                                        <p:cTn id="224" dur="500" fill="hold"/>
                                        <p:tgtEl>
                                          <p:spTgt spid="3391538"/>
                                        </p:tgtEl>
                                        <p:attrNameLst>
                                          <p:attrName>ppt_y</p:attrName>
                                        </p:attrNameLst>
                                      </p:cBhvr>
                                      <p:tavLst>
                                        <p:tav tm="0">
                                          <p:val>
                                            <p:strVal val="#ppt_y+#ppt_h/2"/>
                                          </p:val>
                                        </p:tav>
                                        <p:tav tm="100000">
                                          <p:val>
                                            <p:strVal val="#ppt_y"/>
                                          </p:val>
                                        </p:tav>
                                      </p:tavLst>
                                    </p:anim>
                                    <p:anim calcmode="lin" valueType="num">
                                      <p:cBhvr>
                                        <p:cTn id="225" dur="500" fill="hold"/>
                                        <p:tgtEl>
                                          <p:spTgt spid="3391538"/>
                                        </p:tgtEl>
                                        <p:attrNameLst>
                                          <p:attrName>ppt_w</p:attrName>
                                        </p:attrNameLst>
                                      </p:cBhvr>
                                      <p:tavLst>
                                        <p:tav tm="0">
                                          <p:val>
                                            <p:strVal val="#ppt_w"/>
                                          </p:val>
                                        </p:tav>
                                        <p:tav tm="100000">
                                          <p:val>
                                            <p:strVal val="#ppt_w"/>
                                          </p:val>
                                        </p:tav>
                                      </p:tavLst>
                                    </p:anim>
                                    <p:anim calcmode="lin" valueType="num">
                                      <p:cBhvr>
                                        <p:cTn id="226" dur="500" fill="hold"/>
                                        <p:tgtEl>
                                          <p:spTgt spid="3391538"/>
                                        </p:tgtEl>
                                        <p:attrNameLst>
                                          <p:attrName>ppt_h</p:attrName>
                                        </p:attrNameLst>
                                      </p:cBhvr>
                                      <p:tavLst>
                                        <p:tav tm="0">
                                          <p:val>
                                            <p:fltVal val="0"/>
                                          </p:val>
                                        </p:tav>
                                        <p:tav tm="100000">
                                          <p:val>
                                            <p:strVal val="#ppt_h"/>
                                          </p:val>
                                        </p:tav>
                                      </p:tavLst>
                                    </p:anim>
                                  </p:childTnLst>
                                </p:cTn>
                              </p:par>
                            </p:childTnLst>
                          </p:cTn>
                        </p:par>
                        <p:par>
                          <p:cTn id="227" fill="hold" nodeType="afterGroup">
                            <p:stCondLst>
                              <p:cond delay="500"/>
                            </p:stCondLst>
                            <p:childTnLst>
                              <p:par>
                                <p:cTn id="228" presetID="45" presetClass="entr" presetSubtype="0" fill="hold" grpId="0" nodeType="afterEffect">
                                  <p:stCondLst>
                                    <p:cond delay="0"/>
                                  </p:stCondLst>
                                  <p:iterate type="lt">
                                    <p:tmPct val="10000"/>
                                  </p:iterate>
                                  <p:childTnLst>
                                    <p:set>
                                      <p:cBhvr>
                                        <p:cTn id="229" dur="1" fill="hold">
                                          <p:stCondLst>
                                            <p:cond delay="0"/>
                                          </p:stCondLst>
                                        </p:cTn>
                                        <p:tgtEl>
                                          <p:spTgt spid="3391539"/>
                                        </p:tgtEl>
                                        <p:attrNameLst>
                                          <p:attrName>style.visibility</p:attrName>
                                        </p:attrNameLst>
                                      </p:cBhvr>
                                      <p:to>
                                        <p:strVal val="visible"/>
                                      </p:to>
                                    </p:set>
                                    <p:animEffect transition="in" filter="fade">
                                      <p:cBhvr>
                                        <p:cTn id="230" dur="1000"/>
                                        <p:tgtEl>
                                          <p:spTgt spid="3391539"/>
                                        </p:tgtEl>
                                      </p:cBhvr>
                                    </p:animEffect>
                                    <p:anim calcmode="lin" valueType="num">
                                      <p:cBhvr>
                                        <p:cTn id="231" dur="1000" fill="hold"/>
                                        <p:tgtEl>
                                          <p:spTgt spid="3391539"/>
                                        </p:tgtEl>
                                        <p:attrNameLst>
                                          <p:attrName>ppt_w</p:attrName>
                                        </p:attrNameLst>
                                      </p:cBhvr>
                                      <p:tavLst>
                                        <p:tav tm="0" fmla="#ppt_w*sin(2.5*pi*$)">
                                          <p:val>
                                            <p:fltVal val="0"/>
                                          </p:val>
                                        </p:tav>
                                        <p:tav tm="100000">
                                          <p:val>
                                            <p:fltVal val="1"/>
                                          </p:val>
                                        </p:tav>
                                      </p:tavLst>
                                    </p:anim>
                                    <p:anim calcmode="lin" valueType="num">
                                      <p:cBhvr>
                                        <p:cTn id="232" dur="1000" fill="hold"/>
                                        <p:tgtEl>
                                          <p:spTgt spid="3391539"/>
                                        </p:tgtEl>
                                        <p:attrNameLst>
                                          <p:attrName>ppt_h</p:attrName>
                                        </p:attrNameLst>
                                      </p:cBhvr>
                                      <p:tavLst>
                                        <p:tav tm="0">
                                          <p:val>
                                            <p:strVal val="#ppt_h"/>
                                          </p:val>
                                        </p:tav>
                                        <p:tav tm="100000">
                                          <p:val>
                                            <p:strVal val="#ppt_h"/>
                                          </p:val>
                                        </p:tav>
                                      </p:tavLst>
                                    </p:anim>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7" presetClass="entr" presetSubtype="4" fill="hold" grpId="0" nodeType="clickEffect">
                                  <p:stCondLst>
                                    <p:cond delay="0"/>
                                  </p:stCondLst>
                                  <p:childTnLst>
                                    <p:set>
                                      <p:cBhvr>
                                        <p:cTn id="236" dur="1" fill="hold">
                                          <p:stCondLst>
                                            <p:cond delay="0"/>
                                          </p:stCondLst>
                                        </p:cTn>
                                        <p:tgtEl>
                                          <p:spTgt spid="3391503"/>
                                        </p:tgtEl>
                                        <p:attrNameLst>
                                          <p:attrName>style.visibility</p:attrName>
                                        </p:attrNameLst>
                                      </p:cBhvr>
                                      <p:to>
                                        <p:strVal val="visible"/>
                                      </p:to>
                                    </p:set>
                                    <p:anim calcmode="lin" valueType="num">
                                      <p:cBhvr>
                                        <p:cTn id="237" dur="500" fill="hold"/>
                                        <p:tgtEl>
                                          <p:spTgt spid="3391503"/>
                                        </p:tgtEl>
                                        <p:attrNameLst>
                                          <p:attrName>ppt_x</p:attrName>
                                        </p:attrNameLst>
                                      </p:cBhvr>
                                      <p:tavLst>
                                        <p:tav tm="0">
                                          <p:val>
                                            <p:strVal val="#ppt_x"/>
                                          </p:val>
                                        </p:tav>
                                        <p:tav tm="100000">
                                          <p:val>
                                            <p:strVal val="#ppt_x"/>
                                          </p:val>
                                        </p:tav>
                                      </p:tavLst>
                                    </p:anim>
                                    <p:anim calcmode="lin" valueType="num">
                                      <p:cBhvr>
                                        <p:cTn id="238" dur="500" fill="hold"/>
                                        <p:tgtEl>
                                          <p:spTgt spid="3391503"/>
                                        </p:tgtEl>
                                        <p:attrNameLst>
                                          <p:attrName>ppt_y</p:attrName>
                                        </p:attrNameLst>
                                      </p:cBhvr>
                                      <p:tavLst>
                                        <p:tav tm="0">
                                          <p:val>
                                            <p:strVal val="#ppt_y+#ppt_h/2"/>
                                          </p:val>
                                        </p:tav>
                                        <p:tav tm="100000">
                                          <p:val>
                                            <p:strVal val="#ppt_y"/>
                                          </p:val>
                                        </p:tav>
                                      </p:tavLst>
                                    </p:anim>
                                    <p:anim calcmode="lin" valueType="num">
                                      <p:cBhvr>
                                        <p:cTn id="239" dur="500" fill="hold"/>
                                        <p:tgtEl>
                                          <p:spTgt spid="3391503"/>
                                        </p:tgtEl>
                                        <p:attrNameLst>
                                          <p:attrName>ppt_w</p:attrName>
                                        </p:attrNameLst>
                                      </p:cBhvr>
                                      <p:tavLst>
                                        <p:tav tm="0">
                                          <p:val>
                                            <p:strVal val="#ppt_w"/>
                                          </p:val>
                                        </p:tav>
                                        <p:tav tm="100000">
                                          <p:val>
                                            <p:strVal val="#ppt_w"/>
                                          </p:val>
                                        </p:tav>
                                      </p:tavLst>
                                    </p:anim>
                                    <p:anim calcmode="lin" valueType="num">
                                      <p:cBhvr>
                                        <p:cTn id="240" dur="500" fill="hold"/>
                                        <p:tgtEl>
                                          <p:spTgt spid="3391503"/>
                                        </p:tgtEl>
                                        <p:attrNameLst>
                                          <p:attrName>ppt_h</p:attrName>
                                        </p:attrNameLst>
                                      </p:cBhvr>
                                      <p:tavLst>
                                        <p:tav tm="0">
                                          <p:val>
                                            <p:fltVal val="0"/>
                                          </p:val>
                                        </p:tav>
                                        <p:tav tm="100000">
                                          <p:val>
                                            <p:strVal val="#ppt_h"/>
                                          </p:val>
                                        </p:tav>
                                      </p:tavLst>
                                    </p:anim>
                                  </p:childTnLst>
                                </p:cTn>
                              </p:par>
                            </p:childTnLst>
                          </p:cTn>
                        </p:par>
                        <p:par>
                          <p:cTn id="241" fill="hold" nodeType="afterGroup">
                            <p:stCondLst>
                              <p:cond delay="500"/>
                            </p:stCondLst>
                            <p:childTnLst>
                              <p:par>
                                <p:cTn id="242" presetID="45" presetClass="entr" presetSubtype="0" fill="hold" grpId="0" nodeType="afterEffect">
                                  <p:stCondLst>
                                    <p:cond delay="0"/>
                                  </p:stCondLst>
                                  <p:iterate type="lt">
                                    <p:tmPct val="10000"/>
                                  </p:iterate>
                                  <p:childTnLst>
                                    <p:set>
                                      <p:cBhvr>
                                        <p:cTn id="243" dur="1" fill="hold">
                                          <p:stCondLst>
                                            <p:cond delay="0"/>
                                          </p:stCondLst>
                                        </p:cTn>
                                        <p:tgtEl>
                                          <p:spTgt spid="3391504"/>
                                        </p:tgtEl>
                                        <p:attrNameLst>
                                          <p:attrName>style.visibility</p:attrName>
                                        </p:attrNameLst>
                                      </p:cBhvr>
                                      <p:to>
                                        <p:strVal val="visible"/>
                                      </p:to>
                                    </p:set>
                                    <p:animEffect transition="in" filter="fade">
                                      <p:cBhvr>
                                        <p:cTn id="244" dur="1000"/>
                                        <p:tgtEl>
                                          <p:spTgt spid="3391504"/>
                                        </p:tgtEl>
                                      </p:cBhvr>
                                    </p:animEffect>
                                    <p:anim calcmode="lin" valueType="num">
                                      <p:cBhvr>
                                        <p:cTn id="245" dur="1000" fill="hold"/>
                                        <p:tgtEl>
                                          <p:spTgt spid="3391504"/>
                                        </p:tgtEl>
                                        <p:attrNameLst>
                                          <p:attrName>ppt_w</p:attrName>
                                        </p:attrNameLst>
                                      </p:cBhvr>
                                      <p:tavLst>
                                        <p:tav tm="0" fmla="#ppt_w*sin(2.5*pi*$)">
                                          <p:val>
                                            <p:fltVal val="0"/>
                                          </p:val>
                                        </p:tav>
                                        <p:tav tm="100000">
                                          <p:val>
                                            <p:fltVal val="1"/>
                                          </p:val>
                                        </p:tav>
                                      </p:tavLst>
                                    </p:anim>
                                    <p:anim calcmode="lin" valueType="num">
                                      <p:cBhvr>
                                        <p:cTn id="246" dur="1000" fill="hold"/>
                                        <p:tgtEl>
                                          <p:spTgt spid="3391504"/>
                                        </p:tgtEl>
                                        <p:attrNameLst>
                                          <p:attrName>ppt_h</p:attrName>
                                        </p:attrNameLst>
                                      </p:cBhvr>
                                      <p:tavLst>
                                        <p:tav tm="0">
                                          <p:val>
                                            <p:strVal val="#ppt_h"/>
                                          </p:val>
                                        </p:tav>
                                        <p:tav tm="100000">
                                          <p:val>
                                            <p:strVal val="#ppt_h"/>
                                          </p:val>
                                        </p:tav>
                                      </p:tavLst>
                                    </p:anim>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3" presetClass="entr" presetSubtype="32" fill="hold" grpId="0" nodeType="clickEffect">
                                  <p:stCondLst>
                                    <p:cond delay="0"/>
                                  </p:stCondLst>
                                  <p:childTnLst>
                                    <p:set>
                                      <p:cBhvr>
                                        <p:cTn id="250" dur="1" fill="hold">
                                          <p:stCondLst>
                                            <p:cond delay="0"/>
                                          </p:stCondLst>
                                        </p:cTn>
                                        <p:tgtEl>
                                          <p:spTgt spid="3391505"/>
                                        </p:tgtEl>
                                        <p:attrNameLst>
                                          <p:attrName>style.visibility</p:attrName>
                                        </p:attrNameLst>
                                      </p:cBhvr>
                                      <p:to>
                                        <p:strVal val="visible"/>
                                      </p:to>
                                    </p:set>
                                    <p:anim calcmode="lin" valueType="num">
                                      <p:cBhvr>
                                        <p:cTn id="251" dur="1000" fill="hold"/>
                                        <p:tgtEl>
                                          <p:spTgt spid="3391505"/>
                                        </p:tgtEl>
                                        <p:attrNameLst>
                                          <p:attrName>ppt_w</p:attrName>
                                        </p:attrNameLst>
                                      </p:cBhvr>
                                      <p:tavLst>
                                        <p:tav tm="0">
                                          <p:val>
                                            <p:strVal val="4*#ppt_w"/>
                                          </p:val>
                                        </p:tav>
                                        <p:tav tm="100000">
                                          <p:val>
                                            <p:strVal val="#ppt_w"/>
                                          </p:val>
                                        </p:tav>
                                      </p:tavLst>
                                    </p:anim>
                                    <p:anim calcmode="lin" valueType="num">
                                      <p:cBhvr>
                                        <p:cTn id="252" dur="1000" fill="hold"/>
                                        <p:tgtEl>
                                          <p:spTgt spid="3391505"/>
                                        </p:tgtEl>
                                        <p:attrNameLst>
                                          <p:attrName>ppt_h</p:attrName>
                                        </p:attrNameLst>
                                      </p:cBhvr>
                                      <p:tavLst>
                                        <p:tav tm="0">
                                          <p:val>
                                            <p:strVal val="4*#ppt_h"/>
                                          </p:val>
                                        </p:tav>
                                        <p:tav tm="100000">
                                          <p:val>
                                            <p:strVal val="#ppt_h"/>
                                          </p:val>
                                        </p:tav>
                                      </p:tavLst>
                                    </p:anim>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ntr" presetSubtype="32" fill="hold" grpId="0" nodeType="clickEffect">
                                  <p:stCondLst>
                                    <p:cond delay="0"/>
                                  </p:stCondLst>
                                  <p:childTnLst>
                                    <p:set>
                                      <p:cBhvr>
                                        <p:cTn id="256" dur="1" fill="hold">
                                          <p:stCondLst>
                                            <p:cond delay="0"/>
                                          </p:stCondLst>
                                        </p:cTn>
                                        <p:tgtEl>
                                          <p:spTgt spid="3391506"/>
                                        </p:tgtEl>
                                        <p:attrNameLst>
                                          <p:attrName>style.visibility</p:attrName>
                                        </p:attrNameLst>
                                      </p:cBhvr>
                                      <p:to>
                                        <p:strVal val="visible"/>
                                      </p:to>
                                    </p:set>
                                    <p:anim calcmode="lin" valueType="num">
                                      <p:cBhvr>
                                        <p:cTn id="257" dur="1000" fill="hold"/>
                                        <p:tgtEl>
                                          <p:spTgt spid="3391506"/>
                                        </p:tgtEl>
                                        <p:attrNameLst>
                                          <p:attrName>ppt_w</p:attrName>
                                        </p:attrNameLst>
                                      </p:cBhvr>
                                      <p:tavLst>
                                        <p:tav tm="0">
                                          <p:val>
                                            <p:strVal val="4*#ppt_w"/>
                                          </p:val>
                                        </p:tav>
                                        <p:tav tm="100000">
                                          <p:val>
                                            <p:strVal val="#ppt_w"/>
                                          </p:val>
                                        </p:tav>
                                      </p:tavLst>
                                    </p:anim>
                                    <p:anim calcmode="lin" valueType="num">
                                      <p:cBhvr>
                                        <p:cTn id="258" dur="1000" fill="hold"/>
                                        <p:tgtEl>
                                          <p:spTgt spid="3391506"/>
                                        </p:tgtEl>
                                        <p:attrNameLst>
                                          <p:attrName>ppt_h</p:attrName>
                                        </p:attrNameLst>
                                      </p:cBhvr>
                                      <p:tavLst>
                                        <p:tav tm="0">
                                          <p:val>
                                            <p:strVal val="4*#ppt_h"/>
                                          </p:val>
                                        </p:tav>
                                        <p:tav tm="100000">
                                          <p:val>
                                            <p:strVal val="#ppt_h"/>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7" presetClass="entr" presetSubtype="1" fill="hold" nodeType="clickEffect">
                                  <p:stCondLst>
                                    <p:cond delay="0"/>
                                  </p:stCondLst>
                                  <p:childTnLst>
                                    <p:set>
                                      <p:cBhvr>
                                        <p:cTn id="262" dur="1" fill="hold">
                                          <p:stCondLst>
                                            <p:cond delay="0"/>
                                          </p:stCondLst>
                                        </p:cTn>
                                        <p:tgtEl>
                                          <p:spTgt spid="3391527"/>
                                        </p:tgtEl>
                                        <p:attrNameLst>
                                          <p:attrName>style.visibility</p:attrName>
                                        </p:attrNameLst>
                                      </p:cBhvr>
                                      <p:to>
                                        <p:strVal val="visible"/>
                                      </p:to>
                                    </p:set>
                                    <p:anim calcmode="lin" valueType="num">
                                      <p:cBhvr>
                                        <p:cTn id="263" dur="500" fill="hold"/>
                                        <p:tgtEl>
                                          <p:spTgt spid="3391527"/>
                                        </p:tgtEl>
                                        <p:attrNameLst>
                                          <p:attrName>ppt_x</p:attrName>
                                        </p:attrNameLst>
                                      </p:cBhvr>
                                      <p:tavLst>
                                        <p:tav tm="0">
                                          <p:val>
                                            <p:strVal val="#ppt_x"/>
                                          </p:val>
                                        </p:tav>
                                        <p:tav tm="100000">
                                          <p:val>
                                            <p:strVal val="#ppt_x"/>
                                          </p:val>
                                        </p:tav>
                                      </p:tavLst>
                                    </p:anim>
                                    <p:anim calcmode="lin" valueType="num">
                                      <p:cBhvr>
                                        <p:cTn id="264" dur="500" fill="hold"/>
                                        <p:tgtEl>
                                          <p:spTgt spid="3391527"/>
                                        </p:tgtEl>
                                        <p:attrNameLst>
                                          <p:attrName>ppt_y</p:attrName>
                                        </p:attrNameLst>
                                      </p:cBhvr>
                                      <p:tavLst>
                                        <p:tav tm="0">
                                          <p:val>
                                            <p:strVal val="#ppt_y-#ppt_h/2"/>
                                          </p:val>
                                        </p:tav>
                                        <p:tav tm="100000">
                                          <p:val>
                                            <p:strVal val="#ppt_y"/>
                                          </p:val>
                                        </p:tav>
                                      </p:tavLst>
                                    </p:anim>
                                    <p:anim calcmode="lin" valueType="num">
                                      <p:cBhvr>
                                        <p:cTn id="265" dur="500" fill="hold"/>
                                        <p:tgtEl>
                                          <p:spTgt spid="3391527"/>
                                        </p:tgtEl>
                                        <p:attrNameLst>
                                          <p:attrName>ppt_w</p:attrName>
                                        </p:attrNameLst>
                                      </p:cBhvr>
                                      <p:tavLst>
                                        <p:tav tm="0">
                                          <p:val>
                                            <p:strVal val="#ppt_w"/>
                                          </p:val>
                                        </p:tav>
                                        <p:tav tm="100000">
                                          <p:val>
                                            <p:strVal val="#ppt_w"/>
                                          </p:val>
                                        </p:tav>
                                      </p:tavLst>
                                    </p:anim>
                                    <p:anim calcmode="lin" valueType="num">
                                      <p:cBhvr>
                                        <p:cTn id="266" dur="500" fill="hold"/>
                                        <p:tgtEl>
                                          <p:spTgt spid="3391527"/>
                                        </p:tgtEl>
                                        <p:attrNameLst>
                                          <p:attrName>ppt_h</p:attrName>
                                        </p:attrNameLst>
                                      </p:cBhvr>
                                      <p:tavLst>
                                        <p:tav tm="0">
                                          <p:val>
                                            <p:fltVal val="0"/>
                                          </p:val>
                                        </p:tav>
                                        <p:tav tm="100000">
                                          <p:val>
                                            <p:strVal val="#ppt_h"/>
                                          </p:val>
                                        </p:tav>
                                      </p:tavLst>
                                    </p:anim>
                                  </p:childTnLst>
                                </p:cTn>
                              </p:par>
                              <p:par>
                                <p:cTn id="267" presetID="17" presetClass="entr" presetSubtype="1" fill="hold" nodeType="withEffect">
                                  <p:stCondLst>
                                    <p:cond delay="0"/>
                                  </p:stCondLst>
                                  <p:childTnLst>
                                    <p:set>
                                      <p:cBhvr>
                                        <p:cTn id="268" dur="1" fill="hold">
                                          <p:stCondLst>
                                            <p:cond delay="0"/>
                                          </p:stCondLst>
                                        </p:cTn>
                                        <p:tgtEl>
                                          <p:spTgt spid="3391528"/>
                                        </p:tgtEl>
                                        <p:attrNameLst>
                                          <p:attrName>style.visibility</p:attrName>
                                        </p:attrNameLst>
                                      </p:cBhvr>
                                      <p:to>
                                        <p:strVal val="visible"/>
                                      </p:to>
                                    </p:set>
                                    <p:anim calcmode="lin" valueType="num">
                                      <p:cBhvr>
                                        <p:cTn id="269" dur="500" fill="hold"/>
                                        <p:tgtEl>
                                          <p:spTgt spid="3391528"/>
                                        </p:tgtEl>
                                        <p:attrNameLst>
                                          <p:attrName>ppt_x</p:attrName>
                                        </p:attrNameLst>
                                      </p:cBhvr>
                                      <p:tavLst>
                                        <p:tav tm="0">
                                          <p:val>
                                            <p:strVal val="#ppt_x"/>
                                          </p:val>
                                        </p:tav>
                                        <p:tav tm="100000">
                                          <p:val>
                                            <p:strVal val="#ppt_x"/>
                                          </p:val>
                                        </p:tav>
                                      </p:tavLst>
                                    </p:anim>
                                    <p:anim calcmode="lin" valueType="num">
                                      <p:cBhvr>
                                        <p:cTn id="270" dur="500" fill="hold"/>
                                        <p:tgtEl>
                                          <p:spTgt spid="3391528"/>
                                        </p:tgtEl>
                                        <p:attrNameLst>
                                          <p:attrName>ppt_y</p:attrName>
                                        </p:attrNameLst>
                                      </p:cBhvr>
                                      <p:tavLst>
                                        <p:tav tm="0">
                                          <p:val>
                                            <p:strVal val="#ppt_y-#ppt_h/2"/>
                                          </p:val>
                                        </p:tav>
                                        <p:tav tm="100000">
                                          <p:val>
                                            <p:strVal val="#ppt_y"/>
                                          </p:val>
                                        </p:tav>
                                      </p:tavLst>
                                    </p:anim>
                                    <p:anim calcmode="lin" valueType="num">
                                      <p:cBhvr>
                                        <p:cTn id="271" dur="500" fill="hold"/>
                                        <p:tgtEl>
                                          <p:spTgt spid="3391528"/>
                                        </p:tgtEl>
                                        <p:attrNameLst>
                                          <p:attrName>ppt_w</p:attrName>
                                        </p:attrNameLst>
                                      </p:cBhvr>
                                      <p:tavLst>
                                        <p:tav tm="0">
                                          <p:val>
                                            <p:strVal val="#ppt_w"/>
                                          </p:val>
                                        </p:tav>
                                        <p:tav tm="100000">
                                          <p:val>
                                            <p:strVal val="#ppt_w"/>
                                          </p:val>
                                        </p:tav>
                                      </p:tavLst>
                                    </p:anim>
                                    <p:anim calcmode="lin" valueType="num">
                                      <p:cBhvr>
                                        <p:cTn id="272" dur="500" fill="hold"/>
                                        <p:tgtEl>
                                          <p:spTgt spid="3391528"/>
                                        </p:tgtEl>
                                        <p:attrNameLst>
                                          <p:attrName>ppt_h</p:attrName>
                                        </p:attrNameLst>
                                      </p:cBhvr>
                                      <p:tavLst>
                                        <p:tav tm="0">
                                          <p:val>
                                            <p:fltVal val="0"/>
                                          </p:val>
                                        </p:tav>
                                        <p:tav tm="100000">
                                          <p:val>
                                            <p:strVal val="#ppt_h"/>
                                          </p:val>
                                        </p:tav>
                                      </p:tavLst>
                                    </p:anim>
                                  </p:childTnLst>
                                </p:cTn>
                              </p:par>
                              <p:par>
                                <p:cTn id="273" presetID="17" presetClass="entr" presetSubtype="1" fill="hold" nodeType="withEffect">
                                  <p:stCondLst>
                                    <p:cond delay="0"/>
                                  </p:stCondLst>
                                  <p:childTnLst>
                                    <p:set>
                                      <p:cBhvr>
                                        <p:cTn id="274" dur="1" fill="hold">
                                          <p:stCondLst>
                                            <p:cond delay="0"/>
                                          </p:stCondLst>
                                        </p:cTn>
                                        <p:tgtEl>
                                          <p:spTgt spid="3391529"/>
                                        </p:tgtEl>
                                        <p:attrNameLst>
                                          <p:attrName>style.visibility</p:attrName>
                                        </p:attrNameLst>
                                      </p:cBhvr>
                                      <p:to>
                                        <p:strVal val="visible"/>
                                      </p:to>
                                    </p:set>
                                    <p:anim calcmode="lin" valueType="num">
                                      <p:cBhvr>
                                        <p:cTn id="275" dur="500" fill="hold"/>
                                        <p:tgtEl>
                                          <p:spTgt spid="3391529"/>
                                        </p:tgtEl>
                                        <p:attrNameLst>
                                          <p:attrName>ppt_x</p:attrName>
                                        </p:attrNameLst>
                                      </p:cBhvr>
                                      <p:tavLst>
                                        <p:tav tm="0">
                                          <p:val>
                                            <p:strVal val="#ppt_x"/>
                                          </p:val>
                                        </p:tav>
                                        <p:tav tm="100000">
                                          <p:val>
                                            <p:strVal val="#ppt_x"/>
                                          </p:val>
                                        </p:tav>
                                      </p:tavLst>
                                    </p:anim>
                                    <p:anim calcmode="lin" valueType="num">
                                      <p:cBhvr>
                                        <p:cTn id="276" dur="500" fill="hold"/>
                                        <p:tgtEl>
                                          <p:spTgt spid="3391529"/>
                                        </p:tgtEl>
                                        <p:attrNameLst>
                                          <p:attrName>ppt_y</p:attrName>
                                        </p:attrNameLst>
                                      </p:cBhvr>
                                      <p:tavLst>
                                        <p:tav tm="0">
                                          <p:val>
                                            <p:strVal val="#ppt_y-#ppt_h/2"/>
                                          </p:val>
                                        </p:tav>
                                        <p:tav tm="100000">
                                          <p:val>
                                            <p:strVal val="#ppt_y"/>
                                          </p:val>
                                        </p:tav>
                                      </p:tavLst>
                                    </p:anim>
                                    <p:anim calcmode="lin" valueType="num">
                                      <p:cBhvr>
                                        <p:cTn id="277" dur="500" fill="hold"/>
                                        <p:tgtEl>
                                          <p:spTgt spid="3391529"/>
                                        </p:tgtEl>
                                        <p:attrNameLst>
                                          <p:attrName>ppt_w</p:attrName>
                                        </p:attrNameLst>
                                      </p:cBhvr>
                                      <p:tavLst>
                                        <p:tav tm="0">
                                          <p:val>
                                            <p:strVal val="#ppt_w"/>
                                          </p:val>
                                        </p:tav>
                                        <p:tav tm="100000">
                                          <p:val>
                                            <p:strVal val="#ppt_w"/>
                                          </p:val>
                                        </p:tav>
                                      </p:tavLst>
                                    </p:anim>
                                    <p:anim calcmode="lin" valueType="num">
                                      <p:cBhvr>
                                        <p:cTn id="278" dur="500" fill="hold"/>
                                        <p:tgtEl>
                                          <p:spTgt spid="3391529"/>
                                        </p:tgtEl>
                                        <p:attrNameLst>
                                          <p:attrName>ppt_h</p:attrName>
                                        </p:attrNameLst>
                                      </p:cBhvr>
                                      <p:tavLst>
                                        <p:tav tm="0">
                                          <p:val>
                                            <p:fltVal val="0"/>
                                          </p:val>
                                        </p:tav>
                                        <p:tav tm="100000">
                                          <p:val>
                                            <p:strVal val="#ppt_h"/>
                                          </p:val>
                                        </p:tav>
                                      </p:tavLst>
                                    </p:anim>
                                  </p:childTnLst>
                                </p:cTn>
                              </p:par>
                              <p:par>
                                <p:cTn id="279" presetID="17" presetClass="entr" presetSubtype="1" fill="hold" nodeType="withEffect">
                                  <p:stCondLst>
                                    <p:cond delay="0"/>
                                  </p:stCondLst>
                                  <p:childTnLst>
                                    <p:set>
                                      <p:cBhvr>
                                        <p:cTn id="280" dur="1" fill="hold">
                                          <p:stCondLst>
                                            <p:cond delay="0"/>
                                          </p:stCondLst>
                                        </p:cTn>
                                        <p:tgtEl>
                                          <p:spTgt spid="3391530"/>
                                        </p:tgtEl>
                                        <p:attrNameLst>
                                          <p:attrName>style.visibility</p:attrName>
                                        </p:attrNameLst>
                                      </p:cBhvr>
                                      <p:to>
                                        <p:strVal val="visible"/>
                                      </p:to>
                                    </p:set>
                                    <p:anim calcmode="lin" valueType="num">
                                      <p:cBhvr>
                                        <p:cTn id="281" dur="500" fill="hold"/>
                                        <p:tgtEl>
                                          <p:spTgt spid="3391530"/>
                                        </p:tgtEl>
                                        <p:attrNameLst>
                                          <p:attrName>ppt_x</p:attrName>
                                        </p:attrNameLst>
                                      </p:cBhvr>
                                      <p:tavLst>
                                        <p:tav tm="0">
                                          <p:val>
                                            <p:strVal val="#ppt_x"/>
                                          </p:val>
                                        </p:tav>
                                        <p:tav tm="100000">
                                          <p:val>
                                            <p:strVal val="#ppt_x"/>
                                          </p:val>
                                        </p:tav>
                                      </p:tavLst>
                                    </p:anim>
                                    <p:anim calcmode="lin" valueType="num">
                                      <p:cBhvr>
                                        <p:cTn id="282" dur="500" fill="hold"/>
                                        <p:tgtEl>
                                          <p:spTgt spid="3391530"/>
                                        </p:tgtEl>
                                        <p:attrNameLst>
                                          <p:attrName>ppt_y</p:attrName>
                                        </p:attrNameLst>
                                      </p:cBhvr>
                                      <p:tavLst>
                                        <p:tav tm="0">
                                          <p:val>
                                            <p:strVal val="#ppt_y-#ppt_h/2"/>
                                          </p:val>
                                        </p:tav>
                                        <p:tav tm="100000">
                                          <p:val>
                                            <p:strVal val="#ppt_y"/>
                                          </p:val>
                                        </p:tav>
                                      </p:tavLst>
                                    </p:anim>
                                    <p:anim calcmode="lin" valueType="num">
                                      <p:cBhvr>
                                        <p:cTn id="283" dur="500" fill="hold"/>
                                        <p:tgtEl>
                                          <p:spTgt spid="3391530"/>
                                        </p:tgtEl>
                                        <p:attrNameLst>
                                          <p:attrName>ppt_w</p:attrName>
                                        </p:attrNameLst>
                                      </p:cBhvr>
                                      <p:tavLst>
                                        <p:tav tm="0">
                                          <p:val>
                                            <p:strVal val="#ppt_w"/>
                                          </p:val>
                                        </p:tav>
                                        <p:tav tm="100000">
                                          <p:val>
                                            <p:strVal val="#ppt_w"/>
                                          </p:val>
                                        </p:tav>
                                      </p:tavLst>
                                    </p:anim>
                                    <p:anim calcmode="lin" valueType="num">
                                      <p:cBhvr>
                                        <p:cTn id="284" dur="500" fill="hold"/>
                                        <p:tgtEl>
                                          <p:spTgt spid="3391530"/>
                                        </p:tgtEl>
                                        <p:attrNameLst>
                                          <p:attrName>ppt_h</p:attrName>
                                        </p:attrNameLst>
                                      </p:cBhvr>
                                      <p:tavLst>
                                        <p:tav tm="0">
                                          <p:val>
                                            <p:fltVal val="0"/>
                                          </p:val>
                                        </p:tav>
                                        <p:tav tm="100000">
                                          <p:val>
                                            <p:strVal val="#ppt_h"/>
                                          </p:val>
                                        </p:tav>
                                      </p:tavLst>
                                    </p:anim>
                                  </p:childTnLst>
                                </p:cTn>
                              </p:par>
                              <p:par>
                                <p:cTn id="285" presetID="17" presetClass="entr" presetSubtype="1" fill="hold" nodeType="withEffect">
                                  <p:stCondLst>
                                    <p:cond delay="0"/>
                                  </p:stCondLst>
                                  <p:childTnLst>
                                    <p:set>
                                      <p:cBhvr>
                                        <p:cTn id="286" dur="1" fill="hold">
                                          <p:stCondLst>
                                            <p:cond delay="0"/>
                                          </p:stCondLst>
                                        </p:cTn>
                                        <p:tgtEl>
                                          <p:spTgt spid="3391532"/>
                                        </p:tgtEl>
                                        <p:attrNameLst>
                                          <p:attrName>style.visibility</p:attrName>
                                        </p:attrNameLst>
                                      </p:cBhvr>
                                      <p:to>
                                        <p:strVal val="visible"/>
                                      </p:to>
                                    </p:set>
                                    <p:anim calcmode="lin" valueType="num">
                                      <p:cBhvr>
                                        <p:cTn id="287" dur="500" fill="hold"/>
                                        <p:tgtEl>
                                          <p:spTgt spid="3391532"/>
                                        </p:tgtEl>
                                        <p:attrNameLst>
                                          <p:attrName>ppt_x</p:attrName>
                                        </p:attrNameLst>
                                      </p:cBhvr>
                                      <p:tavLst>
                                        <p:tav tm="0">
                                          <p:val>
                                            <p:strVal val="#ppt_x"/>
                                          </p:val>
                                        </p:tav>
                                        <p:tav tm="100000">
                                          <p:val>
                                            <p:strVal val="#ppt_x"/>
                                          </p:val>
                                        </p:tav>
                                      </p:tavLst>
                                    </p:anim>
                                    <p:anim calcmode="lin" valueType="num">
                                      <p:cBhvr>
                                        <p:cTn id="288" dur="500" fill="hold"/>
                                        <p:tgtEl>
                                          <p:spTgt spid="3391532"/>
                                        </p:tgtEl>
                                        <p:attrNameLst>
                                          <p:attrName>ppt_y</p:attrName>
                                        </p:attrNameLst>
                                      </p:cBhvr>
                                      <p:tavLst>
                                        <p:tav tm="0">
                                          <p:val>
                                            <p:strVal val="#ppt_y-#ppt_h/2"/>
                                          </p:val>
                                        </p:tav>
                                        <p:tav tm="100000">
                                          <p:val>
                                            <p:strVal val="#ppt_y"/>
                                          </p:val>
                                        </p:tav>
                                      </p:tavLst>
                                    </p:anim>
                                    <p:anim calcmode="lin" valueType="num">
                                      <p:cBhvr>
                                        <p:cTn id="289" dur="500" fill="hold"/>
                                        <p:tgtEl>
                                          <p:spTgt spid="3391532"/>
                                        </p:tgtEl>
                                        <p:attrNameLst>
                                          <p:attrName>ppt_w</p:attrName>
                                        </p:attrNameLst>
                                      </p:cBhvr>
                                      <p:tavLst>
                                        <p:tav tm="0">
                                          <p:val>
                                            <p:strVal val="#ppt_w"/>
                                          </p:val>
                                        </p:tav>
                                        <p:tav tm="100000">
                                          <p:val>
                                            <p:strVal val="#ppt_w"/>
                                          </p:val>
                                        </p:tav>
                                      </p:tavLst>
                                    </p:anim>
                                    <p:anim calcmode="lin" valueType="num">
                                      <p:cBhvr>
                                        <p:cTn id="290" dur="500" fill="hold"/>
                                        <p:tgtEl>
                                          <p:spTgt spid="3391532"/>
                                        </p:tgtEl>
                                        <p:attrNameLst>
                                          <p:attrName>ppt_h</p:attrName>
                                        </p:attrNameLst>
                                      </p:cBhvr>
                                      <p:tavLst>
                                        <p:tav tm="0">
                                          <p:val>
                                            <p:fltVal val="0"/>
                                          </p:val>
                                        </p:tav>
                                        <p:tav tm="100000">
                                          <p:val>
                                            <p:strVal val="#ppt_h"/>
                                          </p:val>
                                        </p:tav>
                                      </p:tavLst>
                                    </p:anim>
                                  </p:childTnLst>
                                </p:cTn>
                              </p:par>
                              <p:par>
                                <p:cTn id="291" presetID="17" presetClass="entr" presetSubtype="1" fill="hold" nodeType="withEffect">
                                  <p:stCondLst>
                                    <p:cond delay="0"/>
                                  </p:stCondLst>
                                  <p:childTnLst>
                                    <p:set>
                                      <p:cBhvr>
                                        <p:cTn id="292" dur="1" fill="hold">
                                          <p:stCondLst>
                                            <p:cond delay="0"/>
                                          </p:stCondLst>
                                        </p:cTn>
                                        <p:tgtEl>
                                          <p:spTgt spid="3391533"/>
                                        </p:tgtEl>
                                        <p:attrNameLst>
                                          <p:attrName>style.visibility</p:attrName>
                                        </p:attrNameLst>
                                      </p:cBhvr>
                                      <p:to>
                                        <p:strVal val="visible"/>
                                      </p:to>
                                    </p:set>
                                    <p:anim calcmode="lin" valueType="num">
                                      <p:cBhvr>
                                        <p:cTn id="293" dur="500" fill="hold"/>
                                        <p:tgtEl>
                                          <p:spTgt spid="3391533"/>
                                        </p:tgtEl>
                                        <p:attrNameLst>
                                          <p:attrName>ppt_x</p:attrName>
                                        </p:attrNameLst>
                                      </p:cBhvr>
                                      <p:tavLst>
                                        <p:tav tm="0">
                                          <p:val>
                                            <p:strVal val="#ppt_x"/>
                                          </p:val>
                                        </p:tav>
                                        <p:tav tm="100000">
                                          <p:val>
                                            <p:strVal val="#ppt_x"/>
                                          </p:val>
                                        </p:tav>
                                      </p:tavLst>
                                    </p:anim>
                                    <p:anim calcmode="lin" valueType="num">
                                      <p:cBhvr>
                                        <p:cTn id="294" dur="500" fill="hold"/>
                                        <p:tgtEl>
                                          <p:spTgt spid="3391533"/>
                                        </p:tgtEl>
                                        <p:attrNameLst>
                                          <p:attrName>ppt_y</p:attrName>
                                        </p:attrNameLst>
                                      </p:cBhvr>
                                      <p:tavLst>
                                        <p:tav tm="0">
                                          <p:val>
                                            <p:strVal val="#ppt_y-#ppt_h/2"/>
                                          </p:val>
                                        </p:tav>
                                        <p:tav tm="100000">
                                          <p:val>
                                            <p:strVal val="#ppt_y"/>
                                          </p:val>
                                        </p:tav>
                                      </p:tavLst>
                                    </p:anim>
                                    <p:anim calcmode="lin" valueType="num">
                                      <p:cBhvr>
                                        <p:cTn id="295" dur="500" fill="hold"/>
                                        <p:tgtEl>
                                          <p:spTgt spid="3391533"/>
                                        </p:tgtEl>
                                        <p:attrNameLst>
                                          <p:attrName>ppt_w</p:attrName>
                                        </p:attrNameLst>
                                      </p:cBhvr>
                                      <p:tavLst>
                                        <p:tav tm="0">
                                          <p:val>
                                            <p:strVal val="#ppt_w"/>
                                          </p:val>
                                        </p:tav>
                                        <p:tav tm="100000">
                                          <p:val>
                                            <p:strVal val="#ppt_w"/>
                                          </p:val>
                                        </p:tav>
                                      </p:tavLst>
                                    </p:anim>
                                    <p:anim calcmode="lin" valueType="num">
                                      <p:cBhvr>
                                        <p:cTn id="296" dur="500" fill="hold"/>
                                        <p:tgtEl>
                                          <p:spTgt spid="3391533"/>
                                        </p:tgtEl>
                                        <p:attrNameLst>
                                          <p:attrName>ppt_h</p:attrName>
                                        </p:attrNameLst>
                                      </p:cBhvr>
                                      <p:tavLst>
                                        <p:tav tm="0">
                                          <p:val>
                                            <p:fltVal val="0"/>
                                          </p:val>
                                        </p:tav>
                                        <p:tav tm="100000">
                                          <p:val>
                                            <p:strVal val="#ppt_h"/>
                                          </p:val>
                                        </p:tav>
                                      </p:tavLst>
                                    </p:anim>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7" presetClass="entr" presetSubtype="1" fill="hold" nodeType="clickEffect">
                                  <p:stCondLst>
                                    <p:cond delay="0"/>
                                  </p:stCondLst>
                                  <p:childTnLst>
                                    <p:set>
                                      <p:cBhvr>
                                        <p:cTn id="300" dur="1" fill="hold">
                                          <p:stCondLst>
                                            <p:cond delay="0"/>
                                          </p:stCondLst>
                                        </p:cTn>
                                        <p:tgtEl>
                                          <p:spTgt spid="3391541"/>
                                        </p:tgtEl>
                                        <p:attrNameLst>
                                          <p:attrName>style.visibility</p:attrName>
                                        </p:attrNameLst>
                                      </p:cBhvr>
                                      <p:to>
                                        <p:strVal val="visible"/>
                                      </p:to>
                                    </p:set>
                                    <p:anim calcmode="lin" valueType="num">
                                      <p:cBhvr>
                                        <p:cTn id="301" dur="500" fill="hold"/>
                                        <p:tgtEl>
                                          <p:spTgt spid="3391541"/>
                                        </p:tgtEl>
                                        <p:attrNameLst>
                                          <p:attrName>ppt_x</p:attrName>
                                        </p:attrNameLst>
                                      </p:cBhvr>
                                      <p:tavLst>
                                        <p:tav tm="0">
                                          <p:val>
                                            <p:strVal val="#ppt_x"/>
                                          </p:val>
                                        </p:tav>
                                        <p:tav tm="100000">
                                          <p:val>
                                            <p:strVal val="#ppt_x"/>
                                          </p:val>
                                        </p:tav>
                                      </p:tavLst>
                                    </p:anim>
                                    <p:anim calcmode="lin" valueType="num">
                                      <p:cBhvr>
                                        <p:cTn id="302" dur="500" fill="hold"/>
                                        <p:tgtEl>
                                          <p:spTgt spid="3391541"/>
                                        </p:tgtEl>
                                        <p:attrNameLst>
                                          <p:attrName>ppt_y</p:attrName>
                                        </p:attrNameLst>
                                      </p:cBhvr>
                                      <p:tavLst>
                                        <p:tav tm="0">
                                          <p:val>
                                            <p:strVal val="#ppt_y-#ppt_h/2"/>
                                          </p:val>
                                        </p:tav>
                                        <p:tav tm="100000">
                                          <p:val>
                                            <p:strVal val="#ppt_y"/>
                                          </p:val>
                                        </p:tav>
                                      </p:tavLst>
                                    </p:anim>
                                    <p:anim calcmode="lin" valueType="num">
                                      <p:cBhvr>
                                        <p:cTn id="303" dur="500" fill="hold"/>
                                        <p:tgtEl>
                                          <p:spTgt spid="3391541"/>
                                        </p:tgtEl>
                                        <p:attrNameLst>
                                          <p:attrName>ppt_w</p:attrName>
                                        </p:attrNameLst>
                                      </p:cBhvr>
                                      <p:tavLst>
                                        <p:tav tm="0">
                                          <p:val>
                                            <p:strVal val="#ppt_w"/>
                                          </p:val>
                                        </p:tav>
                                        <p:tav tm="100000">
                                          <p:val>
                                            <p:strVal val="#ppt_w"/>
                                          </p:val>
                                        </p:tav>
                                      </p:tavLst>
                                    </p:anim>
                                    <p:anim calcmode="lin" valueType="num">
                                      <p:cBhvr>
                                        <p:cTn id="304" dur="500" fill="hold"/>
                                        <p:tgtEl>
                                          <p:spTgt spid="3391541"/>
                                        </p:tgtEl>
                                        <p:attrNameLst>
                                          <p:attrName>ppt_h</p:attrName>
                                        </p:attrNameLst>
                                      </p:cBhvr>
                                      <p:tavLst>
                                        <p:tav tm="0">
                                          <p:val>
                                            <p:fltVal val="0"/>
                                          </p:val>
                                        </p:tav>
                                        <p:tav tm="100000">
                                          <p:val>
                                            <p:strVal val="#ppt_h"/>
                                          </p:val>
                                        </p:tav>
                                      </p:tavLst>
                                    </p:anim>
                                  </p:childTnLst>
                                </p:cTn>
                              </p:par>
                              <p:par>
                                <p:cTn id="305" presetID="17" presetClass="entr" presetSubtype="1" fill="hold" nodeType="withEffect">
                                  <p:stCondLst>
                                    <p:cond delay="0"/>
                                  </p:stCondLst>
                                  <p:childTnLst>
                                    <p:set>
                                      <p:cBhvr>
                                        <p:cTn id="306" dur="1" fill="hold">
                                          <p:stCondLst>
                                            <p:cond delay="0"/>
                                          </p:stCondLst>
                                        </p:cTn>
                                        <p:tgtEl>
                                          <p:spTgt spid="3391542"/>
                                        </p:tgtEl>
                                        <p:attrNameLst>
                                          <p:attrName>style.visibility</p:attrName>
                                        </p:attrNameLst>
                                      </p:cBhvr>
                                      <p:to>
                                        <p:strVal val="visible"/>
                                      </p:to>
                                    </p:set>
                                    <p:anim calcmode="lin" valueType="num">
                                      <p:cBhvr>
                                        <p:cTn id="307" dur="500" fill="hold"/>
                                        <p:tgtEl>
                                          <p:spTgt spid="3391542"/>
                                        </p:tgtEl>
                                        <p:attrNameLst>
                                          <p:attrName>ppt_x</p:attrName>
                                        </p:attrNameLst>
                                      </p:cBhvr>
                                      <p:tavLst>
                                        <p:tav tm="0">
                                          <p:val>
                                            <p:strVal val="#ppt_x"/>
                                          </p:val>
                                        </p:tav>
                                        <p:tav tm="100000">
                                          <p:val>
                                            <p:strVal val="#ppt_x"/>
                                          </p:val>
                                        </p:tav>
                                      </p:tavLst>
                                    </p:anim>
                                    <p:anim calcmode="lin" valueType="num">
                                      <p:cBhvr>
                                        <p:cTn id="308" dur="500" fill="hold"/>
                                        <p:tgtEl>
                                          <p:spTgt spid="3391542"/>
                                        </p:tgtEl>
                                        <p:attrNameLst>
                                          <p:attrName>ppt_y</p:attrName>
                                        </p:attrNameLst>
                                      </p:cBhvr>
                                      <p:tavLst>
                                        <p:tav tm="0">
                                          <p:val>
                                            <p:strVal val="#ppt_y-#ppt_h/2"/>
                                          </p:val>
                                        </p:tav>
                                        <p:tav tm="100000">
                                          <p:val>
                                            <p:strVal val="#ppt_y"/>
                                          </p:val>
                                        </p:tav>
                                      </p:tavLst>
                                    </p:anim>
                                    <p:anim calcmode="lin" valueType="num">
                                      <p:cBhvr>
                                        <p:cTn id="309" dur="500" fill="hold"/>
                                        <p:tgtEl>
                                          <p:spTgt spid="3391542"/>
                                        </p:tgtEl>
                                        <p:attrNameLst>
                                          <p:attrName>ppt_w</p:attrName>
                                        </p:attrNameLst>
                                      </p:cBhvr>
                                      <p:tavLst>
                                        <p:tav tm="0">
                                          <p:val>
                                            <p:strVal val="#ppt_w"/>
                                          </p:val>
                                        </p:tav>
                                        <p:tav tm="100000">
                                          <p:val>
                                            <p:strVal val="#ppt_w"/>
                                          </p:val>
                                        </p:tav>
                                      </p:tavLst>
                                    </p:anim>
                                    <p:anim calcmode="lin" valueType="num">
                                      <p:cBhvr>
                                        <p:cTn id="310" dur="500" fill="hold"/>
                                        <p:tgtEl>
                                          <p:spTgt spid="3391542"/>
                                        </p:tgtEl>
                                        <p:attrNameLst>
                                          <p:attrName>ppt_h</p:attrName>
                                        </p:attrNameLst>
                                      </p:cBhvr>
                                      <p:tavLst>
                                        <p:tav tm="0">
                                          <p:val>
                                            <p:fltVal val="0"/>
                                          </p:val>
                                        </p:tav>
                                        <p:tav tm="100000">
                                          <p:val>
                                            <p:strVal val="#ppt_h"/>
                                          </p:val>
                                        </p:tav>
                                      </p:tavLst>
                                    </p:anim>
                                  </p:childTnLst>
                                </p:cTn>
                              </p:par>
                              <p:par>
                                <p:cTn id="311" presetID="17" presetClass="entr" presetSubtype="1" fill="hold" nodeType="withEffect">
                                  <p:stCondLst>
                                    <p:cond delay="0"/>
                                  </p:stCondLst>
                                  <p:childTnLst>
                                    <p:set>
                                      <p:cBhvr>
                                        <p:cTn id="312" dur="1" fill="hold">
                                          <p:stCondLst>
                                            <p:cond delay="0"/>
                                          </p:stCondLst>
                                        </p:cTn>
                                        <p:tgtEl>
                                          <p:spTgt spid="3391546"/>
                                        </p:tgtEl>
                                        <p:attrNameLst>
                                          <p:attrName>style.visibility</p:attrName>
                                        </p:attrNameLst>
                                      </p:cBhvr>
                                      <p:to>
                                        <p:strVal val="visible"/>
                                      </p:to>
                                    </p:set>
                                    <p:anim calcmode="lin" valueType="num">
                                      <p:cBhvr>
                                        <p:cTn id="313" dur="500" fill="hold"/>
                                        <p:tgtEl>
                                          <p:spTgt spid="3391546"/>
                                        </p:tgtEl>
                                        <p:attrNameLst>
                                          <p:attrName>ppt_x</p:attrName>
                                        </p:attrNameLst>
                                      </p:cBhvr>
                                      <p:tavLst>
                                        <p:tav tm="0">
                                          <p:val>
                                            <p:strVal val="#ppt_x"/>
                                          </p:val>
                                        </p:tav>
                                        <p:tav tm="100000">
                                          <p:val>
                                            <p:strVal val="#ppt_x"/>
                                          </p:val>
                                        </p:tav>
                                      </p:tavLst>
                                    </p:anim>
                                    <p:anim calcmode="lin" valueType="num">
                                      <p:cBhvr>
                                        <p:cTn id="314" dur="500" fill="hold"/>
                                        <p:tgtEl>
                                          <p:spTgt spid="3391546"/>
                                        </p:tgtEl>
                                        <p:attrNameLst>
                                          <p:attrName>ppt_y</p:attrName>
                                        </p:attrNameLst>
                                      </p:cBhvr>
                                      <p:tavLst>
                                        <p:tav tm="0">
                                          <p:val>
                                            <p:strVal val="#ppt_y-#ppt_h/2"/>
                                          </p:val>
                                        </p:tav>
                                        <p:tav tm="100000">
                                          <p:val>
                                            <p:strVal val="#ppt_y"/>
                                          </p:val>
                                        </p:tav>
                                      </p:tavLst>
                                    </p:anim>
                                    <p:anim calcmode="lin" valueType="num">
                                      <p:cBhvr>
                                        <p:cTn id="315" dur="500" fill="hold"/>
                                        <p:tgtEl>
                                          <p:spTgt spid="3391546"/>
                                        </p:tgtEl>
                                        <p:attrNameLst>
                                          <p:attrName>ppt_w</p:attrName>
                                        </p:attrNameLst>
                                      </p:cBhvr>
                                      <p:tavLst>
                                        <p:tav tm="0">
                                          <p:val>
                                            <p:strVal val="#ppt_w"/>
                                          </p:val>
                                        </p:tav>
                                        <p:tav tm="100000">
                                          <p:val>
                                            <p:strVal val="#ppt_w"/>
                                          </p:val>
                                        </p:tav>
                                      </p:tavLst>
                                    </p:anim>
                                    <p:anim calcmode="lin" valueType="num">
                                      <p:cBhvr>
                                        <p:cTn id="316" dur="500" fill="hold"/>
                                        <p:tgtEl>
                                          <p:spTgt spid="3391546"/>
                                        </p:tgtEl>
                                        <p:attrNameLst>
                                          <p:attrName>ppt_h</p:attrName>
                                        </p:attrNameLst>
                                      </p:cBhvr>
                                      <p:tavLst>
                                        <p:tav tm="0">
                                          <p:val>
                                            <p:fltVal val="0"/>
                                          </p:val>
                                        </p:tav>
                                        <p:tav tm="100000">
                                          <p:val>
                                            <p:strVal val="#ppt_h"/>
                                          </p:val>
                                        </p:tav>
                                      </p:tavLst>
                                    </p:anim>
                                  </p:childTnLst>
                                </p:cTn>
                              </p:par>
                              <p:par>
                                <p:cTn id="317" presetID="17" presetClass="entr" presetSubtype="1" fill="hold" nodeType="withEffect">
                                  <p:stCondLst>
                                    <p:cond delay="0"/>
                                  </p:stCondLst>
                                  <p:childTnLst>
                                    <p:set>
                                      <p:cBhvr>
                                        <p:cTn id="318" dur="1" fill="hold">
                                          <p:stCondLst>
                                            <p:cond delay="0"/>
                                          </p:stCondLst>
                                        </p:cTn>
                                        <p:tgtEl>
                                          <p:spTgt spid="3391543"/>
                                        </p:tgtEl>
                                        <p:attrNameLst>
                                          <p:attrName>style.visibility</p:attrName>
                                        </p:attrNameLst>
                                      </p:cBhvr>
                                      <p:to>
                                        <p:strVal val="visible"/>
                                      </p:to>
                                    </p:set>
                                    <p:anim calcmode="lin" valueType="num">
                                      <p:cBhvr>
                                        <p:cTn id="319" dur="500" fill="hold"/>
                                        <p:tgtEl>
                                          <p:spTgt spid="3391543"/>
                                        </p:tgtEl>
                                        <p:attrNameLst>
                                          <p:attrName>ppt_x</p:attrName>
                                        </p:attrNameLst>
                                      </p:cBhvr>
                                      <p:tavLst>
                                        <p:tav tm="0">
                                          <p:val>
                                            <p:strVal val="#ppt_x"/>
                                          </p:val>
                                        </p:tav>
                                        <p:tav tm="100000">
                                          <p:val>
                                            <p:strVal val="#ppt_x"/>
                                          </p:val>
                                        </p:tav>
                                      </p:tavLst>
                                    </p:anim>
                                    <p:anim calcmode="lin" valueType="num">
                                      <p:cBhvr>
                                        <p:cTn id="320" dur="500" fill="hold"/>
                                        <p:tgtEl>
                                          <p:spTgt spid="3391543"/>
                                        </p:tgtEl>
                                        <p:attrNameLst>
                                          <p:attrName>ppt_y</p:attrName>
                                        </p:attrNameLst>
                                      </p:cBhvr>
                                      <p:tavLst>
                                        <p:tav tm="0">
                                          <p:val>
                                            <p:strVal val="#ppt_y-#ppt_h/2"/>
                                          </p:val>
                                        </p:tav>
                                        <p:tav tm="100000">
                                          <p:val>
                                            <p:strVal val="#ppt_y"/>
                                          </p:val>
                                        </p:tav>
                                      </p:tavLst>
                                    </p:anim>
                                    <p:anim calcmode="lin" valueType="num">
                                      <p:cBhvr>
                                        <p:cTn id="321" dur="500" fill="hold"/>
                                        <p:tgtEl>
                                          <p:spTgt spid="3391543"/>
                                        </p:tgtEl>
                                        <p:attrNameLst>
                                          <p:attrName>ppt_w</p:attrName>
                                        </p:attrNameLst>
                                      </p:cBhvr>
                                      <p:tavLst>
                                        <p:tav tm="0">
                                          <p:val>
                                            <p:strVal val="#ppt_w"/>
                                          </p:val>
                                        </p:tav>
                                        <p:tav tm="100000">
                                          <p:val>
                                            <p:strVal val="#ppt_w"/>
                                          </p:val>
                                        </p:tav>
                                      </p:tavLst>
                                    </p:anim>
                                    <p:anim calcmode="lin" valueType="num">
                                      <p:cBhvr>
                                        <p:cTn id="322" dur="500" fill="hold"/>
                                        <p:tgtEl>
                                          <p:spTgt spid="3391543"/>
                                        </p:tgtEl>
                                        <p:attrNameLst>
                                          <p:attrName>ppt_h</p:attrName>
                                        </p:attrNameLst>
                                      </p:cBhvr>
                                      <p:tavLst>
                                        <p:tav tm="0">
                                          <p:val>
                                            <p:fltVal val="0"/>
                                          </p:val>
                                        </p:tav>
                                        <p:tav tm="100000">
                                          <p:val>
                                            <p:strVal val="#ppt_h"/>
                                          </p:val>
                                        </p:tav>
                                      </p:tavLst>
                                    </p:anim>
                                  </p:childTnLst>
                                </p:cTn>
                              </p:par>
                              <p:par>
                                <p:cTn id="323" presetID="17" presetClass="entr" presetSubtype="1" fill="hold" nodeType="withEffect">
                                  <p:stCondLst>
                                    <p:cond delay="0"/>
                                  </p:stCondLst>
                                  <p:childTnLst>
                                    <p:set>
                                      <p:cBhvr>
                                        <p:cTn id="324" dur="1" fill="hold">
                                          <p:stCondLst>
                                            <p:cond delay="0"/>
                                          </p:stCondLst>
                                        </p:cTn>
                                        <p:tgtEl>
                                          <p:spTgt spid="3391544"/>
                                        </p:tgtEl>
                                        <p:attrNameLst>
                                          <p:attrName>style.visibility</p:attrName>
                                        </p:attrNameLst>
                                      </p:cBhvr>
                                      <p:to>
                                        <p:strVal val="visible"/>
                                      </p:to>
                                    </p:set>
                                    <p:anim calcmode="lin" valueType="num">
                                      <p:cBhvr>
                                        <p:cTn id="325" dur="500" fill="hold"/>
                                        <p:tgtEl>
                                          <p:spTgt spid="3391544"/>
                                        </p:tgtEl>
                                        <p:attrNameLst>
                                          <p:attrName>ppt_x</p:attrName>
                                        </p:attrNameLst>
                                      </p:cBhvr>
                                      <p:tavLst>
                                        <p:tav tm="0">
                                          <p:val>
                                            <p:strVal val="#ppt_x"/>
                                          </p:val>
                                        </p:tav>
                                        <p:tav tm="100000">
                                          <p:val>
                                            <p:strVal val="#ppt_x"/>
                                          </p:val>
                                        </p:tav>
                                      </p:tavLst>
                                    </p:anim>
                                    <p:anim calcmode="lin" valueType="num">
                                      <p:cBhvr>
                                        <p:cTn id="326" dur="500" fill="hold"/>
                                        <p:tgtEl>
                                          <p:spTgt spid="3391544"/>
                                        </p:tgtEl>
                                        <p:attrNameLst>
                                          <p:attrName>ppt_y</p:attrName>
                                        </p:attrNameLst>
                                      </p:cBhvr>
                                      <p:tavLst>
                                        <p:tav tm="0">
                                          <p:val>
                                            <p:strVal val="#ppt_y-#ppt_h/2"/>
                                          </p:val>
                                        </p:tav>
                                        <p:tav tm="100000">
                                          <p:val>
                                            <p:strVal val="#ppt_y"/>
                                          </p:val>
                                        </p:tav>
                                      </p:tavLst>
                                    </p:anim>
                                    <p:anim calcmode="lin" valueType="num">
                                      <p:cBhvr>
                                        <p:cTn id="327" dur="500" fill="hold"/>
                                        <p:tgtEl>
                                          <p:spTgt spid="3391544"/>
                                        </p:tgtEl>
                                        <p:attrNameLst>
                                          <p:attrName>ppt_w</p:attrName>
                                        </p:attrNameLst>
                                      </p:cBhvr>
                                      <p:tavLst>
                                        <p:tav tm="0">
                                          <p:val>
                                            <p:strVal val="#ppt_w"/>
                                          </p:val>
                                        </p:tav>
                                        <p:tav tm="100000">
                                          <p:val>
                                            <p:strVal val="#ppt_w"/>
                                          </p:val>
                                        </p:tav>
                                      </p:tavLst>
                                    </p:anim>
                                    <p:anim calcmode="lin" valueType="num">
                                      <p:cBhvr>
                                        <p:cTn id="328" dur="500" fill="hold"/>
                                        <p:tgtEl>
                                          <p:spTgt spid="3391544"/>
                                        </p:tgtEl>
                                        <p:attrNameLst>
                                          <p:attrName>ppt_h</p:attrName>
                                        </p:attrNameLst>
                                      </p:cBhvr>
                                      <p:tavLst>
                                        <p:tav tm="0">
                                          <p:val>
                                            <p:fltVal val="0"/>
                                          </p:val>
                                        </p:tav>
                                        <p:tav tm="100000">
                                          <p:val>
                                            <p:strVal val="#ppt_h"/>
                                          </p:val>
                                        </p:tav>
                                      </p:tavLst>
                                    </p:anim>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7" presetClass="entr" presetSubtype="1" fill="hold" nodeType="clickEffect">
                                  <p:stCondLst>
                                    <p:cond delay="0"/>
                                  </p:stCondLst>
                                  <p:childTnLst>
                                    <p:set>
                                      <p:cBhvr>
                                        <p:cTn id="332" dur="1" fill="hold">
                                          <p:stCondLst>
                                            <p:cond delay="0"/>
                                          </p:stCondLst>
                                        </p:cTn>
                                        <p:tgtEl>
                                          <p:spTgt spid="3391535"/>
                                        </p:tgtEl>
                                        <p:attrNameLst>
                                          <p:attrName>style.visibility</p:attrName>
                                        </p:attrNameLst>
                                      </p:cBhvr>
                                      <p:to>
                                        <p:strVal val="visible"/>
                                      </p:to>
                                    </p:set>
                                    <p:anim calcmode="lin" valueType="num">
                                      <p:cBhvr>
                                        <p:cTn id="333" dur="500" fill="hold"/>
                                        <p:tgtEl>
                                          <p:spTgt spid="3391535"/>
                                        </p:tgtEl>
                                        <p:attrNameLst>
                                          <p:attrName>ppt_x</p:attrName>
                                        </p:attrNameLst>
                                      </p:cBhvr>
                                      <p:tavLst>
                                        <p:tav tm="0">
                                          <p:val>
                                            <p:strVal val="#ppt_x"/>
                                          </p:val>
                                        </p:tav>
                                        <p:tav tm="100000">
                                          <p:val>
                                            <p:strVal val="#ppt_x"/>
                                          </p:val>
                                        </p:tav>
                                      </p:tavLst>
                                    </p:anim>
                                    <p:anim calcmode="lin" valueType="num">
                                      <p:cBhvr>
                                        <p:cTn id="334" dur="500" fill="hold"/>
                                        <p:tgtEl>
                                          <p:spTgt spid="3391535"/>
                                        </p:tgtEl>
                                        <p:attrNameLst>
                                          <p:attrName>ppt_y</p:attrName>
                                        </p:attrNameLst>
                                      </p:cBhvr>
                                      <p:tavLst>
                                        <p:tav tm="0">
                                          <p:val>
                                            <p:strVal val="#ppt_y-#ppt_h/2"/>
                                          </p:val>
                                        </p:tav>
                                        <p:tav tm="100000">
                                          <p:val>
                                            <p:strVal val="#ppt_y"/>
                                          </p:val>
                                        </p:tav>
                                      </p:tavLst>
                                    </p:anim>
                                    <p:anim calcmode="lin" valueType="num">
                                      <p:cBhvr>
                                        <p:cTn id="335" dur="500" fill="hold"/>
                                        <p:tgtEl>
                                          <p:spTgt spid="3391535"/>
                                        </p:tgtEl>
                                        <p:attrNameLst>
                                          <p:attrName>ppt_w</p:attrName>
                                        </p:attrNameLst>
                                      </p:cBhvr>
                                      <p:tavLst>
                                        <p:tav tm="0">
                                          <p:val>
                                            <p:strVal val="#ppt_w"/>
                                          </p:val>
                                        </p:tav>
                                        <p:tav tm="100000">
                                          <p:val>
                                            <p:strVal val="#ppt_w"/>
                                          </p:val>
                                        </p:tav>
                                      </p:tavLst>
                                    </p:anim>
                                    <p:anim calcmode="lin" valueType="num">
                                      <p:cBhvr>
                                        <p:cTn id="336" dur="500" fill="hold"/>
                                        <p:tgtEl>
                                          <p:spTgt spid="3391535"/>
                                        </p:tgtEl>
                                        <p:attrNameLst>
                                          <p:attrName>ppt_h</p:attrName>
                                        </p:attrNameLst>
                                      </p:cBhvr>
                                      <p:tavLst>
                                        <p:tav tm="0">
                                          <p:val>
                                            <p:fltVal val="0"/>
                                          </p:val>
                                        </p:tav>
                                        <p:tav tm="100000">
                                          <p:val>
                                            <p:strVal val="#ppt_h"/>
                                          </p:val>
                                        </p:tav>
                                      </p:tavLst>
                                    </p:anim>
                                  </p:childTnLst>
                                </p:cTn>
                              </p:par>
                              <p:par>
                                <p:cTn id="337" presetID="17" presetClass="entr" presetSubtype="1" fill="hold" nodeType="withEffect">
                                  <p:stCondLst>
                                    <p:cond delay="0"/>
                                  </p:stCondLst>
                                  <p:childTnLst>
                                    <p:set>
                                      <p:cBhvr>
                                        <p:cTn id="338" dur="1" fill="hold">
                                          <p:stCondLst>
                                            <p:cond delay="0"/>
                                          </p:stCondLst>
                                        </p:cTn>
                                        <p:tgtEl>
                                          <p:spTgt spid="3391536"/>
                                        </p:tgtEl>
                                        <p:attrNameLst>
                                          <p:attrName>style.visibility</p:attrName>
                                        </p:attrNameLst>
                                      </p:cBhvr>
                                      <p:to>
                                        <p:strVal val="visible"/>
                                      </p:to>
                                    </p:set>
                                    <p:anim calcmode="lin" valueType="num">
                                      <p:cBhvr>
                                        <p:cTn id="339" dur="500" fill="hold"/>
                                        <p:tgtEl>
                                          <p:spTgt spid="3391536"/>
                                        </p:tgtEl>
                                        <p:attrNameLst>
                                          <p:attrName>ppt_x</p:attrName>
                                        </p:attrNameLst>
                                      </p:cBhvr>
                                      <p:tavLst>
                                        <p:tav tm="0">
                                          <p:val>
                                            <p:strVal val="#ppt_x"/>
                                          </p:val>
                                        </p:tav>
                                        <p:tav tm="100000">
                                          <p:val>
                                            <p:strVal val="#ppt_x"/>
                                          </p:val>
                                        </p:tav>
                                      </p:tavLst>
                                    </p:anim>
                                    <p:anim calcmode="lin" valueType="num">
                                      <p:cBhvr>
                                        <p:cTn id="340" dur="500" fill="hold"/>
                                        <p:tgtEl>
                                          <p:spTgt spid="3391536"/>
                                        </p:tgtEl>
                                        <p:attrNameLst>
                                          <p:attrName>ppt_y</p:attrName>
                                        </p:attrNameLst>
                                      </p:cBhvr>
                                      <p:tavLst>
                                        <p:tav tm="0">
                                          <p:val>
                                            <p:strVal val="#ppt_y-#ppt_h/2"/>
                                          </p:val>
                                        </p:tav>
                                        <p:tav tm="100000">
                                          <p:val>
                                            <p:strVal val="#ppt_y"/>
                                          </p:val>
                                        </p:tav>
                                      </p:tavLst>
                                    </p:anim>
                                    <p:anim calcmode="lin" valueType="num">
                                      <p:cBhvr>
                                        <p:cTn id="341" dur="500" fill="hold"/>
                                        <p:tgtEl>
                                          <p:spTgt spid="3391536"/>
                                        </p:tgtEl>
                                        <p:attrNameLst>
                                          <p:attrName>ppt_w</p:attrName>
                                        </p:attrNameLst>
                                      </p:cBhvr>
                                      <p:tavLst>
                                        <p:tav tm="0">
                                          <p:val>
                                            <p:strVal val="#ppt_w"/>
                                          </p:val>
                                        </p:tav>
                                        <p:tav tm="100000">
                                          <p:val>
                                            <p:strVal val="#ppt_w"/>
                                          </p:val>
                                        </p:tav>
                                      </p:tavLst>
                                    </p:anim>
                                    <p:anim calcmode="lin" valueType="num">
                                      <p:cBhvr>
                                        <p:cTn id="342" dur="500" fill="hold"/>
                                        <p:tgtEl>
                                          <p:spTgt spid="3391536"/>
                                        </p:tgtEl>
                                        <p:attrNameLst>
                                          <p:attrName>ppt_h</p:attrName>
                                        </p:attrNameLst>
                                      </p:cBhvr>
                                      <p:tavLst>
                                        <p:tav tm="0">
                                          <p:val>
                                            <p:fltVal val="0"/>
                                          </p:val>
                                        </p:tav>
                                        <p:tav tm="100000">
                                          <p:val>
                                            <p:strVal val="#ppt_h"/>
                                          </p:val>
                                        </p:tav>
                                      </p:tavLst>
                                    </p:anim>
                                  </p:childTnLst>
                                </p:cTn>
                              </p:par>
                              <p:par>
                                <p:cTn id="343" presetID="17" presetClass="entr" presetSubtype="1" fill="hold" nodeType="withEffect">
                                  <p:stCondLst>
                                    <p:cond delay="0"/>
                                  </p:stCondLst>
                                  <p:childTnLst>
                                    <p:set>
                                      <p:cBhvr>
                                        <p:cTn id="344" dur="1" fill="hold">
                                          <p:stCondLst>
                                            <p:cond delay="0"/>
                                          </p:stCondLst>
                                        </p:cTn>
                                        <p:tgtEl>
                                          <p:spTgt spid="3391545"/>
                                        </p:tgtEl>
                                        <p:attrNameLst>
                                          <p:attrName>style.visibility</p:attrName>
                                        </p:attrNameLst>
                                      </p:cBhvr>
                                      <p:to>
                                        <p:strVal val="visible"/>
                                      </p:to>
                                    </p:set>
                                    <p:anim calcmode="lin" valueType="num">
                                      <p:cBhvr>
                                        <p:cTn id="345" dur="500" fill="hold"/>
                                        <p:tgtEl>
                                          <p:spTgt spid="3391545"/>
                                        </p:tgtEl>
                                        <p:attrNameLst>
                                          <p:attrName>ppt_x</p:attrName>
                                        </p:attrNameLst>
                                      </p:cBhvr>
                                      <p:tavLst>
                                        <p:tav tm="0">
                                          <p:val>
                                            <p:strVal val="#ppt_x"/>
                                          </p:val>
                                        </p:tav>
                                        <p:tav tm="100000">
                                          <p:val>
                                            <p:strVal val="#ppt_x"/>
                                          </p:val>
                                        </p:tav>
                                      </p:tavLst>
                                    </p:anim>
                                    <p:anim calcmode="lin" valueType="num">
                                      <p:cBhvr>
                                        <p:cTn id="346" dur="500" fill="hold"/>
                                        <p:tgtEl>
                                          <p:spTgt spid="3391545"/>
                                        </p:tgtEl>
                                        <p:attrNameLst>
                                          <p:attrName>ppt_y</p:attrName>
                                        </p:attrNameLst>
                                      </p:cBhvr>
                                      <p:tavLst>
                                        <p:tav tm="0">
                                          <p:val>
                                            <p:strVal val="#ppt_y-#ppt_h/2"/>
                                          </p:val>
                                        </p:tav>
                                        <p:tav tm="100000">
                                          <p:val>
                                            <p:strVal val="#ppt_y"/>
                                          </p:val>
                                        </p:tav>
                                      </p:tavLst>
                                    </p:anim>
                                    <p:anim calcmode="lin" valueType="num">
                                      <p:cBhvr>
                                        <p:cTn id="347" dur="500" fill="hold"/>
                                        <p:tgtEl>
                                          <p:spTgt spid="3391545"/>
                                        </p:tgtEl>
                                        <p:attrNameLst>
                                          <p:attrName>ppt_w</p:attrName>
                                        </p:attrNameLst>
                                      </p:cBhvr>
                                      <p:tavLst>
                                        <p:tav tm="0">
                                          <p:val>
                                            <p:strVal val="#ppt_w"/>
                                          </p:val>
                                        </p:tav>
                                        <p:tav tm="100000">
                                          <p:val>
                                            <p:strVal val="#ppt_w"/>
                                          </p:val>
                                        </p:tav>
                                      </p:tavLst>
                                    </p:anim>
                                    <p:anim calcmode="lin" valueType="num">
                                      <p:cBhvr>
                                        <p:cTn id="348" dur="500" fill="hold"/>
                                        <p:tgtEl>
                                          <p:spTgt spid="3391545"/>
                                        </p:tgtEl>
                                        <p:attrNameLst>
                                          <p:attrName>ppt_h</p:attrName>
                                        </p:attrNameLst>
                                      </p:cBhvr>
                                      <p:tavLst>
                                        <p:tav tm="0">
                                          <p:val>
                                            <p:fltVal val="0"/>
                                          </p:val>
                                        </p:tav>
                                        <p:tav tm="100000">
                                          <p:val>
                                            <p:strVal val="#ppt_h"/>
                                          </p:val>
                                        </p:tav>
                                      </p:tavLst>
                                    </p:anim>
                                  </p:childTnLst>
                                </p:cTn>
                              </p:par>
                              <p:par>
                                <p:cTn id="349" presetID="17" presetClass="entr" presetSubtype="1" fill="hold" nodeType="withEffect">
                                  <p:stCondLst>
                                    <p:cond delay="0"/>
                                  </p:stCondLst>
                                  <p:childTnLst>
                                    <p:set>
                                      <p:cBhvr>
                                        <p:cTn id="350" dur="1" fill="hold">
                                          <p:stCondLst>
                                            <p:cond delay="0"/>
                                          </p:stCondLst>
                                        </p:cTn>
                                        <p:tgtEl>
                                          <p:spTgt spid="3391537"/>
                                        </p:tgtEl>
                                        <p:attrNameLst>
                                          <p:attrName>style.visibility</p:attrName>
                                        </p:attrNameLst>
                                      </p:cBhvr>
                                      <p:to>
                                        <p:strVal val="visible"/>
                                      </p:to>
                                    </p:set>
                                    <p:anim calcmode="lin" valueType="num">
                                      <p:cBhvr>
                                        <p:cTn id="351" dur="500" fill="hold"/>
                                        <p:tgtEl>
                                          <p:spTgt spid="3391537"/>
                                        </p:tgtEl>
                                        <p:attrNameLst>
                                          <p:attrName>ppt_x</p:attrName>
                                        </p:attrNameLst>
                                      </p:cBhvr>
                                      <p:tavLst>
                                        <p:tav tm="0">
                                          <p:val>
                                            <p:strVal val="#ppt_x"/>
                                          </p:val>
                                        </p:tav>
                                        <p:tav tm="100000">
                                          <p:val>
                                            <p:strVal val="#ppt_x"/>
                                          </p:val>
                                        </p:tav>
                                      </p:tavLst>
                                    </p:anim>
                                    <p:anim calcmode="lin" valueType="num">
                                      <p:cBhvr>
                                        <p:cTn id="352" dur="500" fill="hold"/>
                                        <p:tgtEl>
                                          <p:spTgt spid="3391537"/>
                                        </p:tgtEl>
                                        <p:attrNameLst>
                                          <p:attrName>ppt_y</p:attrName>
                                        </p:attrNameLst>
                                      </p:cBhvr>
                                      <p:tavLst>
                                        <p:tav tm="0">
                                          <p:val>
                                            <p:strVal val="#ppt_y-#ppt_h/2"/>
                                          </p:val>
                                        </p:tav>
                                        <p:tav tm="100000">
                                          <p:val>
                                            <p:strVal val="#ppt_y"/>
                                          </p:val>
                                        </p:tav>
                                      </p:tavLst>
                                    </p:anim>
                                    <p:anim calcmode="lin" valueType="num">
                                      <p:cBhvr>
                                        <p:cTn id="353" dur="500" fill="hold"/>
                                        <p:tgtEl>
                                          <p:spTgt spid="3391537"/>
                                        </p:tgtEl>
                                        <p:attrNameLst>
                                          <p:attrName>ppt_w</p:attrName>
                                        </p:attrNameLst>
                                      </p:cBhvr>
                                      <p:tavLst>
                                        <p:tav tm="0">
                                          <p:val>
                                            <p:strVal val="#ppt_w"/>
                                          </p:val>
                                        </p:tav>
                                        <p:tav tm="100000">
                                          <p:val>
                                            <p:strVal val="#ppt_w"/>
                                          </p:val>
                                        </p:tav>
                                      </p:tavLst>
                                    </p:anim>
                                    <p:anim calcmode="lin" valueType="num">
                                      <p:cBhvr>
                                        <p:cTn id="354" dur="500" fill="hold"/>
                                        <p:tgtEl>
                                          <p:spTgt spid="3391537"/>
                                        </p:tgtEl>
                                        <p:attrNameLst>
                                          <p:attrName>ppt_h</p:attrName>
                                        </p:attrNameLst>
                                      </p:cBhvr>
                                      <p:tavLst>
                                        <p:tav tm="0">
                                          <p:val>
                                            <p:fltVal val="0"/>
                                          </p:val>
                                        </p:tav>
                                        <p:tav tm="100000">
                                          <p:val>
                                            <p:strVal val="#ppt_h"/>
                                          </p:val>
                                        </p:tav>
                                      </p:tavLst>
                                    </p:anim>
                                  </p:childTnLst>
                                </p:cTn>
                              </p:par>
                              <p:par>
                                <p:cTn id="355" presetID="17" presetClass="entr" presetSubtype="1" fill="hold" nodeType="withEffect">
                                  <p:stCondLst>
                                    <p:cond delay="0"/>
                                  </p:stCondLst>
                                  <p:childTnLst>
                                    <p:set>
                                      <p:cBhvr>
                                        <p:cTn id="356" dur="1" fill="hold">
                                          <p:stCondLst>
                                            <p:cond delay="0"/>
                                          </p:stCondLst>
                                        </p:cTn>
                                        <p:tgtEl>
                                          <p:spTgt spid="3391540"/>
                                        </p:tgtEl>
                                        <p:attrNameLst>
                                          <p:attrName>style.visibility</p:attrName>
                                        </p:attrNameLst>
                                      </p:cBhvr>
                                      <p:to>
                                        <p:strVal val="visible"/>
                                      </p:to>
                                    </p:set>
                                    <p:anim calcmode="lin" valueType="num">
                                      <p:cBhvr>
                                        <p:cTn id="357" dur="500" fill="hold"/>
                                        <p:tgtEl>
                                          <p:spTgt spid="3391540"/>
                                        </p:tgtEl>
                                        <p:attrNameLst>
                                          <p:attrName>ppt_x</p:attrName>
                                        </p:attrNameLst>
                                      </p:cBhvr>
                                      <p:tavLst>
                                        <p:tav tm="0">
                                          <p:val>
                                            <p:strVal val="#ppt_x"/>
                                          </p:val>
                                        </p:tav>
                                        <p:tav tm="100000">
                                          <p:val>
                                            <p:strVal val="#ppt_x"/>
                                          </p:val>
                                        </p:tav>
                                      </p:tavLst>
                                    </p:anim>
                                    <p:anim calcmode="lin" valueType="num">
                                      <p:cBhvr>
                                        <p:cTn id="358" dur="500" fill="hold"/>
                                        <p:tgtEl>
                                          <p:spTgt spid="3391540"/>
                                        </p:tgtEl>
                                        <p:attrNameLst>
                                          <p:attrName>ppt_y</p:attrName>
                                        </p:attrNameLst>
                                      </p:cBhvr>
                                      <p:tavLst>
                                        <p:tav tm="0">
                                          <p:val>
                                            <p:strVal val="#ppt_y-#ppt_h/2"/>
                                          </p:val>
                                        </p:tav>
                                        <p:tav tm="100000">
                                          <p:val>
                                            <p:strVal val="#ppt_y"/>
                                          </p:val>
                                        </p:tav>
                                      </p:tavLst>
                                    </p:anim>
                                    <p:anim calcmode="lin" valueType="num">
                                      <p:cBhvr>
                                        <p:cTn id="359" dur="500" fill="hold"/>
                                        <p:tgtEl>
                                          <p:spTgt spid="3391540"/>
                                        </p:tgtEl>
                                        <p:attrNameLst>
                                          <p:attrName>ppt_w</p:attrName>
                                        </p:attrNameLst>
                                      </p:cBhvr>
                                      <p:tavLst>
                                        <p:tav tm="0">
                                          <p:val>
                                            <p:strVal val="#ppt_w"/>
                                          </p:val>
                                        </p:tav>
                                        <p:tav tm="100000">
                                          <p:val>
                                            <p:strVal val="#ppt_w"/>
                                          </p:val>
                                        </p:tav>
                                      </p:tavLst>
                                    </p:anim>
                                    <p:anim calcmode="lin" valueType="num">
                                      <p:cBhvr>
                                        <p:cTn id="360" dur="500" fill="hold"/>
                                        <p:tgtEl>
                                          <p:spTgt spid="3391540"/>
                                        </p:tgtEl>
                                        <p:attrNameLst>
                                          <p:attrName>ppt_h</p:attrName>
                                        </p:attrNameLst>
                                      </p:cBhvr>
                                      <p:tavLst>
                                        <p:tav tm="0">
                                          <p:val>
                                            <p:fltVal val="0"/>
                                          </p:val>
                                        </p:tav>
                                        <p:tav tm="100000">
                                          <p:val>
                                            <p:strVal val="#ppt_h"/>
                                          </p:val>
                                        </p:tav>
                                      </p:tavLst>
                                    </p:anim>
                                  </p:childTnLst>
                                </p:cTn>
                              </p:par>
                            </p:childTnLst>
                          </p:cTn>
                        </p:par>
                      </p:childTnLst>
                    </p:cTn>
                  </p:par>
                  <p:par>
                    <p:cTn id="361" fill="hold" nodeType="clickPar">
                      <p:stCondLst>
                        <p:cond delay="indefinite"/>
                      </p:stCondLst>
                      <p:childTnLst>
                        <p:par>
                          <p:cTn id="362" fill="hold" nodeType="withGroup">
                            <p:stCondLst>
                              <p:cond delay="0"/>
                            </p:stCondLst>
                            <p:childTnLst>
                              <p:par>
                                <p:cTn id="363" presetID="34" presetClass="entr" presetSubtype="0" fill="hold" grpId="0" nodeType="clickEffect">
                                  <p:stCondLst>
                                    <p:cond delay="0"/>
                                  </p:stCondLst>
                                  <p:iterate type="lt">
                                    <p:tmPct val="10000"/>
                                  </p:iterate>
                                  <p:childTnLst>
                                    <p:set>
                                      <p:cBhvr>
                                        <p:cTn id="364" dur="1" fill="hold">
                                          <p:stCondLst>
                                            <p:cond delay="0"/>
                                          </p:stCondLst>
                                        </p:cTn>
                                        <p:tgtEl>
                                          <p:spTgt spid="3391555"/>
                                        </p:tgtEl>
                                        <p:attrNameLst>
                                          <p:attrName>style.visibility</p:attrName>
                                        </p:attrNameLst>
                                      </p:cBhvr>
                                      <p:to>
                                        <p:strVal val="visible"/>
                                      </p:to>
                                    </p:set>
                                    <p:anim from="(-#ppt_w/2)" to="(#ppt_x)" calcmode="lin" valueType="num">
                                      <p:cBhvr>
                                        <p:cTn id="365" dur="600" fill="hold">
                                          <p:stCondLst>
                                            <p:cond delay="0"/>
                                          </p:stCondLst>
                                        </p:cTn>
                                        <p:tgtEl>
                                          <p:spTgt spid="3391555"/>
                                        </p:tgtEl>
                                        <p:attrNameLst>
                                          <p:attrName>ppt_x</p:attrName>
                                        </p:attrNameLst>
                                      </p:cBhvr>
                                    </p:anim>
                                    <p:anim from="0" to="-1.0" calcmode="lin" valueType="num">
                                      <p:cBhvr>
                                        <p:cTn id="366" dur="200" decel="50000" autoRev="1" fill="hold">
                                          <p:stCondLst>
                                            <p:cond delay="600"/>
                                          </p:stCondLst>
                                        </p:cTn>
                                        <p:tgtEl>
                                          <p:spTgt spid="3391555"/>
                                        </p:tgtEl>
                                        <p:attrNameLst>
                                          <p:attrName>xshear</p:attrName>
                                        </p:attrNameLst>
                                      </p:cBhvr>
                                    </p:anim>
                                    <p:animScale>
                                      <p:cBhvr>
                                        <p:cTn id="367" dur="200" decel="100000" autoRev="1" fill="hold">
                                          <p:stCondLst>
                                            <p:cond delay="600"/>
                                          </p:stCondLst>
                                        </p:cTn>
                                        <p:tgtEl>
                                          <p:spTgt spid="3391555"/>
                                        </p:tgtEl>
                                      </p:cBhvr>
                                      <p:from x="100000" y="100000"/>
                                      <p:to x="80000" y="100000"/>
                                    </p:animScale>
                                    <p:anim by="(#ppt_h/3+#ppt_w*0.1)" calcmode="lin" valueType="num">
                                      <p:cBhvr additive="sum">
                                        <p:cTn id="368" dur="200" decel="100000" autoRev="1" fill="hold">
                                          <p:stCondLst>
                                            <p:cond delay="600"/>
                                          </p:stCondLst>
                                        </p:cTn>
                                        <p:tgtEl>
                                          <p:spTgt spid="3391555"/>
                                        </p:tgtEl>
                                        <p:attrNameLst>
                                          <p:attrName>ppt_x</p:attrName>
                                        </p:attrNameLst>
                                      </p:cBhvr>
                                    </p:anim>
                                  </p:childTnLst>
                                </p:cTn>
                              </p:par>
                            </p:childTnLst>
                          </p:cTn>
                        </p:par>
                      </p:childTnLst>
                    </p:cTn>
                  </p:par>
                  <p:par>
                    <p:cTn id="369" fill="hold" nodeType="clickPar">
                      <p:stCondLst>
                        <p:cond delay="indefinite"/>
                      </p:stCondLst>
                      <p:childTnLst>
                        <p:par>
                          <p:cTn id="370" fill="hold" nodeType="withGroup">
                            <p:stCondLst>
                              <p:cond delay="0"/>
                            </p:stCondLst>
                            <p:childTnLst>
                              <p:par>
                                <p:cTn id="371" presetID="34" presetClass="entr" presetSubtype="0" fill="hold" grpId="0" nodeType="clickEffect">
                                  <p:stCondLst>
                                    <p:cond delay="0"/>
                                  </p:stCondLst>
                                  <p:iterate type="lt">
                                    <p:tmPct val="10000"/>
                                  </p:iterate>
                                  <p:childTnLst>
                                    <p:set>
                                      <p:cBhvr>
                                        <p:cTn id="372" dur="1" fill="hold">
                                          <p:stCondLst>
                                            <p:cond delay="0"/>
                                          </p:stCondLst>
                                        </p:cTn>
                                        <p:tgtEl>
                                          <p:spTgt spid="3391547"/>
                                        </p:tgtEl>
                                        <p:attrNameLst>
                                          <p:attrName>style.visibility</p:attrName>
                                        </p:attrNameLst>
                                      </p:cBhvr>
                                      <p:to>
                                        <p:strVal val="visible"/>
                                      </p:to>
                                    </p:set>
                                    <p:anim from="(-#ppt_w/2)" to="(#ppt_x)" calcmode="lin" valueType="num">
                                      <p:cBhvr>
                                        <p:cTn id="373" dur="600" fill="hold">
                                          <p:stCondLst>
                                            <p:cond delay="0"/>
                                          </p:stCondLst>
                                        </p:cTn>
                                        <p:tgtEl>
                                          <p:spTgt spid="3391547"/>
                                        </p:tgtEl>
                                        <p:attrNameLst>
                                          <p:attrName>ppt_x</p:attrName>
                                        </p:attrNameLst>
                                      </p:cBhvr>
                                    </p:anim>
                                    <p:anim from="0" to="-1.0" calcmode="lin" valueType="num">
                                      <p:cBhvr>
                                        <p:cTn id="374" dur="200" decel="50000" autoRev="1" fill="hold">
                                          <p:stCondLst>
                                            <p:cond delay="600"/>
                                          </p:stCondLst>
                                        </p:cTn>
                                        <p:tgtEl>
                                          <p:spTgt spid="3391547"/>
                                        </p:tgtEl>
                                        <p:attrNameLst>
                                          <p:attrName>xshear</p:attrName>
                                        </p:attrNameLst>
                                      </p:cBhvr>
                                    </p:anim>
                                    <p:animScale>
                                      <p:cBhvr>
                                        <p:cTn id="375" dur="200" decel="100000" autoRev="1" fill="hold">
                                          <p:stCondLst>
                                            <p:cond delay="600"/>
                                          </p:stCondLst>
                                        </p:cTn>
                                        <p:tgtEl>
                                          <p:spTgt spid="3391547"/>
                                        </p:tgtEl>
                                      </p:cBhvr>
                                      <p:from x="100000" y="100000"/>
                                      <p:to x="80000" y="100000"/>
                                    </p:animScale>
                                    <p:anim by="(#ppt_h/3+#ppt_w*0.1)" calcmode="lin" valueType="num">
                                      <p:cBhvr additive="sum">
                                        <p:cTn id="376" dur="200" decel="100000" autoRev="1" fill="hold">
                                          <p:stCondLst>
                                            <p:cond delay="600"/>
                                          </p:stCondLst>
                                        </p:cTn>
                                        <p:tgtEl>
                                          <p:spTgt spid="3391547"/>
                                        </p:tgtEl>
                                        <p:attrNameLst>
                                          <p:attrName>ppt_x</p:attrName>
                                        </p:attrNameLst>
                                      </p:cBhvr>
                                    </p:anim>
                                  </p:childTnLst>
                                </p:cTn>
                              </p:par>
                            </p:childTnLst>
                          </p:cTn>
                        </p:par>
                      </p:childTnLst>
                    </p:cTn>
                  </p:par>
                  <p:par>
                    <p:cTn id="377" fill="hold" nodeType="clickPar">
                      <p:stCondLst>
                        <p:cond delay="indefinite"/>
                      </p:stCondLst>
                      <p:childTnLst>
                        <p:par>
                          <p:cTn id="378" fill="hold" nodeType="withGroup">
                            <p:stCondLst>
                              <p:cond delay="0"/>
                            </p:stCondLst>
                            <p:childTnLst>
                              <p:par>
                                <p:cTn id="379" presetID="34" presetClass="entr" presetSubtype="0" fill="hold" grpId="0" nodeType="clickEffect">
                                  <p:stCondLst>
                                    <p:cond delay="0"/>
                                  </p:stCondLst>
                                  <p:iterate type="lt">
                                    <p:tmPct val="10000"/>
                                  </p:iterate>
                                  <p:childTnLst>
                                    <p:set>
                                      <p:cBhvr>
                                        <p:cTn id="380" dur="1" fill="hold">
                                          <p:stCondLst>
                                            <p:cond delay="0"/>
                                          </p:stCondLst>
                                        </p:cTn>
                                        <p:tgtEl>
                                          <p:spTgt spid="3391548"/>
                                        </p:tgtEl>
                                        <p:attrNameLst>
                                          <p:attrName>style.visibility</p:attrName>
                                        </p:attrNameLst>
                                      </p:cBhvr>
                                      <p:to>
                                        <p:strVal val="visible"/>
                                      </p:to>
                                    </p:set>
                                    <p:anim from="(-#ppt_w/2)" to="(#ppt_x)" calcmode="lin" valueType="num">
                                      <p:cBhvr>
                                        <p:cTn id="381" dur="600" fill="hold">
                                          <p:stCondLst>
                                            <p:cond delay="0"/>
                                          </p:stCondLst>
                                        </p:cTn>
                                        <p:tgtEl>
                                          <p:spTgt spid="3391548"/>
                                        </p:tgtEl>
                                        <p:attrNameLst>
                                          <p:attrName>ppt_x</p:attrName>
                                        </p:attrNameLst>
                                      </p:cBhvr>
                                    </p:anim>
                                    <p:anim from="0" to="-1.0" calcmode="lin" valueType="num">
                                      <p:cBhvr>
                                        <p:cTn id="382" dur="200" decel="50000" autoRev="1" fill="hold">
                                          <p:stCondLst>
                                            <p:cond delay="600"/>
                                          </p:stCondLst>
                                        </p:cTn>
                                        <p:tgtEl>
                                          <p:spTgt spid="3391548"/>
                                        </p:tgtEl>
                                        <p:attrNameLst>
                                          <p:attrName>xshear</p:attrName>
                                        </p:attrNameLst>
                                      </p:cBhvr>
                                    </p:anim>
                                    <p:animScale>
                                      <p:cBhvr>
                                        <p:cTn id="383" dur="200" decel="100000" autoRev="1" fill="hold">
                                          <p:stCondLst>
                                            <p:cond delay="600"/>
                                          </p:stCondLst>
                                        </p:cTn>
                                        <p:tgtEl>
                                          <p:spTgt spid="3391548"/>
                                        </p:tgtEl>
                                      </p:cBhvr>
                                      <p:from x="100000" y="100000"/>
                                      <p:to x="80000" y="100000"/>
                                    </p:animScale>
                                    <p:anim by="(#ppt_h/3+#ppt_w*0.1)" calcmode="lin" valueType="num">
                                      <p:cBhvr additive="sum">
                                        <p:cTn id="384" dur="200" decel="100000" autoRev="1" fill="hold">
                                          <p:stCondLst>
                                            <p:cond delay="600"/>
                                          </p:stCondLst>
                                        </p:cTn>
                                        <p:tgtEl>
                                          <p:spTgt spid="3391548"/>
                                        </p:tgtEl>
                                        <p:attrNameLst>
                                          <p:attrName>ppt_x</p:attrName>
                                        </p:attrNameLst>
                                      </p:cBhvr>
                                    </p:anim>
                                  </p:childTnLst>
                                </p:cTn>
                              </p:par>
                            </p:childTnLst>
                          </p:cTn>
                        </p:par>
                      </p:childTnLst>
                    </p:cTn>
                  </p:par>
                  <p:par>
                    <p:cTn id="385" fill="hold" nodeType="clickPar">
                      <p:stCondLst>
                        <p:cond delay="indefinite"/>
                      </p:stCondLst>
                      <p:childTnLst>
                        <p:par>
                          <p:cTn id="386" fill="hold" nodeType="withGroup">
                            <p:stCondLst>
                              <p:cond delay="0"/>
                            </p:stCondLst>
                            <p:childTnLst>
                              <p:par>
                                <p:cTn id="387" presetID="34" presetClass="entr" presetSubtype="0" fill="hold" grpId="0" nodeType="clickEffect">
                                  <p:stCondLst>
                                    <p:cond delay="0"/>
                                  </p:stCondLst>
                                  <p:iterate type="lt">
                                    <p:tmPct val="10000"/>
                                  </p:iterate>
                                  <p:childTnLst>
                                    <p:set>
                                      <p:cBhvr>
                                        <p:cTn id="388" dur="1" fill="hold">
                                          <p:stCondLst>
                                            <p:cond delay="0"/>
                                          </p:stCondLst>
                                        </p:cTn>
                                        <p:tgtEl>
                                          <p:spTgt spid="3391549"/>
                                        </p:tgtEl>
                                        <p:attrNameLst>
                                          <p:attrName>style.visibility</p:attrName>
                                        </p:attrNameLst>
                                      </p:cBhvr>
                                      <p:to>
                                        <p:strVal val="visible"/>
                                      </p:to>
                                    </p:set>
                                    <p:anim from="(-#ppt_w/2)" to="(#ppt_x)" calcmode="lin" valueType="num">
                                      <p:cBhvr>
                                        <p:cTn id="389" dur="600" fill="hold">
                                          <p:stCondLst>
                                            <p:cond delay="0"/>
                                          </p:stCondLst>
                                        </p:cTn>
                                        <p:tgtEl>
                                          <p:spTgt spid="3391549"/>
                                        </p:tgtEl>
                                        <p:attrNameLst>
                                          <p:attrName>ppt_x</p:attrName>
                                        </p:attrNameLst>
                                      </p:cBhvr>
                                    </p:anim>
                                    <p:anim from="0" to="-1.0" calcmode="lin" valueType="num">
                                      <p:cBhvr>
                                        <p:cTn id="390" dur="200" decel="50000" autoRev="1" fill="hold">
                                          <p:stCondLst>
                                            <p:cond delay="600"/>
                                          </p:stCondLst>
                                        </p:cTn>
                                        <p:tgtEl>
                                          <p:spTgt spid="3391549"/>
                                        </p:tgtEl>
                                        <p:attrNameLst>
                                          <p:attrName>xshear</p:attrName>
                                        </p:attrNameLst>
                                      </p:cBhvr>
                                    </p:anim>
                                    <p:animScale>
                                      <p:cBhvr>
                                        <p:cTn id="391" dur="200" decel="100000" autoRev="1" fill="hold">
                                          <p:stCondLst>
                                            <p:cond delay="600"/>
                                          </p:stCondLst>
                                        </p:cTn>
                                        <p:tgtEl>
                                          <p:spTgt spid="3391549"/>
                                        </p:tgtEl>
                                      </p:cBhvr>
                                      <p:from x="100000" y="100000"/>
                                      <p:to x="80000" y="100000"/>
                                    </p:animScale>
                                    <p:anim by="(#ppt_h/3+#ppt_w*0.1)" calcmode="lin" valueType="num">
                                      <p:cBhvr additive="sum">
                                        <p:cTn id="392" dur="200" decel="100000" autoRev="1" fill="hold">
                                          <p:stCondLst>
                                            <p:cond delay="600"/>
                                          </p:stCondLst>
                                        </p:cTn>
                                        <p:tgtEl>
                                          <p:spTgt spid="3391549"/>
                                        </p:tgtEl>
                                        <p:attrNameLst>
                                          <p:attrName>ppt_x</p:attrName>
                                        </p:attrNameLst>
                                      </p:cBhvr>
                                    </p:anim>
                                  </p:childTnLst>
                                </p:cTn>
                              </p:par>
                            </p:childTnLst>
                          </p:cTn>
                        </p:par>
                      </p:childTnLst>
                    </p:cTn>
                  </p:par>
                  <p:par>
                    <p:cTn id="393" fill="hold" nodeType="clickPar">
                      <p:stCondLst>
                        <p:cond delay="indefinite"/>
                      </p:stCondLst>
                      <p:childTnLst>
                        <p:par>
                          <p:cTn id="394" fill="hold" nodeType="withGroup">
                            <p:stCondLst>
                              <p:cond delay="0"/>
                            </p:stCondLst>
                            <p:childTnLst>
                              <p:par>
                                <p:cTn id="395" presetID="34" presetClass="entr" presetSubtype="0" fill="hold" grpId="0" nodeType="clickEffect">
                                  <p:stCondLst>
                                    <p:cond delay="0"/>
                                  </p:stCondLst>
                                  <p:iterate type="lt">
                                    <p:tmPct val="10000"/>
                                  </p:iterate>
                                  <p:childTnLst>
                                    <p:set>
                                      <p:cBhvr>
                                        <p:cTn id="396" dur="1" fill="hold">
                                          <p:stCondLst>
                                            <p:cond delay="0"/>
                                          </p:stCondLst>
                                        </p:cTn>
                                        <p:tgtEl>
                                          <p:spTgt spid="3391550"/>
                                        </p:tgtEl>
                                        <p:attrNameLst>
                                          <p:attrName>style.visibility</p:attrName>
                                        </p:attrNameLst>
                                      </p:cBhvr>
                                      <p:to>
                                        <p:strVal val="visible"/>
                                      </p:to>
                                    </p:set>
                                    <p:anim from="(-#ppt_w/2)" to="(#ppt_x)" calcmode="lin" valueType="num">
                                      <p:cBhvr>
                                        <p:cTn id="397" dur="600" fill="hold">
                                          <p:stCondLst>
                                            <p:cond delay="0"/>
                                          </p:stCondLst>
                                        </p:cTn>
                                        <p:tgtEl>
                                          <p:spTgt spid="3391550"/>
                                        </p:tgtEl>
                                        <p:attrNameLst>
                                          <p:attrName>ppt_x</p:attrName>
                                        </p:attrNameLst>
                                      </p:cBhvr>
                                    </p:anim>
                                    <p:anim from="0" to="-1.0" calcmode="lin" valueType="num">
                                      <p:cBhvr>
                                        <p:cTn id="398" dur="200" decel="50000" autoRev="1" fill="hold">
                                          <p:stCondLst>
                                            <p:cond delay="600"/>
                                          </p:stCondLst>
                                        </p:cTn>
                                        <p:tgtEl>
                                          <p:spTgt spid="3391550"/>
                                        </p:tgtEl>
                                        <p:attrNameLst>
                                          <p:attrName>xshear</p:attrName>
                                        </p:attrNameLst>
                                      </p:cBhvr>
                                    </p:anim>
                                    <p:animScale>
                                      <p:cBhvr>
                                        <p:cTn id="399" dur="200" decel="100000" autoRev="1" fill="hold">
                                          <p:stCondLst>
                                            <p:cond delay="600"/>
                                          </p:stCondLst>
                                        </p:cTn>
                                        <p:tgtEl>
                                          <p:spTgt spid="3391550"/>
                                        </p:tgtEl>
                                      </p:cBhvr>
                                      <p:from x="100000" y="100000"/>
                                      <p:to x="80000" y="100000"/>
                                    </p:animScale>
                                    <p:anim by="(#ppt_h/3+#ppt_w*0.1)" calcmode="lin" valueType="num">
                                      <p:cBhvr additive="sum">
                                        <p:cTn id="400" dur="200" decel="100000" autoRev="1" fill="hold">
                                          <p:stCondLst>
                                            <p:cond delay="600"/>
                                          </p:stCondLst>
                                        </p:cTn>
                                        <p:tgtEl>
                                          <p:spTgt spid="3391550"/>
                                        </p:tgtEl>
                                        <p:attrNameLst>
                                          <p:attrName>ppt_x</p:attrName>
                                        </p:attrNameLst>
                                      </p:cBhvr>
                                    </p:anim>
                                  </p:childTnLst>
                                </p:cTn>
                              </p:par>
                            </p:childTnLst>
                          </p:cTn>
                        </p:par>
                      </p:childTnLst>
                    </p:cTn>
                  </p:par>
                  <p:par>
                    <p:cTn id="401" fill="hold" nodeType="clickPar">
                      <p:stCondLst>
                        <p:cond delay="indefinite"/>
                      </p:stCondLst>
                      <p:childTnLst>
                        <p:par>
                          <p:cTn id="402" fill="hold" nodeType="withGroup">
                            <p:stCondLst>
                              <p:cond delay="0"/>
                            </p:stCondLst>
                            <p:childTnLst>
                              <p:par>
                                <p:cTn id="403" presetID="34" presetClass="entr" presetSubtype="0" fill="hold" grpId="0" nodeType="clickEffect">
                                  <p:stCondLst>
                                    <p:cond delay="0"/>
                                  </p:stCondLst>
                                  <p:iterate type="lt">
                                    <p:tmPct val="10000"/>
                                  </p:iterate>
                                  <p:childTnLst>
                                    <p:set>
                                      <p:cBhvr>
                                        <p:cTn id="404" dur="1" fill="hold">
                                          <p:stCondLst>
                                            <p:cond delay="0"/>
                                          </p:stCondLst>
                                        </p:cTn>
                                        <p:tgtEl>
                                          <p:spTgt spid="3391551"/>
                                        </p:tgtEl>
                                        <p:attrNameLst>
                                          <p:attrName>style.visibility</p:attrName>
                                        </p:attrNameLst>
                                      </p:cBhvr>
                                      <p:to>
                                        <p:strVal val="visible"/>
                                      </p:to>
                                    </p:set>
                                    <p:anim from="(-#ppt_w/2)" to="(#ppt_x)" calcmode="lin" valueType="num">
                                      <p:cBhvr>
                                        <p:cTn id="405" dur="600" fill="hold">
                                          <p:stCondLst>
                                            <p:cond delay="0"/>
                                          </p:stCondLst>
                                        </p:cTn>
                                        <p:tgtEl>
                                          <p:spTgt spid="3391551"/>
                                        </p:tgtEl>
                                        <p:attrNameLst>
                                          <p:attrName>ppt_x</p:attrName>
                                        </p:attrNameLst>
                                      </p:cBhvr>
                                    </p:anim>
                                    <p:anim from="0" to="-1.0" calcmode="lin" valueType="num">
                                      <p:cBhvr>
                                        <p:cTn id="406" dur="200" decel="50000" autoRev="1" fill="hold">
                                          <p:stCondLst>
                                            <p:cond delay="600"/>
                                          </p:stCondLst>
                                        </p:cTn>
                                        <p:tgtEl>
                                          <p:spTgt spid="3391551"/>
                                        </p:tgtEl>
                                        <p:attrNameLst>
                                          <p:attrName>xshear</p:attrName>
                                        </p:attrNameLst>
                                      </p:cBhvr>
                                    </p:anim>
                                    <p:animScale>
                                      <p:cBhvr>
                                        <p:cTn id="407" dur="200" decel="100000" autoRev="1" fill="hold">
                                          <p:stCondLst>
                                            <p:cond delay="600"/>
                                          </p:stCondLst>
                                        </p:cTn>
                                        <p:tgtEl>
                                          <p:spTgt spid="3391551"/>
                                        </p:tgtEl>
                                      </p:cBhvr>
                                      <p:from x="100000" y="100000"/>
                                      <p:to x="80000" y="100000"/>
                                    </p:animScale>
                                    <p:anim by="(#ppt_h/3+#ppt_w*0.1)" calcmode="lin" valueType="num">
                                      <p:cBhvr additive="sum">
                                        <p:cTn id="408" dur="200" decel="100000" autoRev="1" fill="hold">
                                          <p:stCondLst>
                                            <p:cond delay="600"/>
                                          </p:stCondLst>
                                        </p:cTn>
                                        <p:tgtEl>
                                          <p:spTgt spid="3391551"/>
                                        </p:tgtEl>
                                        <p:attrNameLst>
                                          <p:attrName>ppt_x</p:attrName>
                                        </p:attrNameLst>
                                      </p:cBhvr>
                                    </p:anim>
                                  </p:childTnLst>
                                </p:cTn>
                              </p:par>
                            </p:childTnLst>
                          </p:cTn>
                        </p:par>
                      </p:childTnLst>
                    </p:cTn>
                  </p:par>
                  <p:par>
                    <p:cTn id="409" fill="hold" nodeType="clickPar">
                      <p:stCondLst>
                        <p:cond delay="indefinite"/>
                      </p:stCondLst>
                      <p:childTnLst>
                        <p:par>
                          <p:cTn id="410" fill="hold" nodeType="withGroup">
                            <p:stCondLst>
                              <p:cond delay="0"/>
                            </p:stCondLst>
                            <p:childTnLst>
                              <p:par>
                                <p:cTn id="411" presetID="34" presetClass="entr" presetSubtype="0" fill="hold" grpId="0" nodeType="clickEffect">
                                  <p:stCondLst>
                                    <p:cond delay="0"/>
                                  </p:stCondLst>
                                  <p:iterate type="lt">
                                    <p:tmPct val="10000"/>
                                  </p:iterate>
                                  <p:childTnLst>
                                    <p:set>
                                      <p:cBhvr>
                                        <p:cTn id="412" dur="1" fill="hold">
                                          <p:stCondLst>
                                            <p:cond delay="0"/>
                                          </p:stCondLst>
                                        </p:cTn>
                                        <p:tgtEl>
                                          <p:spTgt spid="3391552"/>
                                        </p:tgtEl>
                                        <p:attrNameLst>
                                          <p:attrName>style.visibility</p:attrName>
                                        </p:attrNameLst>
                                      </p:cBhvr>
                                      <p:to>
                                        <p:strVal val="visible"/>
                                      </p:to>
                                    </p:set>
                                    <p:anim from="(-#ppt_w/2)" to="(#ppt_x)" calcmode="lin" valueType="num">
                                      <p:cBhvr>
                                        <p:cTn id="413" dur="600" fill="hold">
                                          <p:stCondLst>
                                            <p:cond delay="0"/>
                                          </p:stCondLst>
                                        </p:cTn>
                                        <p:tgtEl>
                                          <p:spTgt spid="3391552"/>
                                        </p:tgtEl>
                                        <p:attrNameLst>
                                          <p:attrName>ppt_x</p:attrName>
                                        </p:attrNameLst>
                                      </p:cBhvr>
                                    </p:anim>
                                    <p:anim from="0" to="-1.0" calcmode="lin" valueType="num">
                                      <p:cBhvr>
                                        <p:cTn id="414" dur="200" decel="50000" autoRev="1" fill="hold">
                                          <p:stCondLst>
                                            <p:cond delay="600"/>
                                          </p:stCondLst>
                                        </p:cTn>
                                        <p:tgtEl>
                                          <p:spTgt spid="3391552"/>
                                        </p:tgtEl>
                                        <p:attrNameLst>
                                          <p:attrName>xshear</p:attrName>
                                        </p:attrNameLst>
                                      </p:cBhvr>
                                    </p:anim>
                                    <p:animScale>
                                      <p:cBhvr>
                                        <p:cTn id="415" dur="200" decel="100000" autoRev="1" fill="hold">
                                          <p:stCondLst>
                                            <p:cond delay="600"/>
                                          </p:stCondLst>
                                        </p:cTn>
                                        <p:tgtEl>
                                          <p:spTgt spid="3391552"/>
                                        </p:tgtEl>
                                      </p:cBhvr>
                                      <p:from x="100000" y="100000"/>
                                      <p:to x="80000" y="100000"/>
                                    </p:animScale>
                                    <p:anim by="(#ppt_h/3+#ppt_w*0.1)" calcmode="lin" valueType="num">
                                      <p:cBhvr additive="sum">
                                        <p:cTn id="416" dur="200" decel="100000" autoRev="1" fill="hold">
                                          <p:stCondLst>
                                            <p:cond delay="600"/>
                                          </p:stCondLst>
                                        </p:cTn>
                                        <p:tgtEl>
                                          <p:spTgt spid="3391552"/>
                                        </p:tgtEl>
                                        <p:attrNameLst>
                                          <p:attrName>ppt_x</p:attrName>
                                        </p:attrNameLst>
                                      </p:cBhvr>
                                    </p:anim>
                                  </p:childTnLst>
                                </p:cTn>
                              </p:par>
                              <p:par>
                                <p:cTn id="417" presetID="34" presetClass="entr" presetSubtype="0" fill="hold" grpId="0" nodeType="withEffect">
                                  <p:stCondLst>
                                    <p:cond delay="0"/>
                                  </p:stCondLst>
                                  <p:iterate type="lt">
                                    <p:tmPct val="10000"/>
                                  </p:iterate>
                                  <p:childTnLst>
                                    <p:set>
                                      <p:cBhvr>
                                        <p:cTn id="418" dur="1" fill="hold">
                                          <p:stCondLst>
                                            <p:cond delay="0"/>
                                          </p:stCondLst>
                                        </p:cTn>
                                        <p:tgtEl>
                                          <p:spTgt spid="3391553"/>
                                        </p:tgtEl>
                                        <p:attrNameLst>
                                          <p:attrName>style.visibility</p:attrName>
                                        </p:attrNameLst>
                                      </p:cBhvr>
                                      <p:to>
                                        <p:strVal val="visible"/>
                                      </p:to>
                                    </p:set>
                                    <p:anim from="(-#ppt_w/2)" to="(#ppt_x)" calcmode="lin" valueType="num">
                                      <p:cBhvr>
                                        <p:cTn id="419" dur="600" fill="hold">
                                          <p:stCondLst>
                                            <p:cond delay="0"/>
                                          </p:stCondLst>
                                        </p:cTn>
                                        <p:tgtEl>
                                          <p:spTgt spid="3391553"/>
                                        </p:tgtEl>
                                        <p:attrNameLst>
                                          <p:attrName>ppt_x</p:attrName>
                                        </p:attrNameLst>
                                      </p:cBhvr>
                                    </p:anim>
                                    <p:anim from="0" to="-1.0" calcmode="lin" valueType="num">
                                      <p:cBhvr>
                                        <p:cTn id="420" dur="200" decel="50000" autoRev="1" fill="hold">
                                          <p:stCondLst>
                                            <p:cond delay="600"/>
                                          </p:stCondLst>
                                        </p:cTn>
                                        <p:tgtEl>
                                          <p:spTgt spid="3391553"/>
                                        </p:tgtEl>
                                        <p:attrNameLst>
                                          <p:attrName>xshear</p:attrName>
                                        </p:attrNameLst>
                                      </p:cBhvr>
                                    </p:anim>
                                    <p:animScale>
                                      <p:cBhvr>
                                        <p:cTn id="421" dur="200" decel="100000" autoRev="1" fill="hold">
                                          <p:stCondLst>
                                            <p:cond delay="600"/>
                                          </p:stCondLst>
                                        </p:cTn>
                                        <p:tgtEl>
                                          <p:spTgt spid="3391553"/>
                                        </p:tgtEl>
                                      </p:cBhvr>
                                      <p:from x="100000" y="100000"/>
                                      <p:to x="80000" y="100000"/>
                                    </p:animScale>
                                    <p:anim by="(#ppt_h/3+#ppt_w*0.1)" calcmode="lin" valueType="num">
                                      <p:cBhvr additive="sum">
                                        <p:cTn id="422" dur="200" decel="100000" autoRev="1" fill="hold">
                                          <p:stCondLst>
                                            <p:cond delay="600"/>
                                          </p:stCondLst>
                                        </p:cTn>
                                        <p:tgtEl>
                                          <p:spTgt spid="3391553"/>
                                        </p:tgtEl>
                                        <p:attrNameLst>
                                          <p:attrName>ppt_x</p:attrName>
                                        </p:attrNameLst>
                                      </p:cBhvr>
                                    </p:anim>
                                  </p:childTnLst>
                                </p:cTn>
                              </p:par>
                            </p:childTnLst>
                          </p:cTn>
                        </p:par>
                      </p:childTnLst>
                    </p:cTn>
                  </p:par>
                  <p:par>
                    <p:cTn id="423" fill="hold" nodeType="clickPar">
                      <p:stCondLst>
                        <p:cond delay="indefinite"/>
                      </p:stCondLst>
                      <p:childTnLst>
                        <p:par>
                          <p:cTn id="424" fill="hold" nodeType="withGroup">
                            <p:stCondLst>
                              <p:cond delay="0"/>
                            </p:stCondLst>
                            <p:childTnLst>
                              <p:par>
                                <p:cTn id="425" presetID="34" presetClass="entr" presetSubtype="0" fill="hold" grpId="0" nodeType="clickEffect">
                                  <p:stCondLst>
                                    <p:cond delay="0"/>
                                  </p:stCondLst>
                                  <p:iterate type="lt">
                                    <p:tmPct val="10000"/>
                                  </p:iterate>
                                  <p:childTnLst>
                                    <p:set>
                                      <p:cBhvr>
                                        <p:cTn id="426" dur="1" fill="hold">
                                          <p:stCondLst>
                                            <p:cond delay="0"/>
                                          </p:stCondLst>
                                        </p:cTn>
                                        <p:tgtEl>
                                          <p:spTgt spid="3391554"/>
                                        </p:tgtEl>
                                        <p:attrNameLst>
                                          <p:attrName>style.visibility</p:attrName>
                                        </p:attrNameLst>
                                      </p:cBhvr>
                                      <p:to>
                                        <p:strVal val="visible"/>
                                      </p:to>
                                    </p:set>
                                    <p:anim from="(-#ppt_w/2)" to="(#ppt_x)" calcmode="lin" valueType="num">
                                      <p:cBhvr>
                                        <p:cTn id="427" dur="600" fill="hold">
                                          <p:stCondLst>
                                            <p:cond delay="0"/>
                                          </p:stCondLst>
                                        </p:cTn>
                                        <p:tgtEl>
                                          <p:spTgt spid="3391554"/>
                                        </p:tgtEl>
                                        <p:attrNameLst>
                                          <p:attrName>ppt_x</p:attrName>
                                        </p:attrNameLst>
                                      </p:cBhvr>
                                    </p:anim>
                                    <p:anim from="0" to="-1.0" calcmode="lin" valueType="num">
                                      <p:cBhvr>
                                        <p:cTn id="428" dur="200" decel="50000" autoRev="1" fill="hold">
                                          <p:stCondLst>
                                            <p:cond delay="600"/>
                                          </p:stCondLst>
                                        </p:cTn>
                                        <p:tgtEl>
                                          <p:spTgt spid="3391554"/>
                                        </p:tgtEl>
                                        <p:attrNameLst>
                                          <p:attrName>xshear</p:attrName>
                                        </p:attrNameLst>
                                      </p:cBhvr>
                                    </p:anim>
                                    <p:animScale>
                                      <p:cBhvr>
                                        <p:cTn id="429" dur="200" decel="100000" autoRev="1" fill="hold">
                                          <p:stCondLst>
                                            <p:cond delay="600"/>
                                          </p:stCondLst>
                                        </p:cTn>
                                        <p:tgtEl>
                                          <p:spTgt spid="3391554"/>
                                        </p:tgtEl>
                                      </p:cBhvr>
                                      <p:from x="100000" y="100000"/>
                                      <p:to x="80000" y="100000"/>
                                    </p:animScale>
                                    <p:anim by="(#ppt_h/3+#ppt_w*0.1)" calcmode="lin" valueType="num">
                                      <p:cBhvr additive="sum">
                                        <p:cTn id="430" dur="200" decel="100000" autoRev="1" fill="hold">
                                          <p:stCondLst>
                                            <p:cond delay="600"/>
                                          </p:stCondLst>
                                        </p:cTn>
                                        <p:tgtEl>
                                          <p:spTgt spid="3391554"/>
                                        </p:tgtEl>
                                        <p:attrNameLst>
                                          <p:attrName>ppt_x</p:attrName>
                                        </p:attrNameLst>
                                      </p:cBhvr>
                                    </p:anim>
                                  </p:childTnLst>
                                </p:cTn>
                              </p:par>
                            </p:childTnLst>
                          </p:cTn>
                        </p:par>
                      </p:childTnLst>
                    </p:cTn>
                  </p:par>
                  <p:par>
                    <p:cTn id="431" fill="hold" nodeType="clickPar">
                      <p:stCondLst>
                        <p:cond delay="indefinite"/>
                      </p:stCondLst>
                      <p:childTnLst>
                        <p:par>
                          <p:cTn id="432" fill="hold" nodeType="withGroup">
                            <p:stCondLst>
                              <p:cond delay="0"/>
                            </p:stCondLst>
                            <p:childTnLst>
                              <p:par>
                                <p:cTn id="433" presetID="17" presetClass="entr" presetSubtype="2" fill="hold" nodeType="clickEffect">
                                  <p:stCondLst>
                                    <p:cond delay="0"/>
                                  </p:stCondLst>
                                  <p:childTnLst>
                                    <p:set>
                                      <p:cBhvr>
                                        <p:cTn id="434" dur="1" fill="hold">
                                          <p:stCondLst>
                                            <p:cond delay="0"/>
                                          </p:stCondLst>
                                        </p:cTn>
                                        <p:tgtEl>
                                          <p:spTgt spid="3391556"/>
                                        </p:tgtEl>
                                        <p:attrNameLst>
                                          <p:attrName>style.visibility</p:attrName>
                                        </p:attrNameLst>
                                      </p:cBhvr>
                                      <p:to>
                                        <p:strVal val="visible"/>
                                      </p:to>
                                    </p:set>
                                    <p:anim calcmode="lin" valueType="num">
                                      <p:cBhvr>
                                        <p:cTn id="435" dur="500" fill="hold"/>
                                        <p:tgtEl>
                                          <p:spTgt spid="3391556"/>
                                        </p:tgtEl>
                                        <p:attrNameLst>
                                          <p:attrName>ppt_x</p:attrName>
                                        </p:attrNameLst>
                                      </p:cBhvr>
                                      <p:tavLst>
                                        <p:tav tm="0">
                                          <p:val>
                                            <p:strVal val="#ppt_x+#ppt_w/2"/>
                                          </p:val>
                                        </p:tav>
                                        <p:tav tm="100000">
                                          <p:val>
                                            <p:strVal val="#ppt_x"/>
                                          </p:val>
                                        </p:tav>
                                      </p:tavLst>
                                    </p:anim>
                                    <p:anim calcmode="lin" valueType="num">
                                      <p:cBhvr>
                                        <p:cTn id="436" dur="500" fill="hold"/>
                                        <p:tgtEl>
                                          <p:spTgt spid="3391556"/>
                                        </p:tgtEl>
                                        <p:attrNameLst>
                                          <p:attrName>ppt_y</p:attrName>
                                        </p:attrNameLst>
                                      </p:cBhvr>
                                      <p:tavLst>
                                        <p:tav tm="0">
                                          <p:val>
                                            <p:strVal val="#ppt_y"/>
                                          </p:val>
                                        </p:tav>
                                        <p:tav tm="100000">
                                          <p:val>
                                            <p:strVal val="#ppt_y"/>
                                          </p:val>
                                        </p:tav>
                                      </p:tavLst>
                                    </p:anim>
                                    <p:anim calcmode="lin" valueType="num">
                                      <p:cBhvr>
                                        <p:cTn id="437" dur="500" fill="hold"/>
                                        <p:tgtEl>
                                          <p:spTgt spid="3391556"/>
                                        </p:tgtEl>
                                        <p:attrNameLst>
                                          <p:attrName>ppt_w</p:attrName>
                                        </p:attrNameLst>
                                      </p:cBhvr>
                                      <p:tavLst>
                                        <p:tav tm="0">
                                          <p:val>
                                            <p:fltVal val="0"/>
                                          </p:val>
                                        </p:tav>
                                        <p:tav tm="100000">
                                          <p:val>
                                            <p:strVal val="#ppt_w"/>
                                          </p:val>
                                        </p:tav>
                                      </p:tavLst>
                                    </p:anim>
                                    <p:anim calcmode="lin" valueType="num">
                                      <p:cBhvr>
                                        <p:cTn id="438" dur="500" fill="hold"/>
                                        <p:tgtEl>
                                          <p:spTgt spid="33915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1490" grpId="0" animBg="1"/>
      <p:bldP spid="3391491" grpId="0" animBg="1"/>
      <p:bldP spid="3391492" grpId="0" animBg="1"/>
      <p:bldP spid="3391493" grpId="0" animBg="1"/>
      <p:bldP spid="3391494" grpId="0" animBg="1"/>
      <p:bldP spid="3391495" grpId="0" animBg="1"/>
      <p:bldP spid="3391496" grpId="0" animBg="1"/>
      <p:bldP spid="3391497" grpId="0" animBg="1"/>
      <p:bldP spid="3391498" grpId="0" animBg="1"/>
      <p:bldP spid="3391499" grpId="0" animBg="1"/>
      <p:bldP spid="3391500" grpId="0" animBg="1"/>
      <p:bldP spid="3391502" grpId="0" animBg="1"/>
      <p:bldP spid="3391503" grpId="0" animBg="1"/>
      <p:bldP spid="3391504" grpId="0"/>
      <p:bldP spid="3391505" grpId="0" animBg="1"/>
      <p:bldP spid="3391506" grpId="0"/>
      <p:bldP spid="3391531" grpId="0" animBg="1"/>
      <p:bldP spid="3391534" grpId="0" build="p" animBg="1"/>
      <p:bldP spid="3391538" grpId="0" animBg="1"/>
      <p:bldP spid="3391539" grpId="0"/>
      <p:bldP spid="3391547" grpId="0" animBg="1"/>
      <p:bldP spid="3391548" grpId="0" animBg="1"/>
      <p:bldP spid="3391549" grpId="0" animBg="1"/>
      <p:bldP spid="3391550" grpId="0" animBg="1"/>
      <p:bldP spid="3391551" grpId="0" animBg="1"/>
      <p:bldP spid="3391552" grpId="0" animBg="1"/>
      <p:bldP spid="3391553" grpId="0" animBg="1"/>
      <p:bldP spid="3391554" grpId="0" animBg="1"/>
      <p:bldP spid="339155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2514" name="Text Box 2">
            <a:extLst>
              <a:ext uri="{FF2B5EF4-FFF2-40B4-BE49-F238E27FC236}">
                <a16:creationId xmlns:a16="http://schemas.microsoft.com/office/drawing/2014/main" id="{750D03B6-9447-496F-8444-36D9A264CD48}"/>
              </a:ext>
            </a:extLst>
          </p:cNvPr>
          <p:cNvSpPr txBox="1">
            <a:spLocks noChangeArrowheads="1"/>
          </p:cNvSpPr>
          <p:nvPr/>
        </p:nvSpPr>
        <p:spPr bwMode="auto">
          <a:xfrm>
            <a:off x="323850" y="1052513"/>
            <a:ext cx="8496300" cy="711200"/>
          </a:xfrm>
          <a:prstGeom prst="rect">
            <a:avLst/>
          </a:prstGeom>
          <a:solidFill>
            <a:srgbClr val="FF99CC">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売上</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2515" name="Text Box 3">
            <a:extLst>
              <a:ext uri="{FF2B5EF4-FFF2-40B4-BE49-F238E27FC236}">
                <a16:creationId xmlns:a16="http://schemas.microsoft.com/office/drawing/2014/main" id="{F3A5B747-FA15-4E2A-8134-1ADC1422EAF5}"/>
              </a:ext>
            </a:extLst>
          </p:cNvPr>
          <p:cNvSpPr txBox="1">
            <a:spLocks noChangeArrowheads="1"/>
          </p:cNvSpPr>
          <p:nvPr/>
        </p:nvSpPr>
        <p:spPr bwMode="auto">
          <a:xfrm>
            <a:off x="323850" y="2052638"/>
            <a:ext cx="2016125" cy="7112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儲け</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2516" name="Text Box 4">
            <a:extLst>
              <a:ext uri="{FF2B5EF4-FFF2-40B4-BE49-F238E27FC236}">
                <a16:creationId xmlns:a16="http://schemas.microsoft.com/office/drawing/2014/main" id="{863399B1-B87B-400B-B142-0F7D1452987A}"/>
              </a:ext>
            </a:extLst>
          </p:cNvPr>
          <p:cNvSpPr txBox="1">
            <a:spLocks noChangeArrowheads="1"/>
          </p:cNvSpPr>
          <p:nvPr/>
        </p:nvSpPr>
        <p:spPr bwMode="auto">
          <a:xfrm>
            <a:off x="2482850" y="2052638"/>
            <a:ext cx="6337300" cy="711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P創英角ﾎﾟｯﾌﾟ体" panose="040B0A00000000000000" pitchFamily="50" charset="-128"/>
              </a:rPr>
              <a:t>コスト</a:t>
            </a:r>
          </a:p>
          <a:p>
            <a:pPr algn="ctr" eaLnBrk="1" hangingPunct="1">
              <a:spcBef>
                <a:spcPct val="0"/>
              </a:spcBef>
              <a:buFontTx/>
              <a:buNone/>
            </a:pPr>
            <a:endParaRPr lang="en-US" altLang="ja-JP" sz="800">
              <a:ea typeface="HGP創英角ﾎﾟｯﾌﾟ体" panose="040B0A00000000000000" pitchFamily="50" charset="-128"/>
            </a:endParaRPr>
          </a:p>
        </p:txBody>
      </p:sp>
      <p:sp>
        <p:nvSpPr>
          <p:cNvPr id="3392517" name="Text Box 5">
            <a:extLst>
              <a:ext uri="{FF2B5EF4-FFF2-40B4-BE49-F238E27FC236}">
                <a16:creationId xmlns:a16="http://schemas.microsoft.com/office/drawing/2014/main" id="{9545564B-38CA-4C27-86E5-7DF724DC3F81}"/>
              </a:ext>
            </a:extLst>
          </p:cNvPr>
          <p:cNvSpPr txBox="1">
            <a:spLocks noChangeArrowheads="1"/>
          </p:cNvSpPr>
          <p:nvPr/>
        </p:nvSpPr>
        <p:spPr bwMode="auto">
          <a:xfrm>
            <a:off x="1403350" y="3051175"/>
            <a:ext cx="935038" cy="954088"/>
          </a:xfrm>
          <a:prstGeom prst="rect">
            <a:avLst/>
          </a:prstGeom>
          <a:solidFill>
            <a:srgbClr val="FF00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配当</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2518" name="Text Box 6">
            <a:extLst>
              <a:ext uri="{FF2B5EF4-FFF2-40B4-BE49-F238E27FC236}">
                <a16:creationId xmlns:a16="http://schemas.microsoft.com/office/drawing/2014/main" id="{B5644C31-CE8F-43DB-BEBE-D6C558B48B33}"/>
              </a:ext>
            </a:extLst>
          </p:cNvPr>
          <p:cNvSpPr txBox="1">
            <a:spLocks noChangeArrowheads="1"/>
          </p:cNvSpPr>
          <p:nvPr/>
        </p:nvSpPr>
        <p:spPr bwMode="auto">
          <a:xfrm>
            <a:off x="2482850" y="3051175"/>
            <a:ext cx="935038" cy="954088"/>
          </a:xfrm>
          <a:prstGeom prst="rect">
            <a:avLst/>
          </a:prstGeom>
          <a:solidFill>
            <a:srgbClr val="CCFFFF">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金利</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2519" name="Text Box 7">
            <a:extLst>
              <a:ext uri="{FF2B5EF4-FFF2-40B4-BE49-F238E27FC236}">
                <a16:creationId xmlns:a16="http://schemas.microsoft.com/office/drawing/2014/main" id="{100C9EFE-7D6A-431B-B645-47A4A6B9F227}"/>
              </a:ext>
            </a:extLst>
          </p:cNvPr>
          <p:cNvSpPr txBox="1">
            <a:spLocks noChangeArrowheads="1"/>
          </p:cNvSpPr>
          <p:nvPr/>
        </p:nvSpPr>
        <p:spPr bwMode="auto">
          <a:xfrm>
            <a:off x="5724525" y="3068638"/>
            <a:ext cx="935038" cy="95408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設備</a:t>
            </a:r>
          </a:p>
          <a:p>
            <a:pPr algn="ctr" eaLnBrk="1" hangingPunct="1">
              <a:lnSpc>
                <a:spcPct val="85000"/>
              </a:lnSpc>
              <a:spcBef>
                <a:spcPct val="0"/>
              </a:spcBef>
              <a:buFontTx/>
              <a:buNone/>
            </a:pPr>
            <a:r>
              <a:rPr lang="ja-JP" altLang="en-US">
                <a:ea typeface="HGP創英角ﾎﾟｯﾌﾟ体" panose="040B0A00000000000000" pitchFamily="50" charset="-128"/>
              </a:rPr>
              <a:t>費</a:t>
            </a:r>
            <a:endParaRPr lang="ja-JP" altLang="en-US" sz="1000">
              <a:ea typeface="HGP創英角ﾎﾟｯﾌﾟ体" panose="040B0A00000000000000" pitchFamily="50" charset="-128"/>
            </a:endParaRPr>
          </a:p>
        </p:txBody>
      </p:sp>
      <p:sp>
        <p:nvSpPr>
          <p:cNvPr id="3392520" name="Text Box 8">
            <a:extLst>
              <a:ext uri="{FF2B5EF4-FFF2-40B4-BE49-F238E27FC236}">
                <a16:creationId xmlns:a16="http://schemas.microsoft.com/office/drawing/2014/main" id="{57F157FF-7080-448C-84A1-A4292CCBCD22}"/>
              </a:ext>
            </a:extLst>
          </p:cNvPr>
          <p:cNvSpPr txBox="1">
            <a:spLocks noChangeArrowheads="1"/>
          </p:cNvSpPr>
          <p:nvPr/>
        </p:nvSpPr>
        <p:spPr bwMode="auto">
          <a:xfrm>
            <a:off x="3563938" y="3068638"/>
            <a:ext cx="935037" cy="9779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光熱費</a:t>
            </a:r>
            <a:endParaRPr lang="ja-JP" altLang="en-US" sz="1000">
              <a:ea typeface="HGP創英角ﾎﾟｯﾌﾟ体" panose="040B0A00000000000000" pitchFamily="50" charset="-128"/>
            </a:endParaRPr>
          </a:p>
        </p:txBody>
      </p:sp>
      <p:sp>
        <p:nvSpPr>
          <p:cNvPr id="3392521" name="Text Box 9">
            <a:extLst>
              <a:ext uri="{FF2B5EF4-FFF2-40B4-BE49-F238E27FC236}">
                <a16:creationId xmlns:a16="http://schemas.microsoft.com/office/drawing/2014/main" id="{7A8068D9-507D-449F-9534-9666723DBB03}"/>
              </a:ext>
            </a:extLst>
          </p:cNvPr>
          <p:cNvSpPr txBox="1">
            <a:spLocks noChangeArrowheads="1"/>
          </p:cNvSpPr>
          <p:nvPr/>
        </p:nvSpPr>
        <p:spPr bwMode="auto">
          <a:xfrm>
            <a:off x="7885113" y="3068638"/>
            <a:ext cx="935037" cy="954087"/>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endParaRPr lang="en-US" altLang="ja-JP" sz="1000"/>
          </a:p>
          <a:p>
            <a:pPr algn="ctr" eaLnBrk="1" hangingPunct="1">
              <a:spcBef>
                <a:spcPct val="0"/>
              </a:spcBef>
              <a:buFontTx/>
              <a:buNone/>
            </a:pPr>
            <a:r>
              <a:rPr lang="ja-JP" altLang="en-US">
                <a:ea typeface="HGP創英角ﾎﾟｯﾌﾟ体" panose="040B0A00000000000000" pitchFamily="50" charset="-128"/>
              </a:rPr>
              <a:t>給料</a:t>
            </a:r>
          </a:p>
          <a:p>
            <a:pPr algn="ctr" eaLnBrk="1" hangingPunct="1">
              <a:spcBef>
                <a:spcPct val="0"/>
              </a:spcBef>
              <a:buFontTx/>
              <a:buNone/>
            </a:pPr>
            <a:endParaRPr lang="en-US" altLang="ja-JP" sz="1400">
              <a:ea typeface="HGP創英角ﾎﾟｯﾌﾟ体" panose="040B0A00000000000000" pitchFamily="50" charset="-128"/>
            </a:endParaRPr>
          </a:p>
        </p:txBody>
      </p:sp>
      <p:sp>
        <p:nvSpPr>
          <p:cNvPr id="3392522" name="Text Box 10">
            <a:extLst>
              <a:ext uri="{FF2B5EF4-FFF2-40B4-BE49-F238E27FC236}">
                <a16:creationId xmlns:a16="http://schemas.microsoft.com/office/drawing/2014/main" id="{E42702AA-06EA-46F3-B2AD-E4BBF78166DC}"/>
              </a:ext>
            </a:extLst>
          </p:cNvPr>
          <p:cNvSpPr txBox="1">
            <a:spLocks noChangeArrowheads="1"/>
          </p:cNvSpPr>
          <p:nvPr/>
        </p:nvSpPr>
        <p:spPr bwMode="auto">
          <a:xfrm>
            <a:off x="6804025" y="3068638"/>
            <a:ext cx="935038" cy="977900"/>
          </a:xfrm>
          <a:prstGeom prst="rect">
            <a:avLst/>
          </a:prstGeom>
          <a:solidFill>
            <a:srgbClr val="00CCFF">
              <a:alpha val="5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原材料費</a:t>
            </a:r>
            <a:endParaRPr lang="ja-JP" altLang="en-US" sz="1000">
              <a:ea typeface="HGP創英角ﾎﾟｯﾌﾟ体" panose="040B0A00000000000000" pitchFamily="50" charset="-128"/>
            </a:endParaRPr>
          </a:p>
        </p:txBody>
      </p:sp>
      <p:sp>
        <p:nvSpPr>
          <p:cNvPr id="3392523" name="Text Box 11">
            <a:extLst>
              <a:ext uri="{FF2B5EF4-FFF2-40B4-BE49-F238E27FC236}">
                <a16:creationId xmlns:a16="http://schemas.microsoft.com/office/drawing/2014/main" id="{82EF5207-8B46-43F3-A995-01866EDCA2E4}"/>
              </a:ext>
            </a:extLst>
          </p:cNvPr>
          <p:cNvSpPr txBox="1">
            <a:spLocks noChangeArrowheads="1"/>
          </p:cNvSpPr>
          <p:nvPr/>
        </p:nvSpPr>
        <p:spPr bwMode="auto">
          <a:xfrm>
            <a:off x="3348038" y="4652963"/>
            <a:ext cx="2519362" cy="9779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地域外に出て行ってしまう</a:t>
            </a:r>
          </a:p>
        </p:txBody>
      </p:sp>
      <p:sp>
        <p:nvSpPr>
          <p:cNvPr id="3392524" name="Text Box 12">
            <a:extLst>
              <a:ext uri="{FF2B5EF4-FFF2-40B4-BE49-F238E27FC236}">
                <a16:creationId xmlns:a16="http://schemas.microsoft.com/office/drawing/2014/main" id="{C7AD379F-2C67-4CF5-8D4C-165E97963BDE}"/>
              </a:ext>
            </a:extLst>
          </p:cNvPr>
          <p:cNvSpPr txBox="1">
            <a:spLocks noChangeArrowheads="1"/>
          </p:cNvSpPr>
          <p:nvPr/>
        </p:nvSpPr>
        <p:spPr bwMode="auto">
          <a:xfrm>
            <a:off x="323850" y="4665663"/>
            <a:ext cx="2879725" cy="9779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地域内の誰かの貯金に回る</a:t>
            </a:r>
          </a:p>
        </p:txBody>
      </p:sp>
      <p:sp>
        <p:nvSpPr>
          <p:cNvPr id="112653" name="Rectangle 13">
            <a:extLst>
              <a:ext uri="{FF2B5EF4-FFF2-40B4-BE49-F238E27FC236}">
                <a16:creationId xmlns:a16="http://schemas.microsoft.com/office/drawing/2014/main" id="{F183A727-E9E6-44AE-AA90-23B7658745D9}"/>
              </a:ext>
            </a:extLst>
          </p:cNvPr>
          <p:cNvSpPr>
            <a:spLocks noChangeArrowheads="1"/>
          </p:cNvSpPr>
          <p:nvPr/>
        </p:nvSpPr>
        <p:spPr bwMode="auto">
          <a:xfrm>
            <a:off x="107950" y="107950"/>
            <a:ext cx="90360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4400">
                <a:solidFill>
                  <a:schemeClr val="tx2"/>
                </a:solidFill>
                <a:latin typeface="HG創英角ｺﾞｼｯｸUB" panose="020B0909000000000000" pitchFamily="49" charset="-128"/>
                <a:ea typeface="HG創英角ｺﾞｼｯｸUB" panose="020B0909000000000000" pitchFamily="49" charset="-128"/>
              </a:rPr>
              <a:t>地域外に出て行くお金を減らそう</a:t>
            </a:r>
          </a:p>
        </p:txBody>
      </p:sp>
      <p:sp>
        <p:nvSpPr>
          <p:cNvPr id="3392526" name="Text Box 14">
            <a:extLst>
              <a:ext uri="{FF2B5EF4-FFF2-40B4-BE49-F238E27FC236}">
                <a16:creationId xmlns:a16="http://schemas.microsoft.com/office/drawing/2014/main" id="{15548029-20CC-4F44-BF0C-4747B64F5A95}"/>
              </a:ext>
            </a:extLst>
          </p:cNvPr>
          <p:cNvSpPr txBox="1">
            <a:spLocks noChangeArrowheads="1"/>
          </p:cNvSpPr>
          <p:nvPr/>
        </p:nvSpPr>
        <p:spPr bwMode="auto">
          <a:xfrm>
            <a:off x="323850" y="3027363"/>
            <a:ext cx="935038" cy="977900"/>
          </a:xfrm>
          <a:prstGeom prst="rect">
            <a:avLst/>
          </a:prstGeom>
          <a:solidFill>
            <a:srgbClr val="FF00FF">
              <a:alpha val="7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内部留保</a:t>
            </a:r>
            <a:endParaRPr lang="ja-JP" altLang="en-US" sz="1000">
              <a:ea typeface="HGP創英角ﾎﾟｯﾌﾟ体" panose="040B0A00000000000000" pitchFamily="50" charset="-128"/>
            </a:endParaRPr>
          </a:p>
        </p:txBody>
      </p:sp>
      <p:sp>
        <p:nvSpPr>
          <p:cNvPr id="3392527" name="AutoShape 15">
            <a:extLst>
              <a:ext uri="{FF2B5EF4-FFF2-40B4-BE49-F238E27FC236}">
                <a16:creationId xmlns:a16="http://schemas.microsoft.com/office/drawing/2014/main" id="{47E79E7A-7442-4393-8C14-D746D47BF864}"/>
              </a:ext>
            </a:extLst>
          </p:cNvPr>
          <p:cNvSpPr>
            <a:spLocks noChangeArrowheads="1"/>
          </p:cNvSpPr>
          <p:nvPr/>
        </p:nvSpPr>
        <p:spPr bwMode="auto">
          <a:xfrm>
            <a:off x="107950" y="5805488"/>
            <a:ext cx="2735263" cy="863600"/>
          </a:xfrm>
          <a:prstGeom prst="upArrow">
            <a:avLst>
              <a:gd name="adj1" fmla="val 78120"/>
              <a:gd name="adj2" fmla="val 3399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2528" name="Text Box 16">
            <a:extLst>
              <a:ext uri="{FF2B5EF4-FFF2-40B4-BE49-F238E27FC236}">
                <a16:creationId xmlns:a16="http://schemas.microsoft.com/office/drawing/2014/main" id="{C77D8C18-5E4B-4D95-9D17-4E891A6B9D2E}"/>
              </a:ext>
            </a:extLst>
          </p:cNvPr>
          <p:cNvSpPr txBox="1">
            <a:spLocks noChangeArrowheads="1"/>
          </p:cNvSpPr>
          <p:nvPr/>
        </p:nvSpPr>
        <p:spPr bwMode="auto">
          <a:xfrm>
            <a:off x="323850" y="6021388"/>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多くは結局</a:t>
            </a:r>
            <a:r>
              <a:rPr lang="en-US" altLang="ja-JP" sz="1800">
                <a:ea typeface="HGP創英角ﾎﾟｯﾌﾟ体" panose="040B0A00000000000000" pitchFamily="50" charset="-128"/>
              </a:rPr>
              <a:t>､</a:t>
            </a:r>
            <a:r>
              <a:rPr lang="ja-JP" altLang="en-US" sz="1800">
                <a:ea typeface="HGP創英角ﾎﾟｯﾌﾟ体" panose="040B0A00000000000000" pitchFamily="50" charset="-128"/>
              </a:rPr>
              <a:t>地域内では使われないまま</a:t>
            </a:r>
          </a:p>
        </p:txBody>
      </p:sp>
      <p:sp>
        <p:nvSpPr>
          <p:cNvPr id="3392529" name="AutoShape 17">
            <a:extLst>
              <a:ext uri="{FF2B5EF4-FFF2-40B4-BE49-F238E27FC236}">
                <a16:creationId xmlns:a16="http://schemas.microsoft.com/office/drawing/2014/main" id="{5ED2CB65-2853-4510-92DB-BDADC35EA145}"/>
              </a:ext>
            </a:extLst>
          </p:cNvPr>
          <p:cNvSpPr>
            <a:spLocks noChangeArrowheads="1"/>
          </p:cNvSpPr>
          <p:nvPr/>
        </p:nvSpPr>
        <p:spPr bwMode="auto">
          <a:xfrm>
            <a:off x="6084888" y="5805488"/>
            <a:ext cx="3025775" cy="863600"/>
          </a:xfrm>
          <a:prstGeom prst="upArrow">
            <a:avLst>
              <a:gd name="adj1" fmla="val 78120"/>
              <a:gd name="adj2" fmla="val 33995"/>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2530" name="Text Box 18">
            <a:extLst>
              <a:ext uri="{FF2B5EF4-FFF2-40B4-BE49-F238E27FC236}">
                <a16:creationId xmlns:a16="http://schemas.microsoft.com/office/drawing/2014/main" id="{C0553546-13FE-4283-B345-490DF4F7D29C}"/>
              </a:ext>
            </a:extLst>
          </p:cNvPr>
          <p:cNvSpPr txBox="1">
            <a:spLocks noChangeArrowheads="1"/>
          </p:cNvSpPr>
          <p:nvPr/>
        </p:nvSpPr>
        <p:spPr bwMode="auto">
          <a:xfrm>
            <a:off x="6372225" y="6021388"/>
            <a:ext cx="2449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地域内で循環し</a:t>
            </a:r>
            <a:r>
              <a:rPr lang="en-US" altLang="ja-JP" sz="1800">
                <a:ea typeface="HGP創英角ﾎﾟｯﾌﾟ体" panose="040B0A00000000000000" pitchFamily="50" charset="-128"/>
              </a:rPr>
              <a:t>､</a:t>
            </a:r>
            <a:r>
              <a:rPr lang="ja-JP" altLang="en-US" sz="1800">
                <a:ea typeface="HGP創英角ﾎﾟｯﾌﾟ体" panose="040B0A00000000000000" pitchFamily="50" charset="-128"/>
              </a:rPr>
              <a:t>雇用と若者人口を増やす！</a:t>
            </a:r>
          </a:p>
        </p:txBody>
      </p:sp>
      <p:sp>
        <p:nvSpPr>
          <p:cNvPr id="3392531" name="Line 19">
            <a:extLst>
              <a:ext uri="{FF2B5EF4-FFF2-40B4-BE49-F238E27FC236}">
                <a16:creationId xmlns:a16="http://schemas.microsoft.com/office/drawing/2014/main" id="{7E58420B-7644-4913-94B8-E3868176D313}"/>
              </a:ext>
            </a:extLst>
          </p:cNvPr>
          <p:cNvSpPr>
            <a:spLocks noChangeShapeType="1"/>
          </p:cNvSpPr>
          <p:nvPr/>
        </p:nvSpPr>
        <p:spPr bwMode="auto">
          <a:xfrm>
            <a:off x="323850" y="1773238"/>
            <a:ext cx="0"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2" name="Line 20">
            <a:extLst>
              <a:ext uri="{FF2B5EF4-FFF2-40B4-BE49-F238E27FC236}">
                <a16:creationId xmlns:a16="http://schemas.microsoft.com/office/drawing/2014/main" id="{EFA366A5-640F-4664-8738-4FB6147847DD}"/>
              </a:ext>
            </a:extLst>
          </p:cNvPr>
          <p:cNvSpPr>
            <a:spLocks noChangeShapeType="1"/>
          </p:cNvSpPr>
          <p:nvPr/>
        </p:nvSpPr>
        <p:spPr bwMode="auto">
          <a:xfrm flipV="1">
            <a:off x="2339975" y="1773238"/>
            <a:ext cx="71438"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3" name="Line 21">
            <a:extLst>
              <a:ext uri="{FF2B5EF4-FFF2-40B4-BE49-F238E27FC236}">
                <a16:creationId xmlns:a16="http://schemas.microsoft.com/office/drawing/2014/main" id="{23942406-C9AC-4E51-9CCA-C98DF2801DEA}"/>
              </a:ext>
            </a:extLst>
          </p:cNvPr>
          <p:cNvSpPr>
            <a:spLocks noChangeShapeType="1"/>
          </p:cNvSpPr>
          <p:nvPr/>
        </p:nvSpPr>
        <p:spPr bwMode="auto">
          <a:xfrm flipH="1" flipV="1">
            <a:off x="2411413" y="1773238"/>
            <a:ext cx="73025"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4" name="Line 22">
            <a:extLst>
              <a:ext uri="{FF2B5EF4-FFF2-40B4-BE49-F238E27FC236}">
                <a16:creationId xmlns:a16="http://schemas.microsoft.com/office/drawing/2014/main" id="{EBBBBB3F-419B-4320-8739-0109B168A0B4}"/>
              </a:ext>
            </a:extLst>
          </p:cNvPr>
          <p:cNvSpPr>
            <a:spLocks noChangeShapeType="1"/>
          </p:cNvSpPr>
          <p:nvPr/>
        </p:nvSpPr>
        <p:spPr bwMode="auto">
          <a:xfrm flipV="1">
            <a:off x="8820150" y="1773238"/>
            <a:ext cx="0"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5" name="Line 23">
            <a:extLst>
              <a:ext uri="{FF2B5EF4-FFF2-40B4-BE49-F238E27FC236}">
                <a16:creationId xmlns:a16="http://schemas.microsoft.com/office/drawing/2014/main" id="{DEF444B3-ECDE-47C0-BB89-B295F35F043D}"/>
              </a:ext>
            </a:extLst>
          </p:cNvPr>
          <p:cNvSpPr>
            <a:spLocks noChangeShapeType="1"/>
          </p:cNvSpPr>
          <p:nvPr/>
        </p:nvSpPr>
        <p:spPr bwMode="auto">
          <a:xfrm>
            <a:off x="323850"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6" name="Line 24">
            <a:extLst>
              <a:ext uri="{FF2B5EF4-FFF2-40B4-BE49-F238E27FC236}">
                <a16:creationId xmlns:a16="http://schemas.microsoft.com/office/drawing/2014/main" id="{6B0A9010-299A-4137-BCBA-FE7334B6017C}"/>
              </a:ext>
            </a:extLst>
          </p:cNvPr>
          <p:cNvSpPr>
            <a:spLocks noChangeShapeType="1"/>
          </p:cNvSpPr>
          <p:nvPr/>
        </p:nvSpPr>
        <p:spPr bwMode="auto">
          <a:xfrm flipV="1">
            <a:off x="1258888" y="2759075"/>
            <a:ext cx="71437"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7" name="Line 25">
            <a:extLst>
              <a:ext uri="{FF2B5EF4-FFF2-40B4-BE49-F238E27FC236}">
                <a16:creationId xmlns:a16="http://schemas.microsoft.com/office/drawing/2014/main" id="{253B4B7C-DA5A-4924-8320-CF44A2798CB8}"/>
              </a:ext>
            </a:extLst>
          </p:cNvPr>
          <p:cNvSpPr>
            <a:spLocks noChangeShapeType="1"/>
          </p:cNvSpPr>
          <p:nvPr/>
        </p:nvSpPr>
        <p:spPr bwMode="auto">
          <a:xfrm flipH="1" flipV="1">
            <a:off x="1330325"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8" name="Line 26">
            <a:extLst>
              <a:ext uri="{FF2B5EF4-FFF2-40B4-BE49-F238E27FC236}">
                <a16:creationId xmlns:a16="http://schemas.microsoft.com/office/drawing/2014/main" id="{916179FE-C136-425E-B55A-F59315965463}"/>
              </a:ext>
            </a:extLst>
          </p:cNvPr>
          <p:cNvSpPr>
            <a:spLocks noChangeShapeType="1"/>
          </p:cNvSpPr>
          <p:nvPr/>
        </p:nvSpPr>
        <p:spPr bwMode="auto">
          <a:xfrm flipV="1">
            <a:off x="2339975"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39" name="Line 27">
            <a:extLst>
              <a:ext uri="{FF2B5EF4-FFF2-40B4-BE49-F238E27FC236}">
                <a16:creationId xmlns:a16="http://schemas.microsoft.com/office/drawing/2014/main" id="{7908CC78-D4B2-4BEA-A09C-BAA6B5E96A7B}"/>
              </a:ext>
            </a:extLst>
          </p:cNvPr>
          <p:cNvSpPr>
            <a:spLocks noChangeShapeType="1"/>
          </p:cNvSpPr>
          <p:nvPr/>
        </p:nvSpPr>
        <p:spPr bwMode="auto">
          <a:xfrm flipV="1">
            <a:off x="2484438"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0" name="Line 28">
            <a:extLst>
              <a:ext uri="{FF2B5EF4-FFF2-40B4-BE49-F238E27FC236}">
                <a16:creationId xmlns:a16="http://schemas.microsoft.com/office/drawing/2014/main" id="{B7244B41-E19C-40C3-BC54-276B0A4CB555}"/>
              </a:ext>
            </a:extLst>
          </p:cNvPr>
          <p:cNvSpPr>
            <a:spLocks noChangeShapeType="1"/>
          </p:cNvSpPr>
          <p:nvPr/>
        </p:nvSpPr>
        <p:spPr bwMode="auto">
          <a:xfrm flipV="1">
            <a:off x="3419475" y="2759075"/>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1" name="Line 29">
            <a:extLst>
              <a:ext uri="{FF2B5EF4-FFF2-40B4-BE49-F238E27FC236}">
                <a16:creationId xmlns:a16="http://schemas.microsoft.com/office/drawing/2014/main" id="{F4A66714-D485-4588-8D5C-23B360B3C60F}"/>
              </a:ext>
            </a:extLst>
          </p:cNvPr>
          <p:cNvSpPr>
            <a:spLocks noChangeShapeType="1"/>
          </p:cNvSpPr>
          <p:nvPr/>
        </p:nvSpPr>
        <p:spPr bwMode="auto">
          <a:xfrm flipH="1" flipV="1">
            <a:off x="3490913"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2" name="Line 30">
            <a:extLst>
              <a:ext uri="{FF2B5EF4-FFF2-40B4-BE49-F238E27FC236}">
                <a16:creationId xmlns:a16="http://schemas.microsoft.com/office/drawing/2014/main" id="{81F04048-C52C-4C53-ABA0-315FC2613813}"/>
              </a:ext>
            </a:extLst>
          </p:cNvPr>
          <p:cNvSpPr>
            <a:spLocks noChangeShapeType="1"/>
          </p:cNvSpPr>
          <p:nvPr/>
        </p:nvSpPr>
        <p:spPr bwMode="auto">
          <a:xfrm flipV="1">
            <a:off x="4494213" y="2759075"/>
            <a:ext cx="71437"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3" name="Line 31">
            <a:extLst>
              <a:ext uri="{FF2B5EF4-FFF2-40B4-BE49-F238E27FC236}">
                <a16:creationId xmlns:a16="http://schemas.microsoft.com/office/drawing/2014/main" id="{58EFEC12-24D0-47EB-B151-CB42C52F377C}"/>
              </a:ext>
            </a:extLst>
          </p:cNvPr>
          <p:cNvSpPr>
            <a:spLocks noChangeShapeType="1"/>
          </p:cNvSpPr>
          <p:nvPr/>
        </p:nvSpPr>
        <p:spPr bwMode="auto">
          <a:xfrm flipH="1" flipV="1">
            <a:off x="4565650"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4" name="Line 32">
            <a:extLst>
              <a:ext uri="{FF2B5EF4-FFF2-40B4-BE49-F238E27FC236}">
                <a16:creationId xmlns:a16="http://schemas.microsoft.com/office/drawing/2014/main" id="{7D707D38-211D-4089-B837-7044B2C26517}"/>
              </a:ext>
            </a:extLst>
          </p:cNvPr>
          <p:cNvSpPr>
            <a:spLocks noChangeShapeType="1"/>
          </p:cNvSpPr>
          <p:nvPr/>
        </p:nvSpPr>
        <p:spPr bwMode="auto">
          <a:xfrm flipV="1">
            <a:off x="5568950" y="2759075"/>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5" name="Line 33">
            <a:extLst>
              <a:ext uri="{FF2B5EF4-FFF2-40B4-BE49-F238E27FC236}">
                <a16:creationId xmlns:a16="http://schemas.microsoft.com/office/drawing/2014/main" id="{A25441F7-1D05-4C37-A53E-007BA6AFBA32}"/>
              </a:ext>
            </a:extLst>
          </p:cNvPr>
          <p:cNvSpPr>
            <a:spLocks noChangeShapeType="1"/>
          </p:cNvSpPr>
          <p:nvPr/>
        </p:nvSpPr>
        <p:spPr bwMode="auto">
          <a:xfrm flipH="1" flipV="1">
            <a:off x="5640388" y="2759075"/>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6" name="Line 34">
            <a:extLst>
              <a:ext uri="{FF2B5EF4-FFF2-40B4-BE49-F238E27FC236}">
                <a16:creationId xmlns:a16="http://schemas.microsoft.com/office/drawing/2014/main" id="{F05EEEF2-4C69-4893-9A78-2BDC801B5DC3}"/>
              </a:ext>
            </a:extLst>
          </p:cNvPr>
          <p:cNvSpPr>
            <a:spLocks noChangeShapeType="1"/>
          </p:cNvSpPr>
          <p:nvPr/>
        </p:nvSpPr>
        <p:spPr bwMode="auto">
          <a:xfrm flipV="1">
            <a:off x="6648450" y="2781300"/>
            <a:ext cx="71438"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7" name="Line 35">
            <a:extLst>
              <a:ext uri="{FF2B5EF4-FFF2-40B4-BE49-F238E27FC236}">
                <a16:creationId xmlns:a16="http://schemas.microsoft.com/office/drawing/2014/main" id="{5566DBC2-C8E9-4BCE-AA48-C3DBBFD1CB1C}"/>
              </a:ext>
            </a:extLst>
          </p:cNvPr>
          <p:cNvSpPr>
            <a:spLocks noChangeShapeType="1"/>
          </p:cNvSpPr>
          <p:nvPr/>
        </p:nvSpPr>
        <p:spPr bwMode="auto">
          <a:xfrm flipH="1" flipV="1">
            <a:off x="6719888" y="2781300"/>
            <a:ext cx="73025"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8" name="Line 36">
            <a:extLst>
              <a:ext uri="{FF2B5EF4-FFF2-40B4-BE49-F238E27FC236}">
                <a16:creationId xmlns:a16="http://schemas.microsoft.com/office/drawing/2014/main" id="{69E8C3DA-838E-467B-B562-2EB3E3C4C1B7}"/>
              </a:ext>
            </a:extLst>
          </p:cNvPr>
          <p:cNvSpPr>
            <a:spLocks noChangeShapeType="1"/>
          </p:cNvSpPr>
          <p:nvPr/>
        </p:nvSpPr>
        <p:spPr bwMode="auto">
          <a:xfrm flipV="1">
            <a:off x="7740650" y="2747963"/>
            <a:ext cx="71438"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49" name="Line 37">
            <a:extLst>
              <a:ext uri="{FF2B5EF4-FFF2-40B4-BE49-F238E27FC236}">
                <a16:creationId xmlns:a16="http://schemas.microsoft.com/office/drawing/2014/main" id="{7081BEB6-FC9A-4505-8924-485D7413E51B}"/>
              </a:ext>
            </a:extLst>
          </p:cNvPr>
          <p:cNvSpPr>
            <a:spLocks noChangeShapeType="1"/>
          </p:cNvSpPr>
          <p:nvPr/>
        </p:nvSpPr>
        <p:spPr bwMode="auto">
          <a:xfrm flipH="1" flipV="1">
            <a:off x="7812088" y="2747963"/>
            <a:ext cx="73025" cy="28733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0" name="Line 38">
            <a:extLst>
              <a:ext uri="{FF2B5EF4-FFF2-40B4-BE49-F238E27FC236}">
                <a16:creationId xmlns:a16="http://schemas.microsoft.com/office/drawing/2014/main" id="{E8A363E4-6E35-4DDA-8B92-616F683FC8A2}"/>
              </a:ext>
            </a:extLst>
          </p:cNvPr>
          <p:cNvSpPr>
            <a:spLocks noChangeShapeType="1"/>
          </p:cNvSpPr>
          <p:nvPr/>
        </p:nvSpPr>
        <p:spPr bwMode="auto">
          <a:xfrm flipV="1">
            <a:off x="8820150" y="2759075"/>
            <a:ext cx="0" cy="28733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1" name="Line 39">
            <a:extLst>
              <a:ext uri="{FF2B5EF4-FFF2-40B4-BE49-F238E27FC236}">
                <a16:creationId xmlns:a16="http://schemas.microsoft.com/office/drawing/2014/main" id="{EDF4F62C-4FBE-4CE0-AC1C-55022064BB35}"/>
              </a:ext>
            </a:extLst>
          </p:cNvPr>
          <p:cNvSpPr>
            <a:spLocks noChangeShapeType="1"/>
          </p:cNvSpPr>
          <p:nvPr/>
        </p:nvSpPr>
        <p:spPr bwMode="auto">
          <a:xfrm flipV="1">
            <a:off x="8459788" y="4005263"/>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2" name="Line 40">
            <a:extLst>
              <a:ext uri="{FF2B5EF4-FFF2-40B4-BE49-F238E27FC236}">
                <a16:creationId xmlns:a16="http://schemas.microsoft.com/office/drawing/2014/main" id="{33A3AD4F-F723-49C9-85D2-01FDC9605B5B}"/>
              </a:ext>
            </a:extLst>
          </p:cNvPr>
          <p:cNvSpPr>
            <a:spLocks noChangeShapeType="1"/>
          </p:cNvSpPr>
          <p:nvPr/>
        </p:nvSpPr>
        <p:spPr bwMode="auto">
          <a:xfrm flipH="1" flipV="1">
            <a:off x="7308850" y="4005263"/>
            <a:ext cx="21590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3" name="Line 41">
            <a:extLst>
              <a:ext uri="{FF2B5EF4-FFF2-40B4-BE49-F238E27FC236}">
                <a16:creationId xmlns:a16="http://schemas.microsoft.com/office/drawing/2014/main" id="{77458901-31B0-411B-81F0-992A9EEB2455}"/>
              </a:ext>
            </a:extLst>
          </p:cNvPr>
          <p:cNvSpPr>
            <a:spLocks noChangeShapeType="1"/>
          </p:cNvSpPr>
          <p:nvPr/>
        </p:nvSpPr>
        <p:spPr bwMode="auto">
          <a:xfrm flipH="1" flipV="1">
            <a:off x="5364163" y="4005263"/>
            <a:ext cx="1512887" cy="6477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4" name="Line 42">
            <a:extLst>
              <a:ext uri="{FF2B5EF4-FFF2-40B4-BE49-F238E27FC236}">
                <a16:creationId xmlns:a16="http://schemas.microsoft.com/office/drawing/2014/main" id="{ADFB58E8-C0DA-4248-934D-06F902AE8050}"/>
              </a:ext>
            </a:extLst>
          </p:cNvPr>
          <p:cNvSpPr>
            <a:spLocks noChangeShapeType="1"/>
          </p:cNvSpPr>
          <p:nvPr/>
        </p:nvSpPr>
        <p:spPr bwMode="auto">
          <a:xfrm flipH="1" flipV="1">
            <a:off x="4211638" y="4076700"/>
            <a:ext cx="2376487" cy="57626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5" name="Text Box 43">
            <a:extLst>
              <a:ext uri="{FF2B5EF4-FFF2-40B4-BE49-F238E27FC236}">
                <a16:creationId xmlns:a16="http://schemas.microsoft.com/office/drawing/2014/main" id="{133E045D-33E9-463D-A401-02137FCA58A1}"/>
              </a:ext>
            </a:extLst>
          </p:cNvPr>
          <p:cNvSpPr txBox="1">
            <a:spLocks noChangeArrowheads="1"/>
          </p:cNvSpPr>
          <p:nvPr/>
        </p:nvSpPr>
        <p:spPr bwMode="auto">
          <a:xfrm>
            <a:off x="4643438" y="3068638"/>
            <a:ext cx="935037" cy="977900"/>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地代家賃</a:t>
            </a:r>
            <a:endParaRPr lang="ja-JP" altLang="en-US" sz="1000">
              <a:ea typeface="HGP創英角ﾎﾟｯﾌﾟ体" panose="040B0A00000000000000" pitchFamily="50" charset="-128"/>
            </a:endParaRPr>
          </a:p>
        </p:txBody>
      </p:sp>
      <p:sp>
        <p:nvSpPr>
          <p:cNvPr id="3392556" name="Line 44">
            <a:extLst>
              <a:ext uri="{FF2B5EF4-FFF2-40B4-BE49-F238E27FC236}">
                <a16:creationId xmlns:a16="http://schemas.microsoft.com/office/drawing/2014/main" id="{D0E364C5-A06B-4FA6-8703-14C830B0D3D4}"/>
              </a:ext>
            </a:extLst>
          </p:cNvPr>
          <p:cNvSpPr>
            <a:spLocks noChangeShapeType="1"/>
          </p:cNvSpPr>
          <p:nvPr/>
        </p:nvSpPr>
        <p:spPr bwMode="auto">
          <a:xfrm flipH="1" flipV="1">
            <a:off x="1908175" y="4005263"/>
            <a:ext cx="4319588"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7" name="Line 45">
            <a:extLst>
              <a:ext uri="{FF2B5EF4-FFF2-40B4-BE49-F238E27FC236}">
                <a16:creationId xmlns:a16="http://schemas.microsoft.com/office/drawing/2014/main" id="{07AC14A4-574F-4B03-B3C0-B320BB1471BD}"/>
              </a:ext>
            </a:extLst>
          </p:cNvPr>
          <p:cNvSpPr>
            <a:spLocks noChangeShapeType="1"/>
          </p:cNvSpPr>
          <p:nvPr/>
        </p:nvSpPr>
        <p:spPr bwMode="auto">
          <a:xfrm flipH="1" flipV="1">
            <a:off x="6372225" y="4005263"/>
            <a:ext cx="792163" cy="6477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58" name="Text Box 46">
            <a:extLst>
              <a:ext uri="{FF2B5EF4-FFF2-40B4-BE49-F238E27FC236}">
                <a16:creationId xmlns:a16="http://schemas.microsoft.com/office/drawing/2014/main" id="{A7D1B6C5-C3D5-4790-BC9B-6F18B3584DCF}"/>
              </a:ext>
            </a:extLst>
          </p:cNvPr>
          <p:cNvSpPr txBox="1">
            <a:spLocks noChangeArrowheads="1"/>
          </p:cNvSpPr>
          <p:nvPr/>
        </p:nvSpPr>
        <p:spPr bwMode="auto">
          <a:xfrm>
            <a:off x="6011863" y="4635500"/>
            <a:ext cx="2808287" cy="9779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FontTx/>
              <a:buNone/>
            </a:pPr>
            <a:r>
              <a:rPr lang="ja-JP" altLang="en-US">
                <a:ea typeface="HGP創英角ﾎﾟｯﾌﾟ体" panose="040B0A00000000000000" pitchFamily="50" charset="-128"/>
              </a:rPr>
              <a:t>受け取った人が</a:t>
            </a:r>
            <a:r>
              <a:rPr lang="ja-JP" altLang="en-US" sz="2400">
                <a:ea typeface="HGP創英角ﾎﾟｯﾌﾟ体" panose="040B0A00000000000000" pitchFamily="50" charset="-128"/>
              </a:rPr>
              <a:t>地域内で</a:t>
            </a:r>
            <a:r>
              <a:rPr lang="ja-JP" altLang="en-US">
                <a:ea typeface="HGP創英角ﾎﾟｯﾌﾟ体" panose="040B0A00000000000000" pitchFamily="50" charset="-128"/>
              </a:rPr>
              <a:t>また使う</a:t>
            </a:r>
            <a:endParaRPr lang="ja-JP" altLang="en-US" sz="1000">
              <a:ea typeface="HGP創英角ﾎﾟｯﾌﾟ体" panose="040B0A00000000000000" pitchFamily="50" charset="-128"/>
            </a:endParaRPr>
          </a:p>
        </p:txBody>
      </p:sp>
      <p:sp>
        <p:nvSpPr>
          <p:cNvPr id="3392559" name="Line 47">
            <a:extLst>
              <a:ext uri="{FF2B5EF4-FFF2-40B4-BE49-F238E27FC236}">
                <a16:creationId xmlns:a16="http://schemas.microsoft.com/office/drawing/2014/main" id="{A4602841-60ED-42D8-A871-D4D8082B29C9}"/>
              </a:ext>
            </a:extLst>
          </p:cNvPr>
          <p:cNvSpPr>
            <a:spLocks noChangeShapeType="1"/>
          </p:cNvSpPr>
          <p:nvPr/>
        </p:nvSpPr>
        <p:spPr bwMode="auto">
          <a:xfrm flipH="1" flipV="1">
            <a:off x="3995738" y="4005263"/>
            <a:ext cx="43180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0" name="Line 48">
            <a:extLst>
              <a:ext uri="{FF2B5EF4-FFF2-40B4-BE49-F238E27FC236}">
                <a16:creationId xmlns:a16="http://schemas.microsoft.com/office/drawing/2014/main" id="{6CF2F595-1B7D-4F06-8635-F3B191BA9ADF}"/>
              </a:ext>
            </a:extLst>
          </p:cNvPr>
          <p:cNvSpPr>
            <a:spLocks noChangeShapeType="1"/>
          </p:cNvSpPr>
          <p:nvPr/>
        </p:nvSpPr>
        <p:spPr bwMode="auto">
          <a:xfrm flipV="1">
            <a:off x="5292725" y="4076700"/>
            <a:ext cx="1871663" cy="576263"/>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1" name="Line 49">
            <a:extLst>
              <a:ext uri="{FF2B5EF4-FFF2-40B4-BE49-F238E27FC236}">
                <a16:creationId xmlns:a16="http://schemas.microsoft.com/office/drawing/2014/main" id="{B298565D-7B5F-4E97-BA83-1B65C8DCE776}"/>
              </a:ext>
            </a:extLst>
          </p:cNvPr>
          <p:cNvSpPr>
            <a:spLocks noChangeShapeType="1"/>
          </p:cNvSpPr>
          <p:nvPr/>
        </p:nvSpPr>
        <p:spPr bwMode="auto">
          <a:xfrm flipH="1" flipV="1">
            <a:off x="2987675" y="4005263"/>
            <a:ext cx="1008063"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2" name="AutoShape 50">
            <a:extLst>
              <a:ext uri="{FF2B5EF4-FFF2-40B4-BE49-F238E27FC236}">
                <a16:creationId xmlns:a16="http://schemas.microsoft.com/office/drawing/2014/main" id="{4AF131F3-490E-41CA-B777-009B65B89A89}"/>
              </a:ext>
            </a:extLst>
          </p:cNvPr>
          <p:cNvSpPr>
            <a:spLocks noChangeArrowheads="1"/>
          </p:cNvSpPr>
          <p:nvPr/>
        </p:nvSpPr>
        <p:spPr bwMode="auto">
          <a:xfrm>
            <a:off x="2843213" y="5805488"/>
            <a:ext cx="3240087" cy="863600"/>
          </a:xfrm>
          <a:prstGeom prst="upArrow">
            <a:avLst>
              <a:gd name="adj1" fmla="val 82167"/>
              <a:gd name="adj2" fmla="val 34009"/>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3392563" name="Text Box 51">
            <a:extLst>
              <a:ext uri="{FF2B5EF4-FFF2-40B4-BE49-F238E27FC236}">
                <a16:creationId xmlns:a16="http://schemas.microsoft.com/office/drawing/2014/main" id="{7FB48AA9-8DD7-4235-8BB0-FAEB5AE86BE2}"/>
              </a:ext>
            </a:extLst>
          </p:cNvPr>
          <p:cNvSpPr txBox="1">
            <a:spLocks noChangeArrowheads="1"/>
          </p:cNvSpPr>
          <p:nvPr/>
        </p:nvSpPr>
        <p:spPr bwMode="auto">
          <a:xfrm>
            <a:off x="3059113" y="6027738"/>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800">
                <a:ea typeface="HGP創英角ﾎﾟｯﾌﾟ体" panose="040B0A00000000000000" pitchFamily="50" charset="-128"/>
              </a:rPr>
              <a:t>地域内では循環せずに</a:t>
            </a:r>
          </a:p>
          <a:p>
            <a:pPr algn="ctr" eaLnBrk="1" hangingPunct="1">
              <a:spcBef>
                <a:spcPct val="0"/>
              </a:spcBef>
              <a:buFontTx/>
              <a:buNone/>
            </a:pPr>
            <a:r>
              <a:rPr lang="ja-JP" altLang="en-US" sz="1800">
                <a:ea typeface="HGP創英角ﾎﾟｯﾌﾟ体" panose="040B0A00000000000000" pitchFamily="50" charset="-128"/>
              </a:rPr>
              <a:t>都会</a:t>
            </a:r>
            <a:r>
              <a:rPr lang="ja-JP" altLang="en-US" sz="1600">
                <a:ea typeface="HGP創英角ﾎﾟｯﾌﾟ体" panose="040B0A00000000000000" pitchFamily="50" charset="-128"/>
              </a:rPr>
              <a:t>や海外</a:t>
            </a:r>
            <a:r>
              <a:rPr lang="ja-JP" altLang="en-US" sz="1800">
                <a:ea typeface="HGP創英角ﾎﾟｯﾌﾟ体" panose="040B0A00000000000000" pitchFamily="50" charset="-128"/>
              </a:rPr>
              <a:t>を活性化させる</a:t>
            </a:r>
          </a:p>
        </p:txBody>
      </p:sp>
      <p:sp>
        <p:nvSpPr>
          <p:cNvPr id="3392564" name="Line 52">
            <a:extLst>
              <a:ext uri="{FF2B5EF4-FFF2-40B4-BE49-F238E27FC236}">
                <a16:creationId xmlns:a16="http://schemas.microsoft.com/office/drawing/2014/main" id="{25D98D05-C5E3-4714-95F2-BF712FE1AC89}"/>
              </a:ext>
            </a:extLst>
          </p:cNvPr>
          <p:cNvSpPr>
            <a:spLocks noChangeShapeType="1"/>
          </p:cNvSpPr>
          <p:nvPr/>
        </p:nvSpPr>
        <p:spPr bwMode="auto">
          <a:xfrm flipV="1">
            <a:off x="4932363" y="4005263"/>
            <a:ext cx="1152525"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5" name="Line 53">
            <a:extLst>
              <a:ext uri="{FF2B5EF4-FFF2-40B4-BE49-F238E27FC236}">
                <a16:creationId xmlns:a16="http://schemas.microsoft.com/office/drawing/2014/main" id="{8745DDE8-A544-49C1-8DC4-3FA247E5DA0B}"/>
              </a:ext>
            </a:extLst>
          </p:cNvPr>
          <p:cNvSpPr>
            <a:spLocks noChangeShapeType="1"/>
          </p:cNvSpPr>
          <p:nvPr/>
        </p:nvSpPr>
        <p:spPr bwMode="auto">
          <a:xfrm flipH="1" flipV="1">
            <a:off x="755650" y="4005263"/>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6" name="Line 54">
            <a:extLst>
              <a:ext uri="{FF2B5EF4-FFF2-40B4-BE49-F238E27FC236}">
                <a16:creationId xmlns:a16="http://schemas.microsoft.com/office/drawing/2014/main" id="{02AB2237-9E26-48D3-B51D-F8866FC644E1}"/>
              </a:ext>
            </a:extLst>
          </p:cNvPr>
          <p:cNvSpPr>
            <a:spLocks noChangeShapeType="1"/>
          </p:cNvSpPr>
          <p:nvPr/>
        </p:nvSpPr>
        <p:spPr bwMode="auto">
          <a:xfrm flipH="1" flipV="1">
            <a:off x="1908175" y="4016375"/>
            <a:ext cx="0" cy="64770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7" name="Line 55">
            <a:extLst>
              <a:ext uri="{FF2B5EF4-FFF2-40B4-BE49-F238E27FC236}">
                <a16:creationId xmlns:a16="http://schemas.microsoft.com/office/drawing/2014/main" id="{E802BC66-084A-44DE-891B-A11E1A7CAF14}"/>
              </a:ext>
            </a:extLst>
          </p:cNvPr>
          <p:cNvSpPr>
            <a:spLocks noChangeShapeType="1"/>
          </p:cNvSpPr>
          <p:nvPr/>
        </p:nvSpPr>
        <p:spPr bwMode="auto">
          <a:xfrm flipV="1">
            <a:off x="2484438" y="4076700"/>
            <a:ext cx="2303462" cy="576263"/>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8" name="Line 56">
            <a:extLst>
              <a:ext uri="{FF2B5EF4-FFF2-40B4-BE49-F238E27FC236}">
                <a16:creationId xmlns:a16="http://schemas.microsoft.com/office/drawing/2014/main" id="{93C43B85-0872-4B1F-A4B8-DA3E15D25976}"/>
              </a:ext>
            </a:extLst>
          </p:cNvPr>
          <p:cNvSpPr>
            <a:spLocks noChangeShapeType="1"/>
          </p:cNvSpPr>
          <p:nvPr/>
        </p:nvSpPr>
        <p:spPr bwMode="auto">
          <a:xfrm flipV="1">
            <a:off x="2987675" y="4005263"/>
            <a:ext cx="5256213" cy="6477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69" name="Line 57">
            <a:extLst>
              <a:ext uri="{FF2B5EF4-FFF2-40B4-BE49-F238E27FC236}">
                <a16:creationId xmlns:a16="http://schemas.microsoft.com/office/drawing/2014/main" id="{741D86D9-3F34-4AD4-9938-47732DC0AC68}"/>
              </a:ext>
            </a:extLst>
          </p:cNvPr>
          <p:cNvSpPr>
            <a:spLocks noChangeShapeType="1"/>
          </p:cNvSpPr>
          <p:nvPr/>
        </p:nvSpPr>
        <p:spPr bwMode="auto">
          <a:xfrm flipH="1" flipV="1">
            <a:off x="2124075" y="4005263"/>
            <a:ext cx="1511300" cy="64770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70" name="Line 58">
            <a:extLst>
              <a:ext uri="{FF2B5EF4-FFF2-40B4-BE49-F238E27FC236}">
                <a16:creationId xmlns:a16="http://schemas.microsoft.com/office/drawing/2014/main" id="{66EE0464-1C0A-4A63-9861-B1A7A855DE30}"/>
              </a:ext>
            </a:extLst>
          </p:cNvPr>
          <p:cNvSpPr>
            <a:spLocks noChangeShapeType="1"/>
          </p:cNvSpPr>
          <p:nvPr/>
        </p:nvSpPr>
        <p:spPr bwMode="auto">
          <a:xfrm flipV="1">
            <a:off x="2195513" y="4005263"/>
            <a:ext cx="647700" cy="6477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2571" name="AutoShape 59">
            <a:extLst>
              <a:ext uri="{FF2B5EF4-FFF2-40B4-BE49-F238E27FC236}">
                <a16:creationId xmlns:a16="http://schemas.microsoft.com/office/drawing/2014/main" id="{B087F44A-32FF-43EE-AA04-EC1B84C93C78}"/>
              </a:ext>
            </a:extLst>
          </p:cNvPr>
          <p:cNvSpPr>
            <a:spLocks noChangeArrowheads="1"/>
          </p:cNvSpPr>
          <p:nvPr/>
        </p:nvSpPr>
        <p:spPr bwMode="auto">
          <a:xfrm>
            <a:off x="7740650" y="1916113"/>
            <a:ext cx="1295400" cy="936625"/>
          </a:xfrm>
          <a:prstGeom prst="wedgeRoundRectCallout">
            <a:avLst>
              <a:gd name="adj1" fmla="val 10537"/>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賃上げ！</a:t>
            </a:r>
          </a:p>
          <a:p>
            <a:pPr algn="ctr" eaLnBrk="1" hangingPunct="1">
              <a:spcBef>
                <a:spcPct val="0"/>
              </a:spcBef>
              <a:buFontTx/>
              <a:buNone/>
            </a:pPr>
            <a:r>
              <a:rPr lang="ja-JP" altLang="en-US" sz="1800" b="1">
                <a:ea typeface="HG丸ｺﾞｼｯｸM-PRO" panose="020F0600000000000000" pitchFamily="50" charset="-128"/>
              </a:rPr>
              <a:t>兼業奨励！</a:t>
            </a:r>
          </a:p>
          <a:p>
            <a:pPr algn="ctr" eaLnBrk="1" hangingPunct="1">
              <a:spcBef>
                <a:spcPct val="0"/>
              </a:spcBef>
              <a:buFontTx/>
              <a:buNone/>
            </a:pPr>
            <a:r>
              <a:rPr lang="ja-JP" altLang="en-US" sz="1400" b="1">
                <a:ea typeface="HG丸ｺﾞｼｯｸM-PRO" panose="020F0600000000000000" pitchFamily="50" charset="-128"/>
              </a:rPr>
              <a:t>地域通貨支給</a:t>
            </a:r>
            <a:r>
              <a:rPr lang="en-US" altLang="ja-JP" sz="1400" b="1">
                <a:ea typeface="HG丸ｺﾞｼｯｸM-PRO" panose="020F0600000000000000" pitchFamily="50" charset="-128"/>
              </a:rPr>
              <a:t>!</a:t>
            </a:r>
          </a:p>
          <a:p>
            <a:pPr algn="ctr" eaLnBrk="1" hangingPunct="1">
              <a:spcBef>
                <a:spcPct val="0"/>
              </a:spcBef>
              <a:buFontTx/>
              <a:buNone/>
            </a:pPr>
            <a:endParaRPr lang="en-US" altLang="ja-JP" sz="1800" b="1">
              <a:ea typeface="HG丸ｺﾞｼｯｸM-PRO" panose="020F0600000000000000" pitchFamily="50" charset="-128"/>
            </a:endParaRPr>
          </a:p>
        </p:txBody>
      </p:sp>
      <p:sp>
        <p:nvSpPr>
          <p:cNvPr id="3392572" name="AutoShape 60">
            <a:extLst>
              <a:ext uri="{FF2B5EF4-FFF2-40B4-BE49-F238E27FC236}">
                <a16:creationId xmlns:a16="http://schemas.microsoft.com/office/drawing/2014/main" id="{8041DCFD-6129-4B42-B8CD-C9BFBF01597C}"/>
              </a:ext>
            </a:extLst>
          </p:cNvPr>
          <p:cNvSpPr>
            <a:spLocks noChangeArrowheads="1"/>
          </p:cNvSpPr>
          <p:nvPr/>
        </p:nvSpPr>
        <p:spPr bwMode="auto">
          <a:xfrm>
            <a:off x="6659563" y="1916113"/>
            <a:ext cx="1079500" cy="936625"/>
          </a:xfrm>
          <a:prstGeom prst="wedgeRoundRectCallout">
            <a:avLst>
              <a:gd name="adj1" fmla="val -14880"/>
              <a:gd name="adj2" fmla="val 71523"/>
              <a:gd name="adj3"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地産地消物々交換を促進！</a:t>
            </a:r>
          </a:p>
        </p:txBody>
      </p:sp>
      <p:sp>
        <p:nvSpPr>
          <p:cNvPr id="3392573" name="AutoShape 61">
            <a:extLst>
              <a:ext uri="{FF2B5EF4-FFF2-40B4-BE49-F238E27FC236}">
                <a16:creationId xmlns:a16="http://schemas.microsoft.com/office/drawing/2014/main" id="{11C490DB-C05C-4591-BFB5-C6B96BFD8D53}"/>
              </a:ext>
            </a:extLst>
          </p:cNvPr>
          <p:cNvSpPr>
            <a:spLocks noChangeArrowheads="1"/>
          </p:cNvSpPr>
          <p:nvPr/>
        </p:nvSpPr>
        <p:spPr bwMode="auto">
          <a:xfrm>
            <a:off x="5651500" y="1916113"/>
            <a:ext cx="936625" cy="936625"/>
          </a:xfrm>
          <a:prstGeom prst="wedgeRoundRectCallout">
            <a:avLst>
              <a:gd name="adj1" fmla="val -12204"/>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地域の業者に発注！</a:t>
            </a:r>
          </a:p>
        </p:txBody>
      </p:sp>
      <p:sp>
        <p:nvSpPr>
          <p:cNvPr id="3392574" name="AutoShape 62">
            <a:extLst>
              <a:ext uri="{FF2B5EF4-FFF2-40B4-BE49-F238E27FC236}">
                <a16:creationId xmlns:a16="http://schemas.microsoft.com/office/drawing/2014/main" id="{89DAE075-C1A9-4A62-8E14-98098508B7D9}"/>
              </a:ext>
            </a:extLst>
          </p:cNvPr>
          <p:cNvSpPr>
            <a:spLocks noChangeArrowheads="1"/>
          </p:cNvSpPr>
          <p:nvPr/>
        </p:nvSpPr>
        <p:spPr bwMode="auto">
          <a:xfrm>
            <a:off x="4643438" y="1916113"/>
            <a:ext cx="936625" cy="936625"/>
          </a:xfrm>
          <a:prstGeom prst="wedgeRoundRectCallout">
            <a:avLst>
              <a:gd name="adj1" fmla="val -12204"/>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地域内向けは安く！</a:t>
            </a:r>
          </a:p>
        </p:txBody>
      </p:sp>
      <p:sp>
        <p:nvSpPr>
          <p:cNvPr id="3392575" name="AutoShape 63">
            <a:extLst>
              <a:ext uri="{FF2B5EF4-FFF2-40B4-BE49-F238E27FC236}">
                <a16:creationId xmlns:a16="http://schemas.microsoft.com/office/drawing/2014/main" id="{AA43C179-D34F-49CB-A7CF-482782F884F8}"/>
              </a:ext>
            </a:extLst>
          </p:cNvPr>
          <p:cNvSpPr>
            <a:spLocks noChangeArrowheads="1"/>
          </p:cNvSpPr>
          <p:nvPr/>
        </p:nvSpPr>
        <p:spPr bwMode="auto">
          <a:xfrm>
            <a:off x="3419475" y="1916113"/>
            <a:ext cx="1152525" cy="936625"/>
          </a:xfrm>
          <a:prstGeom prst="wedgeRoundRectCallout">
            <a:avLst>
              <a:gd name="adj1" fmla="val -551"/>
              <a:gd name="adj2" fmla="val 71523"/>
              <a:gd name="adj3"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地域の自然エネルギー活用</a:t>
            </a:r>
            <a:r>
              <a:rPr lang="en-US" altLang="ja-JP" sz="1800" b="1">
                <a:ea typeface="HG丸ｺﾞｼｯｸM-PRO" panose="020F0600000000000000" pitchFamily="50" charset="-128"/>
              </a:rPr>
              <a:t>!</a:t>
            </a:r>
          </a:p>
        </p:txBody>
      </p:sp>
      <p:sp>
        <p:nvSpPr>
          <p:cNvPr id="3392576" name="AutoShape 64">
            <a:extLst>
              <a:ext uri="{FF2B5EF4-FFF2-40B4-BE49-F238E27FC236}">
                <a16:creationId xmlns:a16="http://schemas.microsoft.com/office/drawing/2014/main" id="{459FECF3-F803-4CA2-B5C1-AC6622ADDF0D}"/>
              </a:ext>
            </a:extLst>
          </p:cNvPr>
          <p:cNvSpPr>
            <a:spLocks noChangeArrowheads="1"/>
          </p:cNvSpPr>
          <p:nvPr/>
        </p:nvSpPr>
        <p:spPr bwMode="auto">
          <a:xfrm>
            <a:off x="2484438" y="1916113"/>
            <a:ext cx="863600" cy="936625"/>
          </a:xfrm>
          <a:prstGeom prst="wedgeRoundRectCallout">
            <a:avLst>
              <a:gd name="adj1" fmla="val -17463"/>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地域から資金調達！</a:t>
            </a:r>
          </a:p>
        </p:txBody>
      </p:sp>
      <p:sp>
        <p:nvSpPr>
          <p:cNvPr id="3392577" name="AutoShape 65">
            <a:extLst>
              <a:ext uri="{FF2B5EF4-FFF2-40B4-BE49-F238E27FC236}">
                <a16:creationId xmlns:a16="http://schemas.microsoft.com/office/drawing/2014/main" id="{649683C4-6B10-4F3B-864A-D9F197199876}"/>
              </a:ext>
            </a:extLst>
          </p:cNvPr>
          <p:cNvSpPr>
            <a:spLocks noChangeArrowheads="1"/>
          </p:cNvSpPr>
          <p:nvPr/>
        </p:nvSpPr>
        <p:spPr bwMode="auto">
          <a:xfrm>
            <a:off x="1547813" y="1916113"/>
            <a:ext cx="863600" cy="936625"/>
          </a:xfrm>
          <a:prstGeom prst="wedgeRoundRectCallout">
            <a:avLst>
              <a:gd name="adj1" fmla="val -17463"/>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地域から資金調達！</a:t>
            </a:r>
          </a:p>
        </p:txBody>
      </p:sp>
      <p:sp>
        <p:nvSpPr>
          <p:cNvPr id="3392578" name="AutoShape 66">
            <a:extLst>
              <a:ext uri="{FF2B5EF4-FFF2-40B4-BE49-F238E27FC236}">
                <a16:creationId xmlns:a16="http://schemas.microsoft.com/office/drawing/2014/main" id="{42421952-57FA-4485-9CC1-C1C6E75E067C}"/>
              </a:ext>
            </a:extLst>
          </p:cNvPr>
          <p:cNvSpPr>
            <a:spLocks noChangeArrowheads="1"/>
          </p:cNvSpPr>
          <p:nvPr/>
        </p:nvSpPr>
        <p:spPr bwMode="auto">
          <a:xfrm>
            <a:off x="179388" y="1916113"/>
            <a:ext cx="1296987" cy="936625"/>
          </a:xfrm>
          <a:prstGeom prst="wedgeRoundRectCallout">
            <a:avLst>
              <a:gd name="adj1" fmla="val -28333"/>
              <a:gd name="adj2" fmla="val 71523"/>
              <a:gd name="adj3" fmla="val 16667"/>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都会に預けず地域内に再投資！</a:t>
            </a:r>
          </a:p>
        </p:txBody>
      </p:sp>
      <p:sp>
        <p:nvSpPr>
          <p:cNvPr id="3392579" name="AutoShape 67">
            <a:extLst>
              <a:ext uri="{FF2B5EF4-FFF2-40B4-BE49-F238E27FC236}">
                <a16:creationId xmlns:a16="http://schemas.microsoft.com/office/drawing/2014/main" id="{9E44A627-D0E4-4E1D-83D9-D03A9A3F5D78}"/>
              </a:ext>
            </a:extLst>
          </p:cNvPr>
          <p:cNvSpPr>
            <a:spLocks noChangeArrowheads="1"/>
          </p:cNvSpPr>
          <p:nvPr/>
        </p:nvSpPr>
        <p:spPr bwMode="auto">
          <a:xfrm>
            <a:off x="5364163" y="981075"/>
            <a:ext cx="3095625" cy="720725"/>
          </a:xfrm>
          <a:prstGeom prst="wedgeRoundRectCallout">
            <a:avLst>
              <a:gd name="adj1" fmla="val -59486"/>
              <a:gd name="adj2" fmla="val 7708"/>
              <a:gd name="adj3" fmla="val 16667"/>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ea typeface="HG丸ｺﾞｼｯｸM-PRO" panose="020F0600000000000000" pitchFamily="50" charset="-128"/>
              </a:rPr>
              <a:t>地域外への売り上げを増やし、もっと</a:t>
            </a:r>
            <a:r>
              <a:rPr lang="en-US" altLang="ja-JP" sz="1800" b="1">
                <a:ea typeface="HG丸ｺﾞｼｯｸM-PRO" panose="020F0600000000000000" pitchFamily="50" charset="-128"/>
              </a:rPr>
              <a:t>｢</a:t>
            </a:r>
            <a:r>
              <a:rPr lang="ja-JP" altLang="en-US" sz="1800" b="1">
                <a:ea typeface="HG丸ｺﾞｼｯｸM-PRO" panose="020F0600000000000000" pitchFamily="50" charset="-128"/>
              </a:rPr>
              <a:t>外貨</a:t>
            </a:r>
            <a:r>
              <a:rPr lang="en-US" altLang="ja-JP" sz="1800" b="1">
                <a:ea typeface="HG丸ｺﾞｼｯｸM-PRO" panose="020F0600000000000000" pitchFamily="50" charset="-128"/>
              </a:rPr>
              <a:t>｣</a:t>
            </a:r>
            <a:r>
              <a:rPr lang="ja-JP" altLang="en-US" sz="1800" b="1">
                <a:ea typeface="HG丸ｺﾞｼｯｸM-PRO" panose="020F0600000000000000" pitchFamily="50" charset="-128"/>
              </a:rPr>
              <a:t>を獲得！</a:t>
            </a:r>
          </a:p>
        </p:txBody>
      </p:sp>
      <p:sp>
        <p:nvSpPr>
          <p:cNvPr id="3392580" name="AutoShape 68">
            <a:extLst>
              <a:ext uri="{FF2B5EF4-FFF2-40B4-BE49-F238E27FC236}">
                <a16:creationId xmlns:a16="http://schemas.microsoft.com/office/drawing/2014/main" id="{807D7EA9-29E6-4A10-9520-CCCF3DBBC4E8}"/>
              </a:ext>
            </a:extLst>
          </p:cNvPr>
          <p:cNvSpPr>
            <a:spLocks noChangeArrowheads="1"/>
          </p:cNvSpPr>
          <p:nvPr/>
        </p:nvSpPr>
        <p:spPr bwMode="auto">
          <a:xfrm flipH="1">
            <a:off x="4716463" y="4581525"/>
            <a:ext cx="1368425" cy="12239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92581" name="AutoShape 69">
            <a:extLst>
              <a:ext uri="{FF2B5EF4-FFF2-40B4-BE49-F238E27FC236}">
                <a16:creationId xmlns:a16="http://schemas.microsoft.com/office/drawing/2014/main" id="{B6432084-3F90-489A-A5DE-113906F38BA1}"/>
              </a:ext>
            </a:extLst>
          </p:cNvPr>
          <p:cNvSpPr>
            <a:spLocks noChangeArrowheads="1"/>
          </p:cNvSpPr>
          <p:nvPr/>
        </p:nvSpPr>
        <p:spPr bwMode="auto">
          <a:xfrm>
            <a:off x="246063" y="-12700"/>
            <a:ext cx="8712200" cy="3529013"/>
          </a:xfrm>
          <a:prstGeom prst="star32">
            <a:avLst>
              <a:gd name="adj" fmla="val 46292"/>
            </a:avLst>
          </a:prstGeom>
          <a:solidFill>
            <a:srgbClr val="FFFF99"/>
          </a:solidFill>
          <a:ln w="76200">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dirty="0">
                <a:solidFill>
                  <a:srgbClr val="CC0000"/>
                </a:solidFill>
                <a:latin typeface="HGP創英角ﾎﾟｯﾌﾟ体" panose="040B0A00000000000000" pitchFamily="50" charset="-128"/>
                <a:ea typeface="HGP創英角ﾎﾟｯﾌﾟ体" panose="040B0A00000000000000" pitchFamily="50" charset="-128"/>
              </a:rPr>
              <a:t>江津市民</a:t>
            </a:r>
            <a:r>
              <a:rPr lang="ja-JP" altLang="en-US" dirty="0">
                <a:solidFill>
                  <a:srgbClr val="CC0000"/>
                </a:solidFill>
                <a:ea typeface="HGP創英角ﾎﾟｯﾌﾟ体" panose="040B0A00000000000000" pitchFamily="50" charset="-128"/>
              </a:rPr>
              <a:t>１人が１年間</a:t>
            </a:r>
          </a:p>
          <a:p>
            <a:pPr algn="ctr" eaLnBrk="1" hangingPunct="1">
              <a:lnSpc>
                <a:spcPct val="85000"/>
              </a:lnSpc>
              <a:spcBef>
                <a:spcPct val="0"/>
              </a:spcBef>
              <a:buFontTx/>
              <a:buNone/>
            </a:pPr>
            <a:r>
              <a:rPr lang="ja-JP" altLang="en-US" dirty="0">
                <a:solidFill>
                  <a:srgbClr val="CC0000"/>
                </a:solidFill>
                <a:ea typeface="HGP創英角ﾎﾟｯﾌﾟ体" panose="040B0A00000000000000" pitchFamily="50" charset="-128"/>
              </a:rPr>
              <a:t>に消費する額</a:t>
            </a:r>
            <a:r>
              <a:rPr lang="ja-JP" altLang="en-US" dirty="0">
                <a:solidFill>
                  <a:srgbClr val="CC0000"/>
                </a:solidFill>
                <a:latin typeface="HGP創英角ﾎﾟｯﾌﾟ体" panose="040B0A00000000000000" pitchFamily="50" charset="-128"/>
                <a:ea typeface="HGP創英角ﾎﾟｯﾌﾟ体" panose="040B0A00000000000000" pitchFamily="50" charset="-128"/>
              </a:rPr>
              <a:t>を</a:t>
            </a:r>
            <a:r>
              <a:rPr lang="en-US" altLang="ja-JP" dirty="0">
                <a:solidFill>
                  <a:srgbClr val="CC0000"/>
                </a:solidFill>
                <a:latin typeface="HGP創英角ﾎﾟｯﾌﾟ体" panose="040B0A00000000000000" pitchFamily="50" charset="-128"/>
                <a:ea typeface="HGP創英角ﾎﾟｯﾌﾟ体" panose="040B0A00000000000000" pitchFamily="50" charset="-128"/>
              </a:rPr>
              <a:t>150</a:t>
            </a:r>
            <a:r>
              <a:rPr lang="ja-JP" altLang="en-US" dirty="0">
                <a:solidFill>
                  <a:srgbClr val="CC0000"/>
                </a:solidFill>
                <a:latin typeface="HGP創英角ﾎﾟｯﾌﾟ体" panose="040B0A00000000000000" pitchFamily="50" charset="-128"/>
                <a:ea typeface="HGP創英角ﾎﾟｯﾌﾟ体" panose="040B0A00000000000000" pitchFamily="50" charset="-128"/>
              </a:rPr>
              <a:t>万円とすると</a:t>
            </a:r>
          </a:p>
          <a:p>
            <a:pPr algn="ctr" eaLnBrk="1" hangingPunct="1">
              <a:buFontTx/>
              <a:buNone/>
            </a:pPr>
            <a:r>
              <a:rPr lang="ja-JP" altLang="en-US" dirty="0">
                <a:solidFill>
                  <a:srgbClr val="FF0000"/>
                </a:solidFill>
                <a:ea typeface="HGP創英角ﾎﾟｯﾌﾟ体" panose="040B0A00000000000000" pitchFamily="50" charset="-128"/>
              </a:rPr>
              <a:t>→ そ</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の</a:t>
            </a:r>
            <a:r>
              <a:rPr lang="en-US" altLang="ja-JP" dirty="0">
                <a:solidFill>
                  <a:srgbClr val="FF0000"/>
                </a:solidFill>
                <a:latin typeface="HGP創英角ﾎﾟｯﾌﾟ体" panose="040B0A00000000000000" pitchFamily="50" charset="-128"/>
                <a:ea typeface="HGP創英角ﾎﾟｯﾌﾟ体" panose="040B0A00000000000000" pitchFamily="50" charset="-128"/>
              </a:rPr>
              <a:t>1</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a:t>
            </a:r>
            <a:r>
              <a:rPr lang="en-US" altLang="ja-JP" dirty="0">
                <a:solidFill>
                  <a:srgbClr val="FF0000"/>
                </a:solidFill>
                <a:latin typeface="HGP創英角ﾎﾟｯﾌﾟ体" panose="040B0A00000000000000" pitchFamily="50" charset="-128"/>
                <a:ea typeface="HGP創英角ﾎﾟｯﾌﾟ体" panose="040B0A00000000000000" pitchFamily="50" charset="-128"/>
              </a:rPr>
              <a:t>=1.5</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万円を市内産品消費に回せば</a:t>
            </a:r>
          </a:p>
          <a:p>
            <a:pPr algn="ctr" eaLnBrk="1" hangingPunct="1">
              <a:lnSpc>
                <a:spcPct val="85000"/>
              </a:lnSpc>
              <a:spcBef>
                <a:spcPct val="0"/>
              </a:spcBef>
              <a:buFontTx/>
              <a:buNone/>
            </a:pPr>
            <a:r>
              <a:rPr lang="en-US" altLang="ja-JP" dirty="0">
                <a:solidFill>
                  <a:srgbClr val="FF0000"/>
                </a:solidFill>
                <a:latin typeface="HGP創英角ﾎﾟｯﾌﾟ体" panose="040B0A00000000000000" pitchFamily="50" charset="-128"/>
                <a:ea typeface="HGP創英角ﾎﾟｯﾌﾟ体" panose="040B0A00000000000000" pitchFamily="50" charset="-128"/>
              </a:rPr>
              <a:t>+3.4</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億円が市内に回る</a:t>
            </a:r>
          </a:p>
          <a:p>
            <a:pPr algn="ctr" eaLnBrk="1" hangingPunct="1">
              <a:buFontTx/>
              <a:buNone/>
            </a:pPr>
            <a:r>
              <a:rPr lang="ja-JP" altLang="en-US" dirty="0">
                <a:solidFill>
                  <a:srgbClr val="CC0000"/>
                </a:solidFill>
                <a:latin typeface="HGP創英角ﾎﾟｯﾌﾟ体" panose="040B0A00000000000000" pitchFamily="50" charset="-128"/>
                <a:ea typeface="HGP創英角ﾎﾟｯﾌﾟ体" panose="040B0A00000000000000" pitchFamily="50" charset="-128"/>
              </a:rPr>
              <a:t>→ これは給与</a:t>
            </a:r>
            <a:r>
              <a:rPr lang="en-US" altLang="ja-JP" dirty="0">
                <a:solidFill>
                  <a:srgbClr val="CC0000"/>
                </a:solidFill>
                <a:latin typeface="HGP創英角ﾎﾟｯﾌﾟ体" panose="040B0A00000000000000" pitchFamily="50" charset="-128"/>
                <a:ea typeface="HGP創英角ﾎﾟｯﾌﾟ体" panose="040B0A00000000000000" pitchFamily="50" charset="-128"/>
              </a:rPr>
              <a:t>+</a:t>
            </a:r>
            <a:r>
              <a:rPr lang="ja-JP" altLang="en-US" dirty="0">
                <a:solidFill>
                  <a:srgbClr val="CC0000"/>
                </a:solidFill>
                <a:latin typeface="HGP創英角ﾎﾟｯﾌﾟ体" panose="040B0A00000000000000" pitchFamily="50" charset="-128"/>
                <a:ea typeface="HGP創英角ﾎﾟｯﾌﾟ体" panose="040B0A00000000000000" pitchFamily="50" charset="-128"/>
              </a:rPr>
              <a:t>福利厚生</a:t>
            </a:r>
            <a:r>
              <a:rPr lang="en-US" altLang="ja-JP" dirty="0">
                <a:solidFill>
                  <a:srgbClr val="CC0000"/>
                </a:solidFill>
                <a:latin typeface="HGP創英角ﾎﾟｯﾌﾟ体" panose="040B0A00000000000000" pitchFamily="50" charset="-128"/>
                <a:ea typeface="HGP創英角ﾎﾟｯﾌﾟ体" panose="040B0A00000000000000" pitchFamily="50" charset="-128"/>
              </a:rPr>
              <a:t>200</a:t>
            </a:r>
            <a:r>
              <a:rPr lang="ja-JP" altLang="en-US" dirty="0">
                <a:solidFill>
                  <a:srgbClr val="CC0000"/>
                </a:solidFill>
                <a:latin typeface="HGP創英角ﾎﾟｯﾌﾟ体" panose="040B0A00000000000000" pitchFamily="50" charset="-128"/>
                <a:ea typeface="HGP創英角ﾎﾟｯﾌﾟ体" panose="040B0A00000000000000" pitchFamily="50" charset="-128"/>
              </a:rPr>
              <a:t>万円</a:t>
            </a:r>
            <a:r>
              <a:rPr lang="en-US" altLang="ja-JP" dirty="0">
                <a:solidFill>
                  <a:srgbClr val="CC0000"/>
                </a:solidFill>
                <a:latin typeface="HGP創英角ﾎﾟｯﾌﾟ体" panose="040B0A00000000000000" pitchFamily="50" charset="-128"/>
                <a:ea typeface="HGP創英角ﾎﾟｯﾌﾟ体" panose="040B0A00000000000000" pitchFamily="50" charset="-128"/>
              </a:rPr>
              <a:t>/</a:t>
            </a:r>
            <a:r>
              <a:rPr lang="ja-JP" altLang="en-US" dirty="0">
                <a:solidFill>
                  <a:srgbClr val="CC0000"/>
                </a:solidFill>
                <a:latin typeface="HGP創英角ﾎﾟｯﾌﾟ体" panose="040B0A00000000000000" pitchFamily="50" charset="-128"/>
                <a:ea typeface="HGP創英角ﾎﾟｯﾌﾟ体" panose="040B0A00000000000000" pitchFamily="50" charset="-128"/>
              </a:rPr>
              <a:t>人の</a:t>
            </a:r>
          </a:p>
          <a:p>
            <a:pPr algn="ctr" eaLnBrk="1" hangingPunct="1">
              <a:lnSpc>
                <a:spcPct val="85000"/>
              </a:lnSpc>
              <a:spcBef>
                <a:spcPct val="0"/>
              </a:spcBef>
              <a:buFontTx/>
              <a:buNone/>
            </a:pPr>
            <a:r>
              <a:rPr lang="ja-JP" altLang="en-US" dirty="0">
                <a:solidFill>
                  <a:srgbClr val="CC0000"/>
                </a:solidFill>
                <a:latin typeface="HGP創英角ﾎﾟｯﾌﾟ体" panose="040B0A00000000000000" pitchFamily="50" charset="-128"/>
                <a:ea typeface="HGP創英角ﾎﾟｯﾌﾟ体" panose="040B0A00000000000000" pitchFamily="50" charset="-128"/>
              </a:rPr>
              <a:t>雇用</a:t>
            </a:r>
            <a:r>
              <a:rPr lang="en-US" altLang="ja-JP" dirty="0">
                <a:solidFill>
                  <a:srgbClr val="CC0000"/>
                </a:solidFill>
                <a:latin typeface="HGP創英角ﾎﾟｯﾌﾟ体" panose="040B0A00000000000000" pitchFamily="50" charset="-128"/>
                <a:ea typeface="HGP創英角ﾎﾟｯﾌﾟ体" panose="040B0A00000000000000" pitchFamily="50" charset="-128"/>
              </a:rPr>
              <a:t>170</a:t>
            </a:r>
            <a:r>
              <a:rPr lang="ja-JP" altLang="en-US" dirty="0">
                <a:solidFill>
                  <a:srgbClr val="CC0000"/>
                </a:solidFill>
                <a:latin typeface="HGP創英角ﾎﾟｯﾌﾟ体" panose="040B0A00000000000000" pitchFamily="50" charset="-128"/>
                <a:ea typeface="HGP創英角ﾎﾟｯﾌﾟ体" panose="040B0A00000000000000" pitchFamily="50" charset="-128"/>
              </a:rPr>
              <a:t>人分の額！</a:t>
            </a:r>
          </a:p>
        </p:txBody>
      </p:sp>
      <p:sp>
        <p:nvSpPr>
          <p:cNvPr id="71" name="AutoShape 70">
            <a:extLst>
              <a:ext uri="{FF2B5EF4-FFF2-40B4-BE49-F238E27FC236}">
                <a16:creationId xmlns:a16="http://schemas.microsoft.com/office/drawing/2014/main" id="{B52B226C-2283-4CD9-B5DE-E5A618B012ED}"/>
              </a:ext>
            </a:extLst>
          </p:cNvPr>
          <p:cNvSpPr>
            <a:spLocks noChangeArrowheads="1"/>
          </p:cNvSpPr>
          <p:nvPr/>
        </p:nvSpPr>
        <p:spPr bwMode="auto">
          <a:xfrm>
            <a:off x="323850" y="3355975"/>
            <a:ext cx="8712200" cy="3529013"/>
          </a:xfrm>
          <a:prstGeom prst="star32">
            <a:avLst>
              <a:gd name="adj" fmla="val 46292"/>
            </a:avLst>
          </a:prstGeom>
          <a:solidFill>
            <a:srgbClr val="CCFFCC"/>
          </a:solidFill>
          <a:ln w="76200">
            <a:solidFill>
              <a:srgbClr val="4D4D4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dirty="0">
                <a:solidFill>
                  <a:srgbClr val="003300"/>
                </a:solidFill>
                <a:ea typeface="HGP創英角ﾎﾟｯﾌﾟ体" panose="040B0A00000000000000" pitchFamily="50" charset="-128"/>
              </a:rPr>
              <a:t>年間経費１億円の企業が</a:t>
            </a:r>
          </a:p>
          <a:p>
            <a:pPr algn="ctr" eaLnBrk="1" hangingPunct="1">
              <a:lnSpc>
                <a:spcPct val="85000"/>
              </a:lnSpc>
              <a:spcBef>
                <a:spcPct val="0"/>
              </a:spcBef>
              <a:buFontTx/>
              <a:buNone/>
            </a:pPr>
            <a:r>
              <a:rPr lang="ja-JP" altLang="en-US" dirty="0">
                <a:solidFill>
                  <a:srgbClr val="003300"/>
                </a:solidFill>
                <a:ea typeface="HGP創英角ﾎﾟｯﾌﾟ体" panose="040B0A00000000000000" pitchFamily="50" charset="-128"/>
              </a:rPr>
              <a:t>市内に５０社あるとすると、</a:t>
            </a:r>
            <a:endParaRPr lang="ja-JP" altLang="en-US" dirty="0">
              <a:solidFill>
                <a:srgbClr val="003300"/>
              </a:solidFill>
              <a:latin typeface="HGP創英角ﾎﾟｯﾌﾟ体" panose="040B0A00000000000000" pitchFamily="50" charset="-128"/>
              <a:ea typeface="HGP創英角ﾎﾟｯﾌﾟ体" panose="040B0A00000000000000" pitchFamily="50" charset="-128"/>
            </a:endParaRPr>
          </a:p>
          <a:p>
            <a:pPr algn="ctr" eaLnBrk="1" hangingPunct="1">
              <a:buFontTx/>
              <a:buNone/>
            </a:pPr>
            <a:r>
              <a:rPr lang="ja-JP" altLang="en-US" dirty="0">
                <a:solidFill>
                  <a:srgbClr val="003300"/>
                </a:solidFill>
                <a:ea typeface="HGP創英角ﾎﾟｯﾌﾟ体" panose="040B0A00000000000000" pitchFamily="50" charset="-128"/>
              </a:rPr>
              <a:t>→ 経費</a:t>
            </a:r>
            <a:r>
              <a:rPr lang="ja-JP" altLang="en-US" dirty="0">
                <a:solidFill>
                  <a:srgbClr val="003300"/>
                </a:solidFill>
                <a:latin typeface="HGP創英角ﾎﾟｯﾌﾟ体" panose="040B0A00000000000000" pitchFamily="50" charset="-128"/>
                <a:ea typeface="HGP創英角ﾎﾟｯﾌﾟ体" panose="040B0A00000000000000" pitchFamily="50" charset="-128"/>
              </a:rPr>
              <a:t>の１０</a:t>
            </a:r>
            <a:r>
              <a:rPr lang="en-US" altLang="ja-JP" dirty="0">
                <a:solidFill>
                  <a:srgbClr val="003300"/>
                </a:solidFill>
                <a:latin typeface="HGP創英角ﾎﾟｯﾌﾟ体" panose="040B0A00000000000000" pitchFamily="50" charset="-128"/>
                <a:ea typeface="HGP創英角ﾎﾟｯﾌﾟ体" panose="040B0A00000000000000" pitchFamily="50" charset="-128"/>
              </a:rPr>
              <a:t>%</a:t>
            </a:r>
            <a:r>
              <a:rPr lang="ja-JP" altLang="en-US" dirty="0">
                <a:solidFill>
                  <a:srgbClr val="003300"/>
                </a:solidFill>
                <a:latin typeface="HGP創英角ﾎﾟｯﾌﾟ体" panose="040B0A00000000000000" pitchFamily="50" charset="-128"/>
                <a:ea typeface="HGP創英角ﾎﾟｯﾌﾟ体" panose="040B0A00000000000000" pitchFamily="50" charset="-128"/>
              </a:rPr>
              <a:t>を市内で支出するだけで、</a:t>
            </a:r>
          </a:p>
          <a:p>
            <a:pPr algn="ctr" eaLnBrk="1" hangingPunct="1">
              <a:lnSpc>
                <a:spcPct val="85000"/>
              </a:lnSpc>
              <a:spcBef>
                <a:spcPct val="0"/>
              </a:spcBef>
              <a:buFontTx/>
              <a:buNone/>
            </a:pPr>
            <a:r>
              <a:rPr lang="en-US" altLang="ja-JP" dirty="0">
                <a:solidFill>
                  <a:srgbClr val="003300"/>
                </a:solidFill>
                <a:latin typeface="HGP創英角ﾎﾟｯﾌﾟ体" panose="040B0A00000000000000" pitchFamily="50" charset="-128"/>
                <a:ea typeface="HGP創英角ﾎﾟｯﾌﾟ体" panose="040B0A00000000000000" pitchFamily="50" charset="-128"/>
              </a:rPr>
              <a:t>5</a:t>
            </a:r>
            <a:r>
              <a:rPr lang="ja-JP" altLang="en-US" dirty="0">
                <a:solidFill>
                  <a:srgbClr val="003300"/>
                </a:solidFill>
                <a:latin typeface="HGP創英角ﾎﾟｯﾌﾟ体" panose="040B0A00000000000000" pitchFamily="50" charset="-128"/>
                <a:ea typeface="HGP創英角ﾎﾟｯﾌﾟ体" panose="040B0A00000000000000" pitchFamily="50" charset="-128"/>
              </a:rPr>
              <a:t>億円が市内に回る</a:t>
            </a:r>
          </a:p>
          <a:p>
            <a:pPr algn="ctr" eaLnBrk="1" hangingPunct="1">
              <a:buFontTx/>
              <a:buNone/>
            </a:pPr>
            <a:r>
              <a:rPr lang="ja-JP" altLang="en-US" dirty="0">
                <a:solidFill>
                  <a:srgbClr val="003300"/>
                </a:solidFill>
                <a:latin typeface="HGP創英角ﾎﾟｯﾌﾟ体" panose="040B0A00000000000000" pitchFamily="50" charset="-128"/>
                <a:ea typeface="HGP創英角ﾎﾟｯﾌﾟ体" panose="040B0A00000000000000" pitchFamily="50" charset="-128"/>
              </a:rPr>
              <a:t>→ これは給与</a:t>
            </a:r>
            <a:r>
              <a:rPr lang="en-US" altLang="ja-JP" dirty="0">
                <a:solidFill>
                  <a:srgbClr val="003300"/>
                </a:solidFill>
                <a:latin typeface="HGP創英角ﾎﾟｯﾌﾟ体" panose="040B0A00000000000000" pitchFamily="50" charset="-128"/>
                <a:ea typeface="HGP創英角ﾎﾟｯﾌﾟ体" panose="040B0A00000000000000" pitchFamily="50" charset="-128"/>
              </a:rPr>
              <a:t>+</a:t>
            </a:r>
            <a:r>
              <a:rPr lang="ja-JP" altLang="en-US" dirty="0">
                <a:solidFill>
                  <a:srgbClr val="003300"/>
                </a:solidFill>
                <a:latin typeface="HGP創英角ﾎﾟｯﾌﾟ体" panose="040B0A00000000000000" pitchFamily="50" charset="-128"/>
                <a:ea typeface="HGP創英角ﾎﾟｯﾌﾟ体" panose="040B0A00000000000000" pitchFamily="50" charset="-128"/>
              </a:rPr>
              <a:t>福利厚生</a:t>
            </a:r>
            <a:r>
              <a:rPr lang="en-US" altLang="ja-JP" dirty="0">
                <a:solidFill>
                  <a:srgbClr val="003300"/>
                </a:solidFill>
                <a:latin typeface="HGP創英角ﾎﾟｯﾌﾟ体" panose="040B0A00000000000000" pitchFamily="50" charset="-128"/>
                <a:ea typeface="HGP創英角ﾎﾟｯﾌﾟ体" panose="040B0A00000000000000" pitchFamily="50" charset="-128"/>
              </a:rPr>
              <a:t>200</a:t>
            </a:r>
            <a:r>
              <a:rPr lang="ja-JP" altLang="en-US" dirty="0">
                <a:solidFill>
                  <a:srgbClr val="003300"/>
                </a:solidFill>
                <a:latin typeface="HGP創英角ﾎﾟｯﾌﾟ体" panose="040B0A00000000000000" pitchFamily="50" charset="-128"/>
                <a:ea typeface="HGP創英角ﾎﾟｯﾌﾟ体" panose="040B0A00000000000000" pitchFamily="50" charset="-128"/>
              </a:rPr>
              <a:t>万円</a:t>
            </a:r>
            <a:r>
              <a:rPr lang="en-US" altLang="ja-JP" dirty="0">
                <a:solidFill>
                  <a:srgbClr val="003300"/>
                </a:solidFill>
                <a:latin typeface="HGP創英角ﾎﾟｯﾌﾟ体" panose="040B0A00000000000000" pitchFamily="50" charset="-128"/>
                <a:ea typeface="HGP創英角ﾎﾟｯﾌﾟ体" panose="040B0A00000000000000" pitchFamily="50" charset="-128"/>
              </a:rPr>
              <a:t>/</a:t>
            </a:r>
            <a:r>
              <a:rPr lang="ja-JP" altLang="en-US" dirty="0">
                <a:solidFill>
                  <a:srgbClr val="003300"/>
                </a:solidFill>
                <a:latin typeface="HGP創英角ﾎﾟｯﾌﾟ体" panose="040B0A00000000000000" pitchFamily="50" charset="-128"/>
                <a:ea typeface="HGP創英角ﾎﾟｯﾌﾟ体" panose="040B0A00000000000000" pitchFamily="50" charset="-128"/>
              </a:rPr>
              <a:t>人の</a:t>
            </a:r>
          </a:p>
          <a:p>
            <a:pPr algn="ctr" eaLnBrk="1" hangingPunct="1">
              <a:lnSpc>
                <a:spcPct val="85000"/>
              </a:lnSpc>
              <a:spcBef>
                <a:spcPct val="0"/>
              </a:spcBef>
              <a:buFontTx/>
              <a:buNone/>
            </a:pPr>
            <a:r>
              <a:rPr lang="ja-JP" altLang="en-US" dirty="0">
                <a:solidFill>
                  <a:srgbClr val="003300"/>
                </a:solidFill>
                <a:latin typeface="HGP創英角ﾎﾟｯﾌﾟ体" panose="040B0A00000000000000" pitchFamily="50" charset="-128"/>
                <a:ea typeface="HGP創英角ﾎﾟｯﾌﾟ体" panose="040B0A00000000000000" pitchFamily="50" charset="-128"/>
              </a:rPr>
              <a:t>雇用</a:t>
            </a:r>
            <a:r>
              <a:rPr lang="en-US" altLang="ja-JP" dirty="0">
                <a:solidFill>
                  <a:srgbClr val="003300"/>
                </a:solidFill>
                <a:latin typeface="HGP創英角ﾎﾟｯﾌﾟ体" panose="040B0A00000000000000" pitchFamily="50" charset="-128"/>
                <a:ea typeface="HGP創英角ﾎﾟｯﾌﾟ体" panose="040B0A00000000000000" pitchFamily="50" charset="-128"/>
              </a:rPr>
              <a:t>250</a:t>
            </a:r>
            <a:r>
              <a:rPr lang="ja-JP" altLang="en-US" dirty="0">
                <a:solidFill>
                  <a:srgbClr val="003300"/>
                </a:solidFill>
                <a:latin typeface="HGP創英角ﾎﾟｯﾌﾟ体" panose="040B0A00000000000000" pitchFamily="50" charset="-128"/>
                <a:ea typeface="HGP創英角ﾎﾟｯﾌﾟ体" panose="040B0A00000000000000" pitchFamily="50" charset="-128"/>
              </a:rPr>
              <a:t>人分の額！</a:t>
            </a:r>
          </a:p>
        </p:txBody>
      </p:sp>
    </p:spTree>
    <p:extLst>
      <p:ext uri="{BB962C8B-B14F-4D97-AF65-F5344CB8AC3E}">
        <p14:creationId xmlns:p14="http://schemas.microsoft.com/office/powerpoint/2010/main" val="3062057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92514"/>
                                        </p:tgtEl>
                                        <p:attrNameLst>
                                          <p:attrName>style.visibility</p:attrName>
                                        </p:attrNameLst>
                                      </p:cBhvr>
                                      <p:to>
                                        <p:strVal val="visible"/>
                                      </p:to>
                                    </p:set>
                                    <p:anim calcmode="lin" valueType="num">
                                      <p:cBhvr>
                                        <p:cTn id="7" dur="500" fill="hold"/>
                                        <p:tgtEl>
                                          <p:spTgt spid="3392514"/>
                                        </p:tgtEl>
                                        <p:attrNameLst>
                                          <p:attrName>ppt_x</p:attrName>
                                        </p:attrNameLst>
                                      </p:cBhvr>
                                      <p:tavLst>
                                        <p:tav tm="0">
                                          <p:val>
                                            <p:strVal val="#ppt_x-.2"/>
                                          </p:val>
                                        </p:tav>
                                        <p:tav tm="100000">
                                          <p:val>
                                            <p:strVal val="#ppt_x"/>
                                          </p:val>
                                        </p:tav>
                                      </p:tavLst>
                                    </p:anim>
                                    <p:anim calcmode="lin" valueType="num">
                                      <p:cBhvr>
                                        <p:cTn id="8" dur="500" fill="hold"/>
                                        <p:tgtEl>
                                          <p:spTgt spid="3392514"/>
                                        </p:tgtEl>
                                        <p:attrNameLst>
                                          <p:attrName>ppt_y</p:attrName>
                                        </p:attrNameLst>
                                      </p:cBhvr>
                                      <p:tavLst>
                                        <p:tav tm="0">
                                          <p:val>
                                            <p:strVal val="#ppt_y"/>
                                          </p:val>
                                        </p:tav>
                                        <p:tav tm="100000">
                                          <p:val>
                                            <p:strVal val="#ppt_y"/>
                                          </p:val>
                                        </p:tav>
                                      </p:tavLst>
                                    </p:anim>
                                    <p:animEffect transition="in" filter="wipe(right)" prLst="gradientSize: 0.1">
                                      <p:cBhvr>
                                        <p:cTn id="9" dur="500"/>
                                        <p:tgtEl>
                                          <p:spTgt spid="33925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 fill="hold" nodeType="clickEffect">
                                  <p:stCondLst>
                                    <p:cond delay="0"/>
                                  </p:stCondLst>
                                  <p:childTnLst>
                                    <p:set>
                                      <p:cBhvr>
                                        <p:cTn id="13" dur="1" fill="hold">
                                          <p:stCondLst>
                                            <p:cond delay="0"/>
                                          </p:stCondLst>
                                        </p:cTn>
                                        <p:tgtEl>
                                          <p:spTgt spid="3392531"/>
                                        </p:tgtEl>
                                        <p:attrNameLst>
                                          <p:attrName>style.visibility</p:attrName>
                                        </p:attrNameLst>
                                      </p:cBhvr>
                                      <p:to>
                                        <p:strVal val="visible"/>
                                      </p:to>
                                    </p:set>
                                    <p:anim calcmode="lin" valueType="num">
                                      <p:cBhvr>
                                        <p:cTn id="14" dur="500" fill="hold"/>
                                        <p:tgtEl>
                                          <p:spTgt spid="3392531"/>
                                        </p:tgtEl>
                                        <p:attrNameLst>
                                          <p:attrName>ppt_x</p:attrName>
                                        </p:attrNameLst>
                                      </p:cBhvr>
                                      <p:tavLst>
                                        <p:tav tm="0">
                                          <p:val>
                                            <p:strVal val="#ppt_x"/>
                                          </p:val>
                                        </p:tav>
                                        <p:tav tm="100000">
                                          <p:val>
                                            <p:strVal val="#ppt_x"/>
                                          </p:val>
                                        </p:tav>
                                      </p:tavLst>
                                    </p:anim>
                                    <p:anim calcmode="lin" valueType="num">
                                      <p:cBhvr>
                                        <p:cTn id="15" dur="500" fill="hold"/>
                                        <p:tgtEl>
                                          <p:spTgt spid="3392531"/>
                                        </p:tgtEl>
                                        <p:attrNameLst>
                                          <p:attrName>ppt_y</p:attrName>
                                        </p:attrNameLst>
                                      </p:cBhvr>
                                      <p:tavLst>
                                        <p:tav tm="0">
                                          <p:val>
                                            <p:strVal val="#ppt_y-#ppt_h/2"/>
                                          </p:val>
                                        </p:tav>
                                        <p:tav tm="100000">
                                          <p:val>
                                            <p:strVal val="#ppt_y"/>
                                          </p:val>
                                        </p:tav>
                                      </p:tavLst>
                                    </p:anim>
                                    <p:anim calcmode="lin" valueType="num">
                                      <p:cBhvr>
                                        <p:cTn id="16" dur="500" fill="hold"/>
                                        <p:tgtEl>
                                          <p:spTgt spid="3392531"/>
                                        </p:tgtEl>
                                        <p:attrNameLst>
                                          <p:attrName>ppt_w</p:attrName>
                                        </p:attrNameLst>
                                      </p:cBhvr>
                                      <p:tavLst>
                                        <p:tav tm="0">
                                          <p:val>
                                            <p:strVal val="#ppt_w"/>
                                          </p:val>
                                        </p:tav>
                                        <p:tav tm="100000">
                                          <p:val>
                                            <p:strVal val="#ppt_w"/>
                                          </p:val>
                                        </p:tav>
                                      </p:tavLst>
                                    </p:anim>
                                    <p:anim calcmode="lin" valueType="num">
                                      <p:cBhvr>
                                        <p:cTn id="17" dur="500" fill="hold"/>
                                        <p:tgtEl>
                                          <p:spTgt spid="3392531"/>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3392532"/>
                                        </p:tgtEl>
                                        <p:attrNameLst>
                                          <p:attrName>style.visibility</p:attrName>
                                        </p:attrNameLst>
                                      </p:cBhvr>
                                      <p:to>
                                        <p:strVal val="visible"/>
                                      </p:to>
                                    </p:set>
                                    <p:anim calcmode="lin" valueType="num">
                                      <p:cBhvr>
                                        <p:cTn id="20" dur="500" fill="hold"/>
                                        <p:tgtEl>
                                          <p:spTgt spid="3392532"/>
                                        </p:tgtEl>
                                        <p:attrNameLst>
                                          <p:attrName>ppt_x</p:attrName>
                                        </p:attrNameLst>
                                      </p:cBhvr>
                                      <p:tavLst>
                                        <p:tav tm="0">
                                          <p:val>
                                            <p:strVal val="#ppt_x"/>
                                          </p:val>
                                        </p:tav>
                                        <p:tav tm="100000">
                                          <p:val>
                                            <p:strVal val="#ppt_x"/>
                                          </p:val>
                                        </p:tav>
                                      </p:tavLst>
                                    </p:anim>
                                    <p:anim calcmode="lin" valueType="num">
                                      <p:cBhvr>
                                        <p:cTn id="21" dur="500" fill="hold"/>
                                        <p:tgtEl>
                                          <p:spTgt spid="3392532"/>
                                        </p:tgtEl>
                                        <p:attrNameLst>
                                          <p:attrName>ppt_y</p:attrName>
                                        </p:attrNameLst>
                                      </p:cBhvr>
                                      <p:tavLst>
                                        <p:tav tm="0">
                                          <p:val>
                                            <p:strVal val="#ppt_y-#ppt_h/2"/>
                                          </p:val>
                                        </p:tav>
                                        <p:tav tm="100000">
                                          <p:val>
                                            <p:strVal val="#ppt_y"/>
                                          </p:val>
                                        </p:tav>
                                      </p:tavLst>
                                    </p:anim>
                                    <p:anim calcmode="lin" valueType="num">
                                      <p:cBhvr>
                                        <p:cTn id="22" dur="500" fill="hold"/>
                                        <p:tgtEl>
                                          <p:spTgt spid="3392532"/>
                                        </p:tgtEl>
                                        <p:attrNameLst>
                                          <p:attrName>ppt_w</p:attrName>
                                        </p:attrNameLst>
                                      </p:cBhvr>
                                      <p:tavLst>
                                        <p:tav tm="0">
                                          <p:val>
                                            <p:strVal val="#ppt_w"/>
                                          </p:val>
                                        </p:tav>
                                        <p:tav tm="100000">
                                          <p:val>
                                            <p:strVal val="#ppt_w"/>
                                          </p:val>
                                        </p:tav>
                                      </p:tavLst>
                                    </p:anim>
                                    <p:anim calcmode="lin" valueType="num">
                                      <p:cBhvr>
                                        <p:cTn id="23" dur="500" fill="hold"/>
                                        <p:tgtEl>
                                          <p:spTgt spid="3392532"/>
                                        </p:tgtEl>
                                        <p:attrNameLst>
                                          <p:attrName>ppt_h</p:attrName>
                                        </p:attrNameLst>
                                      </p:cBhvr>
                                      <p:tavLst>
                                        <p:tav tm="0">
                                          <p:val>
                                            <p:fltVal val="0"/>
                                          </p:val>
                                        </p:tav>
                                        <p:tav tm="100000">
                                          <p:val>
                                            <p:strVal val="#ppt_h"/>
                                          </p:val>
                                        </p:tav>
                                      </p:tavLst>
                                    </p:anim>
                                  </p:childTnLst>
                                </p:cTn>
                              </p:par>
                              <p:par>
                                <p:cTn id="24" presetID="17" presetClass="entr" presetSubtype="1" fill="hold" nodeType="withEffect">
                                  <p:stCondLst>
                                    <p:cond delay="0"/>
                                  </p:stCondLst>
                                  <p:childTnLst>
                                    <p:set>
                                      <p:cBhvr>
                                        <p:cTn id="25" dur="1" fill="hold">
                                          <p:stCondLst>
                                            <p:cond delay="0"/>
                                          </p:stCondLst>
                                        </p:cTn>
                                        <p:tgtEl>
                                          <p:spTgt spid="3392533"/>
                                        </p:tgtEl>
                                        <p:attrNameLst>
                                          <p:attrName>style.visibility</p:attrName>
                                        </p:attrNameLst>
                                      </p:cBhvr>
                                      <p:to>
                                        <p:strVal val="visible"/>
                                      </p:to>
                                    </p:set>
                                    <p:anim calcmode="lin" valueType="num">
                                      <p:cBhvr>
                                        <p:cTn id="26" dur="500" fill="hold"/>
                                        <p:tgtEl>
                                          <p:spTgt spid="3392533"/>
                                        </p:tgtEl>
                                        <p:attrNameLst>
                                          <p:attrName>ppt_x</p:attrName>
                                        </p:attrNameLst>
                                      </p:cBhvr>
                                      <p:tavLst>
                                        <p:tav tm="0">
                                          <p:val>
                                            <p:strVal val="#ppt_x"/>
                                          </p:val>
                                        </p:tav>
                                        <p:tav tm="100000">
                                          <p:val>
                                            <p:strVal val="#ppt_x"/>
                                          </p:val>
                                        </p:tav>
                                      </p:tavLst>
                                    </p:anim>
                                    <p:anim calcmode="lin" valueType="num">
                                      <p:cBhvr>
                                        <p:cTn id="27" dur="500" fill="hold"/>
                                        <p:tgtEl>
                                          <p:spTgt spid="3392533"/>
                                        </p:tgtEl>
                                        <p:attrNameLst>
                                          <p:attrName>ppt_y</p:attrName>
                                        </p:attrNameLst>
                                      </p:cBhvr>
                                      <p:tavLst>
                                        <p:tav tm="0">
                                          <p:val>
                                            <p:strVal val="#ppt_y-#ppt_h/2"/>
                                          </p:val>
                                        </p:tav>
                                        <p:tav tm="100000">
                                          <p:val>
                                            <p:strVal val="#ppt_y"/>
                                          </p:val>
                                        </p:tav>
                                      </p:tavLst>
                                    </p:anim>
                                    <p:anim calcmode="lin" valueType="num">
                                      <p:cBhvr>
                                        <p:cTn id="28" dur="500" fill="hold"/>
                                        <p:tgtEl>
                                          <p:spTgt spid="3392533"/>
                                        </p:tgtEl>
                                        <p:attrNameLst>
                                          <p:attrName>ppt_w</p:attrName>
                                        </p:attrNameLst>
                                      </p:cBhvr>
                                      <p:tavLst>
                                        <p:tav tm="0">
                                          <p:val>
                                            <p:strVal val="#ppt_w"/>
                                          </p:val>
                                        </p:tav>
                                        <p:tav tm="100000">
                                          <p:val>
                                            <p:strVal val="#ppt_w"/>
                                          </p:val>
                                        </p:tav>
                                      </p:tavLst>
                                    </p:anim>
                                    <p:anim calcmode="lin" valueType="num">
                                      <p:cBhvr>
                                        <p:cTn id="29" dur="500" fill="hold"/>
                                        <p:tgtEl>
                                          <p:spTgt spid="3392533"/>
                                        </p:tgtEl>
                                        <p:attrNameLst>
                                          <p:attrName>ppt_h</p:attrName>
                                        </p:attrNameLst>
                                      </p:cBhvr>
                                      <p:tavLst>
                                        <p:tav tm="0">
                                          <p:val>
                                            <p:fltVal val="0"/>
                                          </p:val>
                                        </p:tav>
                                        <p:tav tm="100000">
                                          <p:val>
                                            <p:strVal val="#ppt_h"/>
                                          </p:val>
                                        </p:tav>
                                      </p:tavLst>
                                    </p:anim>
                                  </p:childTnLst>
                                </p:cTn>
                              </p:par>
                              <p:par>
                                <p:cTn id="30" presetID="17" presetClass="entr" presetSubtype="1" fill="hold" nodeType="withEffect">
                                  <p:stCondLst>
                                    <p:cond delay="0"/>
                                  </p:stCondLst>
                                  <p:childTnLst>
                                    <p:set>
                                      <p:cBhvr>
                                        <p:cTn id="31" dur="1" fill="hold">
                                          <p:stCondLst>
                                            <p:cond delay="0"/>
                                          </p:stCondLst>
                                        </p:cTn>
                                        <p:tgtEl>
                                          <p:spTgt spid="3392534"/>
                                        </p:tgtEl>
                                        <p:attrNameLst>
                                          <p:attrName>style.visibility</p:attrName>
                                        </p:attrNameLst>
                                      </p:cBhvr>
                                      <p:to>
                                        <p:strVal val="visible"/>
                                      </p:to>
                                    </p:set>
                                    <p:anim calcmode="lin" valueType="num">
                                      <p:cBhvr>
                                        <p:cTn id="32" dur="500" fill="hold"/>
                                        <p:tgtEl>
                                          <p:spTgt spid="3392534"/>
                                        </p:tgtEl>
                                        <p:attrNameLst>
                                          <p:attrName>ppt_x</p:attrName>
                                        </p:attrNameLst>
                                      </p:cBhvr>
                                      <p:tavLst>
                                        <p:tav tm="0">
                                          <p:val>
                                            <p:strVal val="#ppt_x"/>
                                          </p:val>
                                        </p:tav>
                                        <p:tav tm="100000">
                                          <p:val>
                                            <p:strVal val="#ppt_x"/>
                                          </p:val>
                                        </p:tav>
                                      </p:tavLst>
                                    </p:anim>
                                    <p:anim calcmode="lin" valueType="num">
                                      <p:cBhvr>
                                        <p:cTn id="33" dur="500" fill="hold"/>
                                        <p:tgtEl>
                                          <p:spTgt spid="3392534"/>
                                        </p:tgtEl>
                                        <p:attrNameLst>
                                          <p:attrName>ppt_y</p:attrName>
                                        </p:attrNameLst>
                                      </p:cBhvr>
                                      <p:tavLst>
                                        <p:tav tm="0">
                                          <p:val>
                                            <p:strVal val="#ppt_y-#ppt_h/2"/>
                                          </p:val>
                                        </p:tav>
                                        <p:tav tm="100000">
                                          <p:val>
                                            <p:strVal val="#ppt_y"/>
                                          </p:val>
                                        </p:tav>
                                      </p:tavLst>
                                    </p:anim>
                                    <p:anim calcmode="lin" valueType="num">
                                      <p:cBhvr>
                                        <p:cTn id="34" dur="500" fill="hold"/>
                                        <p:tgtEl>
                                          <p:spTgt spid="3392534"/>
                                        </p:tgtEl>
                                        <p:attrNameLst>
                                          <p:attrName>ppt_w</p:attrName>
                                        </p:attrNameLst>
                                      </p:cBhvr>
                                      <p:tavLst>
                                        <p:tav tm="0">
                                          <p:val>
                                            <p:strVal val="#ppt_w"/>
                                          </p:val>
                                        </p:tav>
                                        <p:tav tm="100000">
                                          <p:val>
                                            <p:strVal val="#ppt_w"/>
                                          </p:val>
                                        </p:tav>
                                      </p:tavLst>
                                    </p:anim>
                                    <p:anim calcmode="lin" valueType="num">
                                      <p:cBhvr>
                                        <p:cTn id="35" dur="500" fill="hold"/>
                                        <p:tgtEl>
                                          <p:spTgt spid="3392534"/>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29" presetClass="entr" presetSubtype="0" fill="hold" grpId="0" nodeType="afterEffect">
                                  <p:stCondLst>
                                    <p:cond delay="0"/>
                                  </p:stCondLst>
                                  <p:childTnLst>
                                    <p:set>
                                      <p:cBhvr>
                                        <p:cTn id="38" dur="1" fill="hold">
                                          <p:stCondLst>
                                            <p:cond delay="0"/>
                                          </p:stCondLst>
                                        </p:cTn>
                                        <p:tgtEl>
                                          <p:spTgt spid="3392515"/>
                                        </p:tgtEl>
                                        <p:attrNameLst>
                                          <p:attrName>style.visibility</p:attrName>
                                        </p:attrNameLst>
                                      </p:cBhvr>
                                      <p:to>
                                        <p:strVal val="visible"/>
                                      </p:to>
                                    </p:set>
                                    <p:anim calcmode="lin" valueType="num">
                                      <p:cBhvr>
                                        <p:cTn id="39" dur="500" fill="hold"/>
                                        <p:tgtEl>
                                          <p:spTgt spid="3392515"/>
                                        </p:tgtEl>
                                        <p:attrNameLst>
                                          <p:attrName>ppt_x</p:attrName>
                                        </p:attrNameLst>
                                      </p:cBhvr>
                                      <p:tavLst>
                                        <p:tav tm="0">
                                          <p:val>
                                            <p:strVal val="#ppt_x-.2"/>
                                          </p:val>
                                        </p:tav>
                                        <p:tav tm="100000">
                                          <p:val>
                                            <p:strVal val="#ppt_x"/>
                                          </p:val>
                                        </p:tav>
                                      </p:tavLst>
                                    </p:anim>
                                    <p:anim calcmode="lin" valueType="num">
                                      <p:cBhvr>
                                        <p:cTn id="40" dur="500" fill="hold"/>
                                        <p:tgtEl>
                                          <p:spTgt spid="3392515"/>
                                        </p:tgtEl>
                                        <p:attrNameLst>
                                          <p:attrName>ppt_y</p:attrName>
                                        </p:attrNameLst>
                                      </p:cBhvr>
                                      <p:tavLst>
                                        <p:tav tm="0">
                                          <p:val>
                                            <p:strVal val="#ppt_y"/>
                                          </p:val>
                                        </p:tav>
                                        <p:tav tm="100000">
                                          <p:val>
                                            <p:strVal val="#ppt_y"/>
                                          </p:val>
                                        </p:tav>
                                      </p:tavLst>
                                    </p:anim>
                                    <p:animEffect transition="in" filter="wipe(right)" prLst="gradientSize: 0.1">
                                      <p:cBhvr>
                                        <p:cTn id="41" dur="500"/>
                                        <p:tgtEl>
                                          <p:spTgt spid="3392515"/>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3392516"/>
                                        </p:tgtEl>
                                        <p:attrNameLst>
                                          <p:attrName>style.visibility</p:attrName>
                                        </p:attrNameLst>
                                      </p:cBhvr>
                                      <p:to>
                                        <p:strVal val="visible"/>
                                      </p:to>
                                    </p:set>
                                    <p:anim calcmode="lin" valueType="num">
                                      <p:cBhvr>
                                        <p:cTn id="44" dur="500" fill="hold"/>
                                        <p:tgtEl>
                                          <p:spTgt spid="3392516"/>
                                        </p:tgtEl>
                                        <p:attrNameLst>
                                          <p:attrName>ppt_x</p:attrName>
                                        </p:attrNameLst>
                                      </p:cBhvr>
                                      <p:tavLst>
                                        <p:tav tm="0">
                                          <p:val>
                                            <p:strVal val="#ppt_x-.2"/>
                                          </p:val>
                                        </p:tav>
                                        <p:tav tm="100000">
                                          <p:val>
                                            <p:strVal val="#ppt_x"/>
                                          </p:val>
                                        </p:tav>
                                      </p:tavLst>
                                    </p:anim>
                                    <p:anim calcmode="lin" valueType="num">
                                      <p:cBhvr>
                                        <p:cTn id="45" dur="500" fill="hold"/>
                                        <p:tgtEl>
                                          <p:spTgt spid="3392516"/>
                                        </p:tgtEl>
                                        <p:attrNameLst>
                                          <p:attrName>ppt_y</p:attrName>
                                        </p:attrNameLst>
                                      </p:cBhvr>
                                      <p:tavLst>
                                        <p:tav tm="0">
                                          <p:val>
                                            <p:strVal val="#ppt_y"/>
                                          </p:val>
                                        </p:tav>
                                        <p:tav tm="100000">
                                          <p:val>
                                            <p:strVal val="#ppt_y"/>
                                          </p:val>
                                        </p:tav>
                                      </p:tavLst>
                                    </p:anim>
                                    <p:animEffect transition="in" filter="wipe(right)" prLst="gradientSize: 0.1">
                                      <p:cBhvr>
                                        <p:cTn id="46" dur="500"/>
                                        <p:tgtEl>
                                          <p:spTgt spid="33925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nodeType="clickEffect">
                                  <p:stCondLst>
                                    <p:cond delay="0"/>
                                  </p:stCondLst>
                                  <p:childTnLst>
                                    <p:set>
                                      <p:cBhvr>
                                        <p:cTn id="50" dur="1" fill="hold">
                                          <p:stCondLst>
                                            <p:cond delay="0"/>
                                          </p:stCondLst>
                                        </p:cTn>
                                        <p:tgtEl>
                                          <p:spTgt spid="3392535"/>
                                        </p:tgtEl>
                                        <p:attrNameLst>
                                          <p:attrName>style.visibility</p:attrName>
                                        </p:attrNameLst>
                                      </p:cBhvr>
                                      <p:to>
                                        <p:strVal val="visible"/>
                                      </p:to>
                                    </p:set>
                                    <p:anim calcmode="lin" valueType="num">
                                      <p:cBhvr>
                                        <p:cTn id="51" dur="500" fill="hold"/>
                                        <p:tgtEl>
                                          <p:spTgt spid="3392535"/>
                                        </p:tgtEl>
                                        <p:attrNameLst>
                                          <p:attrName>ppt_x</p:attrName>
                                        </p:attrNameLst>
                                      </p:cBhvr>
                                      <p:tavLst>
                                        <p:tav tm="0">
                                          <p:val>
                                            <p:strVal val="#ppt_x"/>
                                          </p:val>
                                        </p:tav>
                                        <p:tav tm="100000">
                                          <p:val>
                                            <p:strVal val="#ppt_x"/>
                                          </p:val>
                                        </p:tav>
                                      </p:tavLst>
                                    </p:anim>
                                    <p:anim calcmode="lin" valueType="num">
                                      <p:cBhvr>
                                        <p:cTn id="52" dur="500" fill="hold"/>
                                        <p:tgtEl>
                                          <p:spTgt spid="3392535"/>
                                        </p:tgtEl>
                                        <p:attrNameLst>
                                          <p:attrName>ppt_y</p:attrName>
                                        </p:attrNameLst>
                                      </p:cBhvr>
                                      <p:tavLst>
                                        <p:tav tm="0">
                                          <p:val>
                                            <p:strVal val="#ppt_y-#ppt_h/2"/>
                                          </p:val>
                                        </p:tav>
                                        <p:tav tm="100000">
                                          <p:val>
                                            <p:strVal val="#ppt_y"/>
                                          </p:val>
                                        </p:tav>
                                      </p:tavLst>
                                    </p:anim>
                                    <p:anim calcmode="lin" valueType="num">
                                      <p:cBhvr>
                                        <p:cTn id="53" dur="500" fill="hold"/>
                                        <p:tgtEl>
                                          <p:spTgt spid="3392535"/>
                                        </p:tgtEl>
                                        <p:attrNameLst>
                                          <p:attrName>ppt_w</p:attrName>
                                        </p:attrNameLst>
                                      </p:cBhvr>
                                      <p:tavLst>
                                        <p:tav tm="0">
                                          <p:val>
                                            <p:strVal val="#ppt_w"/>
                                          </p:val>
                                        </p:tav>
                                        <p:tav tm="100000">
                                          <p:val>
                                            <p:strVal val="#ppt_w"/>
                                          </p:val>
                                        </p:tav>
                                      </p:tavLst>
                                    </p:anim>
                                    <p:anim calcmode="lin" valueType="num">
                                      <p:cBhvr>
                                        <p:cTn id="54" dur="500" fill="hold"/>
                                        <p:tgtEl>
                                          <p:spTgt spid="3392535"/>
                                        </p:tgtEl>
                                        <p:attrNameLst>
                                          <p:attrName>ppt_h</p:attrName>
                                        </p:attrNameLst>
                                      </p:cBhvr>
                                      <p:tavLst>
                                        <p:tav tm="0">
                                          <p:val>
                                            <p:fltVal val="0"/>
                                          </p:val>
                                        </p:tav>
                                        <p:tav tm="100000">
                                          <p:val>
                                            <p:strVal val="#ppt_h"/>
                                          </p:val>
                                        </p:tav>
                                      </p:tavLst>
                                    </p:anim>
                                  </p:childTnLst>
                                </p:cTn>
                              </p:par>
                              <p:par>
                                <p:cTn id="55" presetID="17" presetClass="entr" presetSubtype="1" fill="hold" nodeType="withEffect">
                                  <p:stCondLst>
                                    <p:cond delay="0"/>
                                  </p:stCondLst>
                                  <p:childTnLst>
                                    <p:set>
                                      <p:cBhvr>
                                        <p:cTn id="56" dur="1" fill="hold">
                                          <p:stCondLst>
                                            <p:cond delay="0"/>
                                          </p:stCondLst>
                                        </p:cTn>
                                        <p:tgtEl>
                                          <p:spTgt spid="3392536"/>
                                        </p:tgtEl>
                                        <p:attrNameLst>
                                          <p:attrName>style.visibility</p:attrName>
                                        </p:attrNameLst>
                                      </p:cBhvr>
                                      <p:to>
                                        <p:strVal val="visible"/>
                                      </p:to>
                                    </p:set>
                                    <p:anim calcmode="lin" valueType="num">
                                      <p:cBhvr>
                                        <p:cTn id="57" dur="500" fill="hold"/>
                                        <p:tgtEl>
                                          <p:spTgt spid="3392536"/>
                                        </p:tgtEl>
                                        <p:attrNameLst>
                                          <p:attrName>ppt_x</p:attrName>
                                        </p:attrNameLst>
                                      </p:cBhvr>
                                      <p:tavLst>
                                        <p:tav tm="0">
                                          <p:val>
                                            <p:strVal val="#ppt_x"/>
                                          </p:val>
                                        </p:tav>
                                        <p:tav tm="100000">
                                          <p:val>
                                            <p:strVal val="#ppt_x"/>
                                          </p:val>
                                        </p:tav>
                                      </p:tavLst>
                                    </p:anim>
                                    <p:anim calcmode="lin" valueType="num">
                                      <p:cBhvr>
                                        <p:cTn id="58" dur="500" fill="hold"/>
                                        <p:tgtEl>
                                          <p:spTgt spid="3392536"/>
                                        </p:tgtEl>
                                        <p:attrNameLst>
                                          <p:attrName>ppt_y</p:attrName>
                                        </p:attrNameLst>
                                      </p:cBhvr>
                                      <p:tavLst>
                                        <p:tav tm="0">
                                          <p:val>
                                            <p:strVal val="#ppt_y-#ppt_h/2"/>
                                          </p:val>
                                        </p:tav>
                                        <p:tav tm="100000">
                                          <p:val>
                                            <p:strVal val="#ppt_y"/>
                                          </p:val>
                                        </p:tav>
                                      </p:tavLst>
                                    </p:anim>
                                    <p:anim calcmode="lin" valueType="num">
                                      <p:cBhvr>
                                        <p:cTn id="59" dur="500" fill="hold"/>
                                        <p:tgtEl>
                                          <p:spTgt spid="3392536"/>
                                        </p:tgtEl>
                                        <p:attrNameLst>
                                          <p:attrName>ppt_w</p:attrName>
                                        </p:attrNameLst>
                                      </p:cBhvr>
                                      <p:tavLst>
                                        <p:tav tm="0">
                                          <p:val>
                                            <p:strVal val="#ppt_w"/>
                                          </p:val>
                                        </p:tav>
                                        <p:tav tm="100000">
                                          <p:val>
                                            <p:strVal val="#ppt_w"/>
                                          </p:val>
                                        </p:tav>
                                      </p:tavLst>
                                    </p:anim>
                                    <p:anim calcmode="lin" valueType="num">
                                      <p:cBhvr>
                                        <p:cTn id="60" dur="500" fill="hold"/>
                                        <p:tgtEl>
                                          <p:spTgt spid="3392536"/>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3392537"/>
                                        </p:tgtEl>
                                        <p:attrNameLst>
                                          <p:attrName>style.visibility</p:attrName>
                                        </p:attrNameLst>
                                      </p:cBhvr>
                                      <p:to>
                                        <p:strVal val="visible"/>
                                      </p:to>
                                    </p:set>
                                    <p:anim calcmode="lin" valueType="num">
                                      <p:cBhvr>
                                        <p:cTn id="63" dur="500" fill="hold"/>
                                        <p:tgtEl>
                                          <p:spTgt spid="3392537"/>
                                        </p:tgtEl>
                                        <p:attrNameLst>
                                          <p:attrName>ppt_x</p:attrName>
                                        </p:attrNameLst>
                                      </p:cBhvr>
                                      <p:tavLst>
                                        <p:tav tm="0">
                                          <p:val>
                                            <p:strVal val="#ppt_x"/>
                                          </p:val>
                                        </p:tav>
                                        <p:tav tm="100000">
                                          <p:val>
                                            <p:strVal val="#ppt_x"/>
                                          </p:val>
                                        </p:tav>
                                      </p:tavLst>
                                    </p:anim>
                                    <p:anim calcmode="lin" valueType="num">
                                      <p:cBhvr>
                                        <p:cTn id="64" dur="500" fill="hold"/>
                                        <p:tgtEl>
                                          <p:spTgt spid="3392537"/>
                                        </p:tgtEl>
                                        <p:attrNameLst>
                                          <p:attrName>ppt_y</p:attrName>
                                        </p:attrNameLst>
                                      </p:cBhvr>
                                      <p:tavLst>
                                        <p:tav tm="0">
                                          <p:val>
                                            <p:strVal val="#ppt_y-#ppt_h/2"/>
                                          </p:val>
                                        </p:tav>
                                        <p:tav tm="100000">
                                          <p:val>
                                            <p:strVal val="#ppt_y"/>
                                          </p:val>
                                        </p:tav>
                                      </p:tavLst>
                                    </p:anim>
                                    <p:anim calcmode="lin" valueType="num">
                                      <p:cBhvr>
                                        <p:cTn id="65" dur="500" fill="hold"/>
                                        <p:tgtEl>
                                          <p:spTgt spid="3392537"/>
                                        </p:tgtEl>
                                        <p:attrNameLst>
                                          <p:attrName>ppt_w</p:attrName>
                                        </p:attrNameLst>
                                      </p:cBhvr>
                                      <p:tavLst>
                                        <p:tav tm="0">
                                          <p:val>
                                            <p:strVal val="#ppt_w"/>
                                          </p:val>
                                        </p:tav>
                                        <p:tav tm="100000">
                                          <p:val>
                                            <p:strVal val="#ppt_w"/>
                                          </p:val>
                                        </p:tav>
                                      </p:tavLst>
                                    </p:anim>
                                    <p:anim calcmode="lin" valueType="num">
                                      <p:cBhvr>
                                        <p:cTn id="66" dur="500" fill="hold"/>
                                        <p:tgtEl>
                                          <p:spTgt spid="3392537"/>
                                        </p:tgtEl>
                                        <p:attrNameLst>
                                          <p:attrName>ppt_h</p:attrName>
                                        </p:attrNameLst>
                                      </p:cBhvr>
                                      <p:tavLst>
                                        <p:tav tm="0">
                                          <p:val>
                                            <p:fltVal val="0"/>
                                          </p:val>
                                        </p:tav>
                                        <p:tav tm="100000">
                                          <p:val>
                                            <p:strVal val="#ppt_h"/>
                                          </p:val>
                                        </p:tav>
                                      </p:tavLst>
                                    </p:anim>
                                  </p:childTnLst>
                                </p:cTn>
                              </p:par>
                              <p:par>
                                <p:cTn id="67" presetID="17" presetClass="entr" presetSubtype="1" fill="hold" nodeType="withEffect">
                                  <p:stCondLst>
                                    <p:cond delay="0"/>
                                  </p:stCondLst>
                                  <p:childTnLst>
                                    <p:set>
                                      <p:cBhvr>
                                        <p:cTn id="68" dur="1" fill="hold">
                                          <p:stCondLst>
                                            <p:cond delay="0"/>
                                          </p:stCondLst>
                                        </p:cTn>
                                        <p:tgtEl>
                                          <p:spTgt spid="3392538"/>
                                        </p:tgtEl>
                                        <p:attrNameLst>
                                          <p:attrName>style.visibility</p:attrName>
                                        </p:attrNameLst>
                                      </p:cBhvr>
                                      <p:to>
                                        <p:strVal val="visible"/>
                                      </p:to>
                                    </p:set>
                                    <p:anim calcmode="lin" valueType="num">
                                      <p:cBhvr>
                                        <p:cTn id="69" dur="500" fill="hold"/>
                                        <p:tgtEl>
                                          <p:spTgt spid="3392538"/>
                                        </p:tgtEl>
                                        <p:attrNameLst>
                                          <p:attrName>ppt_x</p:attrName>
                                        </p:attrNameLst>
                                      </p:cBhvr>
                                      <p:tavLst>
                                        <p:tav tm="0">
                                          <p:val>
                                            <p:strVal val="#ppt_x"/>
                                          </p:val>
                                        </p:tav>
                                        <p:tav tm="100000">
                                          <p:val>
                                            <p:strVal val="#ppt_x"/>
                                          </p:val>
                                        </p:tav>
                                      </p:tavLst>
                                    </p:anim>
                                    <p:anim calcmode="lin" valueType="num">
                                      <p:cBhvr>
                                        <p:cTn id="70" dur="500" fill="hold"/>
                                        <p:tgtEl>
                                          <p:spTgt spid="3392538"/>
                                        </p:tgtEl>
                                        <p:attrNameLst>
                                          <p:attrName>ppt_y</p:attrName>
                                        </p:attrNameLst>
                                      </p:cBhvr>
                                      <p:tavLst>
                                        <p:tav tm="0">
                                          <p:val>
                                            <p:strVal val="#ppt_y-#ppt_h/2"/>
                                          </p:val>
                                        </p:tav>
                                        <p:tav tm="100000">
                                          <p:val>
                                            <p:strVal val="#ppt_y"/>
                                          </p:val>
                                        </p:tav>
                                      </p:tavLst>
                                    </p:anim>
                                    <p:anim calcmode="lin" valueType="num">
                                      <p:cBhvr>
                                        <p:cTn id="71" dur="500" fill="hold"/>
                                        <p:tgtEl>
                                          <p:spTgt spid="3392538"/>
                                        </p:tgtEl>
                                        <p:attrNameLst>
                                          <p:attrName>ppt_w</p:attrName>
                                        </p:attrNameLst>
                                      </p:cBhvr>
                                      <p:tavLst>
                                        <p:tav tm="0">
                                          <p:val>
                                            <p:strVal val="#ppt_w"/>
                                          </p:val>
                                        </p:tav>
                                        <p:tav tm="100000">
                                          <p:val>
                                            <p:strVal val="#ppt_w"/>
                                          </p:val>
                                        </p:tav>
                                      </p:tavLst>
                                    </p:anim>
                                    <p:anim calcmode="lin" valueType="num">
                                      <p:cBhvr>
                                        <p:cTn id="72" dur="500" fill="hold"/>
                                        <p:tgtEl>
                                          <p:spTgt spid="3392538"/>
                                        </p:tgtEl>
                                        <p:attrNameLst>
                                          <p:attrName>ppt_h</p:attrName>
                                        </p:attrNameLst>
                                      </p:cBhvr>
                                      <p:tavLst>
                                        <p:tav tm="0">
                                          <p:val>
                                            <p:fltVal val="0"/>
                                          </p:val>
                                        </p:tav>
                                        <p:tav tm="100000">
                                          <p:val>
                                            <p:strVal val="#ppt_h"/>
                                          </p:val>
                                        </p:tav>
                                      </p:tavLst>
                                    </p:anim>
                                  </p:childTnLst>
                                </p:cTn>
                              </p:par>
                            </p:childTnLst>
                          </p:cTn>
                        </p:par>
                        <p:par>
                          <p:cTn id="73" fill="hold" nodeType="afterGroup">
                            <p:stCondLst>
                              <p:cond delay="500"/>
                            </p:stCondLst>
                            <p:childTnLst>
                              <p:par>
                                <p:cTn id="74" presetID="29" presetClass="entr" presetSubtype="0" fill="hold" grpId="0" nodeType="afterEffect">
                                  <p:stCondLst>
                                    <p:cond delay="0"/>
                                  </p:stCondLst>
                                  <p:childTnLst>
                                    <p:set>
                                      <p:cBhvr>
                                        <p:cTn id="75" dur="1" fill="hold">
                                          <p:stCondLst>
                                            <p:cond delay="0"/>
                                          </p:stCondLst>
                                        </p:cTn>
                                        <p:tgtEl>
                                          <p:spTgt spid="3392526"/>
                                        </p:tgtEl>
                                        <p:attrNameLst>
                                          <p:attrName>style.visibility</p:attrName>
                                        </p:attrNameLst>
                                      </p:cBhvr>
                                      <p:to>
                                        <p:strVal val="visible"/>
                                      </p:to>
                                    </p:set>
                                    <p:anim calcmode="lin" valueType="num">
                                      <p:cBhvr>
                                        <p:cTn id="76" dur="500" fill="hold"/>
                                        <p:tgtEl>
                                          <p:spTgt spid="3392526"/>
                                        </p:tgtEl>
                                        <p:attrNameLst>
                                          <p:attrName>ppt_x</p:attrName>
                                        </p:attrNameLst>
                                      </p:cBhvr>
                                      <p:tavLst>
                                        <p:tav tm="0">
                                          <p:val>
                                            <p:strVal val="#ppt_x-.2"/>
                                          </p:val>
                                        </p:tav>
                                        <p:tav tm="100000">
                                          <p:val>
                                            <p:strVal val="#ppt_x"/>
                                          </p:val>
                                        </p:tav>
                                      </p:tavLst>
                                    </p:anim>
                                    <p:anim calcmode="lin" valueType="num">
                                      <p:cBhvr>
                                        <p:cTn id="77" dur="500" fill="hold"/>
                                        <p:tgtEl>
                                          <p:spTgt spid="3392526"/>
                                        </p:tgtEl>
                                        <p:attrNameLst>
                                          <p:attrName>ppt_y</p:attrName>
                                        </p:attrNameLst>
                                      </p:cBhvr>
                                      <p:tavLst>
                                        <p:tav tm="0">
                                          <p:val>
                                            <p:strVal val="#ppt_y"/>
                                          </p:val>
                                        </p:tav>
                                        <p:tav tm="100000">
                                          <p:val>
                                            <p:strVal val="#ppt_y"/>
                                          </p:val>
                                        </p:tav>
                                      </p:tavLst>
                                    </p:anim>
                                    <p:animEffect transition="in" filter="wipe(right)" prLst="gradientSize: 0.1">
                                      <p:cBhvr>
                                        <p:cTn id="78" dur="500"/>
                                        <p:tgtEl>
                                          <p:spTgt spid="3392526"/>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3392517"/>
                                        </p:tgtEl>
                                        <p:attrNameLst>
                                          <p:attrName>style.visibility</p:attrName>
                                        </p:attrNameLst>
                                      </p:cBhvr>
                                      <p:to>
                                        <p:strVal val="visible"/>
                                      </p:to>
                                    </p:set>
                                    <p:anim calcmode="lin" valueType="num">
                                      <p:cBhvr>
                                        <p:cTn id="81" dur="500" fill="hold"/>
                                        <p:tgtEl>
                                          <p:spTgt spid="3392517"/>
                                        </p:tgtEl>
                                        <p:attrNameLst>
                                          <p:attrName>ppt_x</p:attrName>
                                        </p:attrNameLst>
                                      </p:cBhvr>
                                      <p:tavLst>
                                        <p:tav tm="0">
                                          <p:val>
                                            <p:strVal val="#ppt_x-.2"/>
                                          </p:val>
                                        </p:tav>
                                        <p:tav tm="100000">
                                          <p:val>
                                            <p:strVal val="#ppt_x"/>
                                          </p:val>
                                        </p:tav>
                                      </p:tavLst>
                                    </p:anim>
                                    <p:anim calcmode="lin" valueType="num">
                                      <p:cBhvr>
                                        <p:cTn id="82" dur="500" fill="hold"/>
                                        <p:tgtEl>
                                          <p:spTgt spid="3392517"/>
                                        </p:tgtEl>
                                        <p:attrNameLst>
                                          <p:attrName>ppt_y</p:attrName>
                                        </p:attrNameLst>
                                      </p:cBhvr>
                                      <p:tavLst>
                                        <p:tav tm="0">
                                          <p:val>
                                            <p:strVal val="#ppt_y"/>
                                          </p:val>
                                        </p:tav>
                                        <p:tav tm="100000">
                                          <p:val>
                                            <p:strVal val="#ppt_y"/>
                                          </p:val>
                                        </p:tav>
                                      </p:tavLst>
                                    </p:anim>
                                    <p:animEffect transition="in" filter="wipe(right)" prLst="gradientSize: 0.1">
                                      <p:cBhvr>
                                        <p:cTn id="83" dur="500"/>
                                        <p:tgtEl>
                                          <p:spTgt spid="339251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7" presetClass="entr" presetSubtype="1" fill="hold" nodeType="clickEffect">
                                  <p:stCondLst>
                                    <p:cond delay="0"/>
                                  </p:stCondLst>
                                  <p:childTnLst>
                                    <p:set>
                                      <p:cBhvr>
                                        <p:cTn id="87" dur="1" fill="hold">
                                          <p:stCondLst>
                                            <p:cond delay="0"/>
                                          </p:stCondLst>
                                        </p:cTn>
                                        <p:tgtEl>
                                          <p:spTgt spid="3392539"/>
                                        </p:tgtEl>
                                        <p:attrNameLst>
                                          <p:attrName>style.visibility</p:attrName>
                                        </p:attrNameLst>
                                      </p:cBhvr>
                                      <p:to>
                                        <p:strVal val="visible"/>
                                      </p:to>
                                    </p:set>
                                    <p:anim calcmode="lin" valueType="num">
                                      <p:cBhvr>
                                        <p:cTn id="88" dur="500" fill="hold"/>
                                        <p:tgtEl>
                                          <p:spTgt spid="3392539"/>
                                        </p:tgtEl>
                                        <p:attrNameLst>
                                          <p:attrName>ppt_x</p:attrName>
                                        </p:attrNameLst>
                                      </p:cBhvr>
                                      <p:tavLst>
                                        <p:tav tm="0">
                                          <p:val>
                                            <p:strVal val="#ppt_x"/>
                                          </p:val>
                                        </p:tav>
                                        <p:tav tm="100000">
                                          <p:val>
                                            <p:strVal val="#ppt_x"/>
                                          </p:val>
                                        </p:tav>
                                      </p:tavLst>
                                    </p:anim>
                                    <p:anim calcmode="lin" valueType="num">
                                      <p:cBhvr>
                                        <p:cTn id="89" dur="500" fill="hold"/>
                                        <p:tgtEl>
                                          <p:spTgt spid="3392539"/>
                                        </p:tgtEl>
                                        <p:attrNameLst>
                                          <p:attrName>ppt_y</p:attrName>
                                        </p:attrNameLst>
                                      </p:cBhvr>
                                      <p:tavLst>
                                        <p:tav tm="0">
                                          <p:val>
                                            <p:strVal val="#ppt_y-#ppt_h/2"/>
                                          </p:val>
                                        </p:tav>
                                        <p:tav tm="100000">
                                          <p:val>
                                            <p:strVal val="#ppt_y"/>
                                          </p:val>
                                        </p:tav>
                                      </p:tavLst>
                                    </p:anim>
                                    <p:anim calcmode="lin" valueType="num">
                                      <p:cBhvr>
                                        <p:cTn id="90" dur="500" fill="hold"/>
                                        <p:tgtEl>
                                          <p:spTgt spid="3392539"/>
                                        </p:tgtEl>
                                        <p:attrNameLst>
                                          <p:attrName>ppt_w</p:attrName>
                                        </p:attrNameLst>
                                      </p:cBhvr>
                                      <p:tavLst>
                                        <p:tav tm="0">
                                          <p:val>
                                            <p:strVal val="#ppt_w"/>
                                          </p:val>
                                        </p:tav>
                                        <p:tav tm="100000">
                                          <p:val>
                                            <p:strVal val="#ppt_w"/>
                                          </p:val>
                                        </p:tav>
                                      </p:tavLst>
                                    </p:anim>
                                    <p:anim calcmode="lin" valueType="num">
                                      <p:cBhvr>
                                        <p:cTn id="91" dur="500" fill="hold"/>
                                        <p:tgtEl>
                                          <p:spTgt spid="3392539"/>
                                        </p:tgtEl>
                                        <p:attrNameLst>
                                          <p:attrName>ppt_h</p:attrName>
                                        </p:attrNameLst>
                                      </p:cBhvr>
                                      <p:tavLst>
                                        <p:tav tm="0">
                                          <p:val>
                                            <p:fltVal val="0"/>
                                          </p:val>
                                        </p:tav>
                                        <p:tav tm="100000">
                                          <p:val>
                                            <p:strVal val="#ppt_h"/>
                                          </p:val>
                                        </p:tav>
                                      </p:tavLst>
                                    </p:anim>
                                  </p:childTnLst>
                                </p:cTn>
                              </p:par>
                              <p:par>
                                <p:cTn id="92" presetID="17" presetClass="entr" presetSubtype="1" fill="hold" nodeType="withEffect">
                                  <p:stCondLst>
                                    <p:cond delay="0"/>
                                  </p:stCondLst>
                                  <p:childTnLst>
                                    <p:set>
                                      <p:cBhvr>
                                        <p:cTn id="93" dur="1" fill="hold">
                                          <p:stCondLst>
                                            <p:cond delay="0"/>
                                          </p:stCondLst>
                                        </p:cTn>
                                        <p:tgtEl>
                                          <p:spTgt spid="3392540"/>
                                        </p:tgtEl>
                                        <p:attrNameLst>
                                          <p:attrName>style.visibility</p:attrName>
                                        </p:attrNameLst>
                                      </p:cBhvr>
                                      <p:to>
                                        <p:strVal val="visible"/>
                                      </p:to>
                                    </p:set>
                                    <p:anim calcmode="lin" valueType="num">
                                      <p:cBhvr>
                                        <p:cTn id="94" dur="500" fill="hold"/>
                                        <p:tgtEl>
                                          <p:spTgt spid="3392540"/>
                                        </p:tgtEl>
                                        <p:attrNameLst>
                                          <p:attrName>ppt_x</p:attrName>
                                        </p:attrNameLst>
                                      </p:cBhvr>
                                      <p:tavLst>
                                        <p:tav tm="0">
                                          <p:val>
                                            <p:strVal val="#ppt_x"/>
                                          </p:val>
                                        </p:tav>
                                        <p:tav tm="100000">
                                          <p:val>
                                            <p:strVal val="#ppt_x"/>
                                          </p:val>
                                        </p:tav>
                                      </p:tavLst>
                                    </p:anim>
                                    <p:anim calcmode="lin" valueType="num">
                                      <p:cBhvr>
                                        <p:cTn id="95" dur="500" fill="hold"/>
                                        <p:tgtEl>
                                          <p:spTgt spid="3392540"/>
                                        </p:tgtEl>
                                        <p:attrNameLst>
                                          <p:attrName>ppt_y</p:attrName>
                                        </p:attrNameLst>
                                      </p:cBhvr>
                                      <p:tavLst>
                                        <p:tav tm="0">
                                          <p:val>
                                            <p:strVal val="#ppt_y-#ppt_h/2"/>
                                          </p:val>
                                        </p:tav>
                                        <p:tav tm="100000">
                                          <p:val>
                                            <p:strVal val="#ppt_y"/>
                                          </p:val>
                                        </p:tav>
                                      </p:tavLst>
                                    </p:anim>
                                    <p:anim calcmode="lin" valueType="num">
                                      <p:cBhvr>
                                        <p:cTn id="96" dur="500" fill="hold"/>
                                        <p:tgtEl>
                                          <p:spTgt spid="3392540"/>
                                        </p:tgtEl>
                                        <p:attrNameLst>
                                          <p:attrName>ppt_w</p:attrName>
                                        </p:attrNameLst>
                                      </p:cBhvr>
                                      <p:tavLst>
                                        <p:tav tm="0">
                                          <p:val>
                                            <p:strVal val="#ppt_w"/>
                                          </p:val>
                                        </p:tav>
                                        <p:tav tm="100000">
                                          <p:val>
                                            <p:strVal val="#ppt_w"/>
                                          </p:val>
                                        </p:tav>
                                      </p:tavLst>
                                    </p:anim>
                                    <p:anim calcmode="lin" valueType="num">
                                      <p:cBhvr>
                                        <p:cTn id="97" dur="500" fill="hold"/>
                                        <p:tgtEl>
                                          <p:spTgt spid="3392540"/>
                                        </p:tgtEl>
                                        <p:attrNameLst>
                                          <p:attrName>ppt_h</p:attrName>
                                        </p:attrNameLst>
                                      </p:cBhvr>
                                      <p:tavLst>
                                        <p:tav tm="0">
                                          <p:val>
                                            <p:fltVal val="0"/>
                                          </p:val>
                                        </p:tav>
                                        <p:tav tm="100000">
                                          <p:val>
                                            <p:strVal val="#ppt_h"/>
                                          </p:val>
                                        </p:tav>
                                      </p:tavLst>
                                    </p:anim>
                                  </p:childTnLst>
                                </p:cTn>
                              </p:par>
                              <p:par>
                                <p:cTn id="98" presetID="17" presetClass="entr" presetSubtype="1" fill="hold" nodeType="withEffect">
                                  <p:stCondLst>
                                    <p:cond delay="0"/>
                                  </p:stCondLst>
                                  <p:childTnLst>
                                    <p:set>
                                      <p:cBhvr>
                                        <p:cTn id="99" dur="1" fill="hold">
                                          <p:stCondLst>
                                            <p:cond delay="0"/>
                                          </p:stCondLst>
                                        </p:cTn>
                                        <p:tgtEl>
                                          <p:spTgt spid="3392541"/>
                                        </p:tgtEl>
                                        <p:attrNameLst>
                                          <p:attrName>style.visibility</p:attrName>
                                        </p:attrNameLst>
                                      </p:cBhvr>
                                      <p:to>
                                        <p:strVal val="visible"/>
                                      </p:to>
                                    </p:set>
                                    <p:anim calcmode="lin" valueType="num">
                                      <p:cBhvr>
                                        <p:cTn id="100" dur="500" fill="hold"/>
                                        <p:tgtEl>
                                          <p:spTgt spid="3392541"/>
                                        </p:tgtEl>
                                        <p:attrNameLst>
                                          <p:attrName>ppt_x</p:attrName>
                                        </p:attrNameLst>
                                      </p:cBhvr>
                                      <p:tavLst>
                                        <p:tav tm="0">
                                          <p:val>
                                            <p:strVal val="#ppt_x"/>
                                          </p:val>
                                        </p:tav>
                                        <p:tav tm="100000">
                                          <p:val>
                                            <p:strVal val="#ppt_x"/>
                                          </p:val>
                                        </p:tav>
                                      </p:tavLst>
                                    </p:anim>
                                    <p:anim calcmode="lin" valueType="num">
                                      <p:cBhvr>
                                        <p:cTn id="101" dur="500" fill="hold"/>
                                        <p:tgtEl>
                                          <p:spTgt spid="3392541"/>
                                        </p:tgtEl>
                                        <p:attrNameLst>
                                          <p:attrName>ppt_y</p:attrName>
                                        </p:attrNameLst>
                                      </p:cBhvr>
                                      <p:tavLst>
                                        <p:tav tm="0">
                                          <p:val>
                                            <p:strVal val="#ppt_y-#ppt_h/2"/>
                                          </p:val>
                                        </p:tav>
                                        <p:tav tm="100000">
                                          <p:val>
                                            <p:strVal val="#ppt_y"/>
                                          </p:val>
                                        </p:tav>
                                      </p:tavLst>
                                    </p:anim>
                                    <p:anim calcmode="lin" valueType="num">
                                      <p:cBhvr>
                                        <p:cTn id="102" dur="500" fill="hold"/>
                                        <p:tgtEl>
                                          <p:spTgt spid="3392541"/>
                                        </p:tgtEl>
                                        <p:attrNameLst>
                                          <p:attrName>ppt_w</p:attrName>
                                        </p:attrNameLst>
                                      </p:cBhvr>
                                      <p:tavLst>
                                        <p:tav tm="0">
                                          <p:val>
                                            <p:strVal val="#ppt_w"/>
                                          </p:val>
                                        </p:tav>
                                        <p:tav tm="100000">
                                          <p:val>
                                            <p:strVal val="#ppt_w"/>
                                          </p:val>
                                        </p:tav>
                                      </p:tavLst>
                                    </p:anim>
                                    <p:anim calcmode="lin" valueType="num">
                                      <p:cBhvr>
                                        <p:cTn id="103" dur="500" fill="hold"/>
                                        <p:tgtEl>
                                          <p:spTgt spid="3392541"/>
                                        </p:tgtEl>
                                        <p:attrNameLst>
                                          <p:attrName>ppt_h</p:attrName>
                                        </p:attrNameLst>
                                      </p:cBhvr>
                                      <p:tavLst>
                                        <p:tav tm="0">
                                          <p:val>
                                            <p:fltVal val="0"/>
                                          </p:val>
                                        </p:tav>
                                        <p:tav tm="100000">
                                          <p:val>
                                            <p:strVal val="#ppt_h"/>
                                          </p:val>
                                        </p:tav>
                                      </p:tavLst>
                                    </p:anim>
                                  </p:childTnLst>
                                </p:cTn>
                              </p:par>
                              <p:par>
                                <p:cTn id="104" presetID="17" presetClass="entr" presetSubtype="1" fill="hold" nodeType="withEffect">
                                  <p:stCondLst>
                                    <p:cond delay="0"/>
                                  </p:stCondLst>
                                  <p:childTnLst>
                                    <p:set>
                                      <p:cBhvr>
                                        <p:cTn id="105" dur="1" fill="hold">
                                          <p:stCondLst>
                                            <p:cond delay="0"/>
                                          </p:stCondLst>
                                        </p:cTn>
                                        <p:tgtEl>
                                          <p:spTgt spid="3392542"/>
                                        </p:tgtEl>
                                        <p:attrNameLst>
                                          <p:attrName>style.visibility</p:attrName>
                                        </p:attrNameLst>
                                      </p:cBhvr>
                                      <p:to>
                                        <p:strVal val="visible"/>
                                      </p:to>
                                    </p:set>
                                    <p:anim calcmode="lin" valueType="num">
                                      <p:cBhvr>
                                        <p:cTn id="106" dur="500" fill="hold"/>
                                        <p:tgtEl>
                                          <p:spTgt spid="3392542"/>
                                        </p:tgtEl>
                                        <p:attrNameLst>
                                          <p:attrName>ppt_x</p:attrName>
                                        </p:attrNameLst>
                                      </p:cBhvr>
                                      <p:tavLst>
                                        <p:tav tm="0">
                                          <p:val>
                                            <p:strVal val="#ppt_x"/>
                                          </p:val>
                                        </p:tav>
                                        <p:tav tm="100000">
                                          <p:val>
                                            <p:strVal val="#ppt_x"/>
                                          </p:val>
                                        </p:tav>
                                      </p:tavLst>
                                    </p:anim>
                                    <p:anim calcmode="lin" valueType="num">
                                      <p:cBhvr>
                                        <p:cTn id="107" dur="500" fill="hold"/>
                                        <p:tgtEl>
                                          <p:spTgt spid="3392542"/>
                                        </p:tgtEl>
                                        <p:attrNameLst>
                                          <p:attrName>ppt_y</p:attrName>
                                        </p:attrNameLst>
                                      </p:cBhvr>
                                      <p:tavLst>
                                        <p:tav tm="0">
                                          <p:val>
                                            <p:strVal val="#ppt_y-#ppt_h/2"/>
                                          </p:val>
                                        </p:tav>
                                        <p:tav tm="100000">
                                          <p:val>
                                            <p:strVal val="#ppt_y"/>
                                          </p:val>
                                        </p:tav>
                                      </p:tavLst>
                                    </p:anim>
                                    <p:anim calcmode="lin" valueType="num">
                                      <p:cBhvr>
                                        <p:cTn id="108" dur="500" fill="hold"/>
                                        <p:tgtEl>
                                          <p:spTgt spid="3392542"/>
                                        </p:tgtEl>
                                        <p:attrNameLst>
                                          <p:attrName>ppt_w</p:attrName>
                                        </p:attrNameLst>
                                      </p:cBhvr>
                                      <p:tavLst>
                                        <p:tav tm="0">
                                          <p:val>
                                            <p:strVal val="#ppt_w"/>
                                          </p:val>
                                        </p:tav>
                                        <p:tav tm="100000">
                                          <p:val>
                                            <p:strVal val="#ppt_w"/>
                                          </p:val>
                                        </p:tav>
                                      </p:tavLst>
                                    </p:anim>
                                    <p:anim calcmode="lin" valueType="num">
                                      <p:cBhvr>
                                        <p:cTn id="109" dur="500" fill="hold"/>
                                        <p:tgtEl>
                                          <p:spTgt spid="3392542"/>
                                        </p:tgtEl>
                                        <p:attrNameLst>
                                          <p:attrName>ppt_h</p:attrName>
                                        </p:attrNameLst>
                                      </p:cBhvr>
                                      <p:tavLst>
                                        <p:tav tm="0">
                                          <p:val>
                                            <p:fltVal val="0"/>
                                          </p:val>
                                        </p:tav>
                                        <p:tav tm="100000">
                                          <p:val>
                                            <p:strVal val="#ppt_h"/>
                                          </p:val>
                                        </p:tav>
                                      </p:tavLst>
                                    </p:anim>
                                  </p:childTnLst>
                                </p:cTn>
                              </p:par>
                              <p:par>
                                <p:cTn id="110" presetID="17" presetClass="entr" presetSubtype="1" fill="hold" nodeType="withEffect">
                                  <p:stCondLst>
                                    <p:cond delay="0"/>
                                  </p:stCondLst>
                                  <p:childTnLst>
                                    <p:set>
                                      <p:cBhvr>
                                        <p:cTn id="111" dur="1" fill="hold">
                                          <p:stCondLst>
                                            <p:cond delay="0"/>
                                          </p:stCondLst>
                                        </p:cTn>
                                        <p:tgtEl>
                                          <p:spTgt spid="3392543"/>
                                        </p:tgtEl>
                                        <p:attrNameLst>
                                          <p:attrName>style.visibility</p:attrName>
                                        </p:attrNameLst>
                                      </p:cBhvr>
                                      <p:to>
                                        <p:strVal val="visible"/>
                                      </p:to>
                                    </p:set>
                                    <p:anim calcmode="lin" valueType="num">
                                      <p:cBhvr>
                                        <p:cTn id="112" dur="500" fill="hold"/>
                                        <p:tgtEl>
                                          <p:spTgt spid="3392543"/>
                                        </p:tgtEl>
                                        <p:attrNameLst>
                                          <p:attrName>ppt_x</p:attrName>
                                        </p:attrNameLst>
                                      </p:cBhvr>
                                      <p:tavLst>
                                        <p:tav tm="0">
                                          <p:val>
                                            <p:strVal val="#ppt_x"/>
                                          </p:val>
                                        </p:tav>
                                        <p:tav tm="100000">
                                          <p:val>
                                            <p:strVal val="#ppt_x"/>
                                          </p:val>
                                        </p:tav>
                                      </p:tavLst>
                                    </p:anim>
                                    <p:anim calcmode="lin" valueType="num">
                                      <p:cBhvr>
                                        <p:cTn id="113" dur="500" fill="hold"/>
                                        <p:tgtEl>
                                          <p:spTgt spid="3392543"/>
                                        </p:tgtEl>
                                        <p:attrNameLst>
                                          <p:attrName>ppt_y</p:attrName>
                                        </p:attrNameLst>
                                      </p:cBhvr>
                                      <p:tavLst>
                                        <p:tav tm="0">
                                          <p:val>
                                            <p:strVal val="#ppt_y-#ppt_h/2"/>
                                          </p:val>
                                        </p:tav>
                                        <p:tav tm="100000">
                                          <p:val>
                                            <p:strVal val="#ppt_y"/>
                                          </p:val>
                                        </p:tav>
                                      </p:tavLst>
                                    </p:anim>
                                    <p:anim calcmode="lin" valueType="num">
                                      <p:cBhvr>
                                        <p:cTn id="114" dur="500" fill="hold"/>
                                        <p:tgtEl>
                                          <p:spTgt spid="3392543"/>
                                        </p:tgtEl>
                                        <p:attrNameLst>
                                          <p:attrName>ppt_w</p:attrName>
                                        </p:attrNameLst>
                                      </p:cBhvr>
                                      <p:tavLst>
                                        <p:tav tm="0">
                                          <p:val>
                                            <p:strVal val="#ppt_w"/>
                                          </p:val>
                                        </p:tav>
                                        <p:tav tm="100000">
                                          <p:val>
                                            <p:strVal val="#ppt_w"/>
                                          </p:val>
                                        </p:tav>
                                      </p:tavLst>
                                    </p:anim>
                                    <p:anim calcmode="lin" valueType="num">
                                      <p:cBhvr>
                                        <p:cTn id="115" dur="500" fill="hold"/>
                                        <p:tgtEl>
                                          <p:spTgt spid="3392543"/>
                                        </p:tgtEl>
                                        <p:attrNameLst>
                                          <p:attrName>ppt_h</p:attrName>
                                        </p:attrNameLst>
                                      </p:cBhvr>
                                      <p:tavLst>
                                        <p:tav tm="0">
                                          <p:val>
                                            <p:fltVal val="0"/>
                                          </p:val>
                                        </p:tav>
                                        <p:tav tm="100000">
                                          <p:val>
                                            <p:strVal val="#ppt_h"/>
                                          </p:val>
                                        </p:tav>
                                      </p:tavLst>
                                    </p:anim>
                                  </p:childTnLst>
                                </p:cTn>
                              </p:par>
                              <p:par>
                                <p:cTn id="116" presetID="17" presetClass="entr" presetSubtype="1" fill="hold" nodeType="withEffect">
                                  <p:stCondLst>
                                    <p:cond delay="0"/>
                                  </p:stCondLst>
                                  <p:childTnLst>
                                    <p:set>
                                      <p:cBhvr>
                                        <p:cTn id="117" dur="1" fill="hold">
                                          <p:stCondLst>
                                            <p:cond delay="0"/>
                                          </p:stCondLst>
                                        </p:cTn>
                                        <p:tgtEl>
                                          <p:spTgt spid="3392544"/>
                                        </p:tgtEl>
                                        <p:attrNameLst>
                                          <p:attrName>style.visibility</p:attrName>
                                        </p:attrNameLst>
                                      </p:cBhvr>
                                      <p:to>
                                        <p:strVal val="visible"/>
                                      </p:to>
                                    </p:set>
                                    <p:anim calcmode="lin" valueType="num">
                                      <p:cBhvr>
                                        <p:cTn id="118" dur="500" fill="hold"/>
                                        <p:tgtEl>
                                          <p:spTgt spid="3392544"/>
                                        </p:tgtEl>
                                        <p:attrNameLst>
                                          <p:attrName>ppt_x</p:attrName>
                                        </p:attrNameLst>
                                      </p:cBhvr>
                                      <p:tavLst>
                                        <p:tav tm="0">
                                          <p:val>
                                            <p:strVal val="#ppt_x"/>
                                          </p:val>
                                        </p:tav>
                                        <p:tav tm="100000">
                                          <p:val>
                                            <p:strVal val="#ppt_x"/>
                                          </p:val>
                                        </p:tav>
                                      </p:tavLst>
                                    </p:anim>
                                    <p:anim calcmode="lin" valueType="num">
                                      <p:cBhvr>
                                        <p:cTn id="119" dur="500" fill="hold"/>
                                        <p:tgtEl>
                                          <p:spTgt spid="3392544"/>
                                        </p:tgtEl>
                                        <p:attrNameLst>
                                          <p:attrName>ppt_y</p:attrName>
                                        </p:attrNameLst>
                                      </p:cBhvr>
                                      <p:tavLst>
                                        <p:tav tm="0">
                                          <p:val>
                                            <p:strVal val="#ppt_y-#ppt_h/2"/>
                                          </p:val>
                                        </p:tav>
                                        <p:tav tm="100000">
                                          <p:val>
                                            <p:strVal val="#ppt_y"/>
                                          </p:val>
                                        </p:tav>
                                      </p:tavLst>
                                    </p:anim>
                                    <p:anim calcmode="lin" valueType="num">
                                      <p:cBhvr>
                                        <p:cTn id="120" dur="500" fill="hold"/>
                                        <p:tgtEl>
                                          <p:spTgt spid="3392544"/>
                                        </p:tgtEl>
                                        <p:attrNameLst>
                                          <p:attrName>ppt_w</p:attrName>
                                        </p:attrNameLst>
                                      </p:cBhvr>
                                      <p:tavLst>
                                        <p:tav tm="0">
                                          <p:val>
                                            <p:strVal val="#ppt_w"/>
                                          </p:val>
                                        </p:tav>
                                        <p:tav tm="100000">
                                          <p:val>
                                            <p:strVal val="#ppt_w"/>
                                          </p:val>
                                        </p:tav>
                                      </p:tavLst>
                                    </p:anim>
                                    <p:anim calcmode="lin" valueType="num">
                                      <p:cBhvr>
                                        <p:cTn id="121" dur="500" fill="hold"/>
                                        <p:tgtEl>
                                          <p:spTgt spid="3392544"/>
                                        </p:tgtEl>
                                        <p:attrNameLst>
                                          <p:attrName>ppt_h</p:attrName>
                                        </p:attrNameLst>
                                      </p:cBhvr>
                                      <p:tavLst>
                                        <p:tav tm="0">
                                          <p:val>
                                            <p:fltVal val="0"/>
                                          </p:val>
                                        </p:tav>
                                        <p:tav tm="100000">
                                          <p:val>
                                            <p:strVal val="#ppt_h"/>
                                          </p:val>
                                        </p:tav>
                                      </p:tavLst>
                                    </p:anim>
                                  </p:childTnLst>
                                </p:cTn>
                              </p:par>
                              <p:par>
                                <p:cTn id="122" presetID="17" presetClass="entr" presetSubtype="1" fill="hold" nodeType="withEffect">
                                  <p:stCondLst>
                                    <p:cond delay="0"/>
                                  </p:stCondLst>
                                  <p:childTnLst>
                                    <p:set>
                                      <p:cBhvr>
                                        <p:cTn id="123" dur="1" fill="hold">
                                          <p:stCondLst>
                                            <p:cond delay="0"/>
                                          </p:stCondLst>
                                        </p:cTn>
                                        <p:tgtEl>
                                          <p:spTgt spid="3392545"/>
                                        </p:tgtEl>
                                        <p:attrNameLst>
                                          <p:attrName>style.visibility</p:attrName>
                                        </p:attrNameLst>
                                      </p:cBhvr>
                                      <p:to>
                                        <p:strVal val="visible"/>
                                      </p:to>
                                    </p:set>
                                    <p:anim calcmode="lin" valueType="num">
                                      <p:cBhvr>
                                        <p:cTn id="124" dur="500" fill="hold"/>
                                        <p:tgtEl>
                                          <p:spTgt spid="3392545"/>
                                        </p:tgtEl>
                                        <p:attrNameLst>
                                          <p:attrName>ppt_x</p:attrName>
                                        </p:attrNameLst>
                                      </p:cBhvr>
                                      <p:tavLst>
                                        <p:tav tm="0">
                                          <p:val>
                                            <p:strVal val="#ppt_x"/>
                                          </p:val>
                                        </p:tav>
                                        <p:tav tm="100000">
                                          <p:val>
                                            <p:strVal val="#ppt_x"/>
                                          </p:val>
                                        </p:tav>
                                      </p:tavLst>
                                    </p:anim>
                                    <p:anim calcmode="lin" valueType="num">
                                      <p:cBhvr>
                                        <p:cTn id="125" dur="500" fill="hold"/>
                                        <p:tgtEl>
                                          <p:spTgt spid="3392545"/>
                                        </p:tgtEl>
                                        <p:attrNameLst>
                                          <p:attrName>ppt_y</p:attrName>
                                        </p:attrNameLst>
                                      </p:cBhvr>
                                      <p:tavLst>
                                        <p:tav tm="0">
                                          <p:val>
                                            <p:strVal val="#ppt_y-#ppt_h/2"/>
                                          </p:val>
                                        </p:tav>
                                        <p:tav tm="100000">
                                          <p:val>
                                            <p:strVal val="#ppt_y"/>
                                          </p:val>
                                        </p:tav>
                                      </p:tavLst>
                                    </p:anim>
                                    <p:anim calcmode="lin" valueType="num">
                                      <p:cBhvr>
                                        <p:cTn id="126" dur="500" fill="hold"/>
                                        <p:tgtEl>
                                          <p:spTgt spid="3392545"/>
                                        </p:tgtEl>
                                        <p:attrNameLst>
                                          <p:attrName>ppt_w</p:attrName>
                                        </p:attrNameLst>
                                      </p:cBhvr>
                                      <p:tavLst>
                                        <p:tav tm="0">
                                          <p:val>
                                            <p:strVal val="#ppt_w"/>
                                          </p:val>
                                        </p:tav>
                                        <p:tav tm="100000">
                                          <p:val>
                                            <p:strVal val="#ppt_w"/>
                                          </p:val>
                                        </p:tav>
                                      </p:tavLst>
                                    </p:anim>
                                    <p:anim calcmode="lin" valueType="num">
                                      <p:cBhvr>
                                        <p:cTn id="127" dur="500" fill="hold"/>
                                        <p:tgtEl>
                                          <p:spTgt spid="3392545"/>
                                        </p:tgtEl>
                                        <p:attrNameLst>
                                          <p:attrName>ppt_h</p:attrName>
                                        </p:attrNameLst>
                                      </p:cBhvr>
                                      <p:tavLst>
                                        <p:tav tm="0">
                                          <p:val>
                                            <p:fltVal val="0"/>
                                          </p:val>
                                        </p:tav>
                                        <p:tav tm="100000">
                                          <p:val>
                                            <p:strVal val="#ppt_h"/>
                                          </p:val>
                                        </p:tav>
                                      </p:tavLst>
                                    </p:anim>
                                  </p:childTnLst>
                                </p:cTn>
                              </p:par>
                              <p:par>
                                <p:cTn id="128" presetID="17" presetClass="entr" presetSubtype="1" fill="hold" nodeType="withEffect">
                                  <p:stCondLst>
                                    <p:cond delay="0"/>
                                  </p:stCondLst>
                                  <p:childTnLst>
                                    <p:set>
                                      <p:cBhvr>
                                        <p:cTn id="129" dur="1" fill="hold">
                                          <p:stCondLst>
                                            <p:cond delay="0"/>
                                          </p:stCondLst>
                                        </p:cTn>
                                        <p:tgtEl>
                                          <p:spTgt spid="3392546"/>
                                        </p:tgtEl>
                                        <p:attrNameLst>
                                          <p:attrName>style.visibility</p:attrName>
                                        </p:attrNameLst>
                                      </p:cBhvr>
                                      <p:to>
                                        <p:strVal val="visible"/>
                                      </p:to>
                                    </p:set>
                                    <p:anim calcmode="lin" valueType="num">
                                      <p:cBhvr>
                                        <p:cTn id="130" dur="500" fill="hold"/>
                                        <p:tgtEl>
                                          <p:spTgt spid="3392546"/>
                                        </p:tgtEl>
                                        <p:attrNameLst>
                                          <p:attrName>ppt_x</p:attrName>
                                        </p:attrNameLst>
                                      </p:cBhvr>
                                      <p:tavLst>
                                        <p:tav tm="0">
                                          <p:val>
                                            <p:strVal val="#ppt_x"/>
                                          </p:val>
                                        </p:tav>
                                        <p:tav tm="100000">
                                          <p:val>
                                            <p:strVal val="#ppt_x"/>
                                          </p:val>
                                        </p:tav>
                                      </p:tavLst>
                                    </p:anim>
                                    <p:anim calcmode="lin" valueType="num">
                                      <p:cBhvr>
                                        <p:cTn id="131" dur="500" fill="hold"/>
                                        <p:tgtEl>
                                          <p:spTgt spid="3392546"/>
                                        </p:tgtEl>
                                        <p:attrNameLst>
                                          <p:attrName>ppt_y</p:attrName>
                                        </p:attrNameLst>
                                      </p:cBhvr>
                                      <p:tavLst>
                                        <p:tav tm="0">
                                          <p:val>
                                            <p:strVal val="#ppt_y-#ppt_h/2"/>
                                          </p:val>
                                        </p:tav>
                                        <p:tav tm="100000">
                                          <p:val>
                                            <p:strVal val="#ppt_y"/>
                                          </p:val>
                                        </p:tav>
                                      </p:tavLst>
                                    </p:anim>
                                    <p:anim calcmode="lin" valueType="num">
                                      <p:cBhvr>
                                        <p:cTn id="132" dur="500" fill="hold"/>
                                        <p:tgtEl>
                                          <p:spTgt spid="3392546"/>
                                        </p:tgtEl>
                                        <p:attrNameLst>
                                          <p:attrName>ppt_w</p:attrName>
                                        </p:attrNameLst>
                                      </p:cBhvr>
                                      <p:tavLst>
                                        <p:tav tm="0">
                                          <p:val>
                                            <p:strVal val="#ppt_w"/>
                                          </p:val>
                                        </p:tav>
                                        <p:tav tm="100000">
                                          <p:val>
                                            <p:strVal val="#ppt_w"/>
                                          </p:val>
                                        </p:tav>
                                      </p:tavLst>
                                    </p:anim>
                                    <p:anim calcmode="lin" valueType="num">
                                      <p:cBhvr>
                                        <p:cTn id="133" dur="500" fill="hold"/>
                                        <p:tgtEl>
                                          <p:spTgt spid="3392546"/>
                                        </p:tgtEl>
                                        <p:attrNameLst>
                                          <p:attrName>ppt_h</p:attrName>
                                        </p:attrNameLst>
                                      </p:cBhvr>
                                      <p:tavLst>
                                        <p:tav tm="0">
                                          <p:val>
                                            <p:fltVal val="0"/>
                                          </p:val>
                                        </p:tav>
                                        <p:tav tm="100000">
                                          <p:val>
                                            <p:strVal val="#ppt_h"/>
                                          </p:val>
                                        </p:tav>
                                      </p:tavLst>
                                    </p:anim>
                                  </p:childTnLst>
                                </p:cTn>
                              </p:par>
                              <p:par>
                                <p:cTn id="134" presetID="17" presetClass="entr" presetSubtype="1" fill="hold" nodeType="withEffect">
                                  <p:stCondLst>
                                    <p:cond delay="0"/>
                                  </p:stCondLst>
                                  <p:childTnLst>
                                    <p:set>
                                      <p:cBhvr>
                                        <p:cTn id="135" dur="1" fill="hold">
                                          <p:stCondLst>
                                            <p:cond delay="0"/>
                                          </p:stCondLst>
                                        </p:cTn>
                                        <p:tgtEl>
                                          <p:spTgt spid="3392547"/>
                                        </p:tgtEl>
                                        <p:attrNameLst>
                                          <p:attrName>style.visibility</p:attrName>
                                        </p:attrNameLst>
                                      </p:cBhvr>
                                      <p:to>
                                        <p:strVal val="visible"/>
                                      </p:to>
                                    </p:set>
                                    <p:anim calcmode="lin" valueType="num">
                                      <p:cBhvr>
                                        <p:cTn id="136" dur="500" fill="hold"/>
                                        <p:tgtEl>
                                          <p:spTgt spid="3392547"/>
                                        </p:tgtEl>
                                        <p:attrNameLst>
                                          <p:attrName>ppt_x</p:attrName>
                                        </p:attrNameLst>
                                      </p:cBhvr>
                                      <p:tavLst>
                                        <p:tav tm="0">
                                          <p:val>
                                            <p:strVal val="#ppt_x"/>
                                          </p:val>
                                        </p:tav>
                                        <p:tav tm="100000">
                                          <p:val>
                                            <p:strVal val="#ppt_x"/>
                                          </p:val>
                                        </p:tav>
                                      </p:tavLst>
                                    </p:anim>
                                    <p:anim calcmode="lin" valueType="num">
                                      <p:cBhvr>
                                        <p:cTn id="137" dur="500" fill="hold"/>
                                        <p:tgtEl>
                                          <p:spTgt spid="3392547"/>
                                        </p:tgtEl>
                                        <p:attrNameLst>
                                          <p:attrName>ppt_y</p:attrName>
                                        </p:attrNameLst>
                                      </p:cBhvr>
                                      <p:tavLst>
                                        <p:tav tm="0">
                                          <p:val>
                                            <p:strVal val="#ppt_y-#ppt_h/2"/>
                                          </p:val>
                                        </p:tav>
                                        <p:tav tm="100000">
                                          <p:val>
                                            <p:strVal val="#ppt_y"/>
                                          </p:val>
                                        </p:tav>
                                      </p:tavLst>
                                    </p:anim>
                                    <p:anim calcmode="lin" valueType="num">
                                      <p:cBhvr>
                                        <p:cTn id="138" dur="500" fill="hold"/>
                                        <p:tgtEl>
                                          <p:spTgt spid="3392547"/>
                                        </p:tgtEl>
                                        <p:attrNameLst>
                                          <p:attrName>ppt_w</p:attrName>
                                        </p:attrNameLst>
                                      </p:cBhvr>
                                      <p:tavLst>
                                        <p:tav tm="0">
                                          <p:val>
                                            <p:strVal val="#ppt_w"/>
                                          </p:val>
                                        </p:tav>
                                        <p:tav tm="100000">
                                          <p:val>
                                            <p:strVal val="#ppt_w"/>
                                          </p:val>
                                        </p:tav>
                                      </p:tavLst>
                                    </p:anim>
                                    <p:anim calcmode="lin" valueType="num">
                                      <p:cBhvr>
                                        <p:cTn id="139" dur="500" fill="hold"/>
                                        <p:tgtEl>
                                          <p:spTgt spid="3392547"/>
                                        </p:tgtEl>
                                        <p:attrNameLst>
                                          <p:attrName>ppt_h</p:attrName>
                                        </p:attrNameLst>
                                      </p:cBhvr>
                                      <p:tavLst>
                                        <p:tav tm="0">
                                          <p:val>
                                            <p:fltVal val="0"/>
                                          </p:val>
                                        </p:tav>
                                        <p:tav tm="100000">
                                          <p:val>
                                            <p:strVal val="#ppt_h"/>
                                          </p:val>
                                        </p:tav>
                                      </p:tavLst>
                                    </p:anim>
                                  </p:childTnLst>
                                </p:cTn>
                              </p:par>
                              <p:par>
                                <p:cTn id="140" presetID="17" presetClass="entr" presetSubtype="1" fill="hold" nodeType="withEffect">
                                  <p:stCondLst>
                                    <p:cond delay="0"/>
                                  </p:stCondLst>
                                  <p:childTnLst>
                                    <p:set>
                                      <p:cBhvr>
                                        <p:cTn id="141" dur="1" fill="hold">
                                          <p:stCondLst>
                                            <p:cond delay="0"/>
                                          </p:stCondLst>
                                        </p:cTn>
                                        <p:tgtEl>
                                          <p:spTgt spid="3392548"/>
                                        </p:tgtEl>
                                        <p:attrNameLst>
                                          <p:attrName>style.visibility</p:attrName>
                                        </p:attrNameLst>
                                      </p:cBhvr>
                                      <p:to>
                                        <p:strVal val="visible"/>
                                      </p:to>
                                    </p:set>
                                    <p:anim calcmode="lin" valueType="num">
                                      <p:cBhvr>
                                        <p:cTn id="142" dur="500" fill="hold"/>
                                        <p:tgtEl>
                                          <p:spTgt spid="3392548"/>
                                        </p:tgtEl>
                                        <p:attrNameLst>
                                          <p:attrName>ppt_x</p:attrName>
                                        </p:attrNameLst>
                                      </p:cBhvr>
                                      <p:tavLst>
                                        <p:tav tm="0">
                                          <p:val>
                                            <p:strVal val="#ppt_x"/>
                                          </p:val>
                                        </p:tav>
                                        <p:tav tm="100000">
                                          <p:val>
                                            <p:strVal val="#ppt_x"/>
                                          </p:val>
                                        </p:tav>
                                      </p:tavLst>
                                    </p:anim>
                                    <p:anim calcmode="lin" valueType="num">
                                      <p:cBhvr>
                                        <p:cTn id="143" dur="500" fill="hold"/>
                                        <p:tgtEl>
                                          <p:spTgt spid="3392548"/>
                                        </p:tgtEl>
                                        <p:attrNameLst>
                                          <p:attrName>ppt_y</p:attrName>
                                        </p:attrNameLst>
                                      </p:cBhvr>
                                      <p:tavLst>
                                        <p:tav tm="0">
                                          <p:val>
                                            <p:strVal val="#ppt_y-#ppt_h/2"/>
                                          </p:val>
                                        </p:tav>
                                        <p:tav tm="100000">
                                          <p:val>
                                            <p:strVal val="#ppt_y"/>
                                          </p:val>
                                        </p:tav>
                                      </p:tavLst>
                                    </p:anim>
                                    <p:anim calcmode="lin" valueType="num">
                                      <p:cBhvr>
                                        <p:cTn id="144" dur="500" fill="hold"/>
                                        <p:tgtEl>
                                          <p:spTgt spid="3392548"/>
                                        </p:tgtEl>
                                        <p:attrNameLst>
                                          <p:attrName>ppt_w</p:attrName>
                                        </p:attrNameLst>
                                      </p:cBhvr>
                                      <p:tavLst>
                                        <p:tav tm="0">
                                          <p:val>
                                            <p:strVal val="#ppt_w"/>
                                          </p:val>
                                        </p:tav>
                                        <p:tav tm="100000">
                                          <p:val>
                                            <p:strVal val="#ppt_w"/>
                                          </p:val>
                                        </p:tav>
                                      </p:tavLst>
                                    </p:anim>
                                    <p:anim calcmode="lin" valueType="num">
                                      <p:cBhvr>
                                        <p:cTn id="145" dur="500" fill="hold"/>
                                        <p:tgtEl>
                                          <p:spTgt spid="3392548"/>
                                        </p:tgtEl>
                                        <p:attrNameLst>
                                          <p:attrName>ppt_h</p:attrName>
                                        </p:attrNameLst>
                                      </p:cBhvr>
                                      <p:tavLst>
                                        <p:tav tm="0">
                                          <p:val>
                                            <p:fltVal val="0"/>
                                          </p:val>
                                        </p:tav>
                                        <p:tav tm="100000">
                                          <p:val>
                                            <p:strVal val="#ppt_h"/>
                                          </p:val>
                                        </p:tav>
                                      </p:tavLst>
                                    </p:anim>
                                  </p:childTnLst>
                                </p:cTn>
                              </p:par>
                              <p:par>
                                <p:cTn id="146" presetID="17" presetClass="entr" presetSubtype="1" fill="hold" nodeType="withEffect">
                                  <p:stCondLst>
                                    <p:cond delay="0"/>
                                  </p:stCondLst>
                                  <p:childTnLst>
                                    <p:set>
                                      <p:cBhvr>
                                        <p:cTn id="147" dur="1" fill="hold">
                                          <p:stCondLst>
                                            <p:cond delay="0"/>
                                          </p:stCondLst>
                                        </p:cTn>
                                        <p:tgtEl>
                                          <p:spTgt spid="3392549"/>
                                        </p:tgtEl>
                                        <p:attrNameLst>
                                          <p:attrName>style.visibility</p:attrName>
                                        </p:attrNameLst>
                                      </p:cBhvr>
                                      <p:to>
                                        <p:strVal val="visible"/>
                                      </p:to>
                                    </p:set>
                                    <p:anim calcmode="lin" valueType="num">
                                      <p:cBhvr>
                                        <p:cTn id="148" dur="500" fill="hold"/>
                                        <p:tgtEl>
                                          <p:spTgt spid="3392549"/>
                                        </p:tgtEl>
                                        <p:attrNameLst>
                                          <p:attrName>ppt_x</p:attrName>
                                        </p:attrNameLst>
                                      </p:cBhvr>
                                      <p:tavLst>
                                        <p:tav tm="0">
                                          <p:val>
                                            <p:strVal val="#ppt_x"/>
                                          </p:val>
                                        </p:tav>
                                        <p:tav tm="100000">
                                          <p:val>
                                            <p:strVal val="#ppt_x"/>
                                          </p:val>
                                        </p:tav>
                                      </p:tavLst>
                                    </p:anim>
                                    <p:anim calcmode="lin" valueType="num">
                                      <p:cBhvr>
                                        <p:cTn id="149" dur="500" fill="hold"/>
                                        <p:tgtEl>
                                          <p:spTgt spid="3392549"/>
                                        </p:tgtEl>
                                        <p:attrNameLst>
                                          <p:attrName>ppt_y</p:attrName>
                                        </p:attrNameLst>
                                      </p:cBhvr>
                                      <p:tavLst>
                                        <p:tav tm="0">
                                          <p:val>
                                            <p:strVal val="#ppt_y-#ppt_h/2"/>
                                          </p:val>
                                        </p:tav>
                                        <p:tav tm="100000">
                                          <p:val>
                                            <p:strVal val="#ppt_y"/>
                                          </p:val>
                                        </p:tav>
                                      </p:tavLst>
                                    </p:anim>
                                    <p:anim calcmode="lin" valueType="num">
                                      <p:cBhvr>
                                        <p:cTn id="150" dur="500" fill="hold"/>
                                        <p:tgtEl>
                                          <p:spTgt spid="3392549"/>
                                        </p:tgtEl>
                                        <p:attrNameLst>
                                          <p:attrName>ppt_w</p:attrName>
                                        </p:attrNameLst>
                                      </p:cBhvr>
                                      <p:tavLst>
                                        <p:tav tm="0">
                                          <p:val>
                                            <p:strVal val="#ppt_w"/>
                                          </p:val>
                                        </p:tav>
                                        <p:tav tm="100000">
                                          <p:val>
                                            <p:strVal val="#ppt_w"/>
                                          </p:val>
                                        </p:tav>
                                      </p:tavLst>
                                    </p:anim>
                                    <p:anim calcmode="lin" valueType="num">
                                      <p:cBhvr>
                                        <p:cTn id="151" dur="500" fill="hold"/>
                                        <p:tgtEl>
                                          <p:spTgt spid="3392549"/>
                                        </p:tgtEl>
                                        <p:attrNameLst>
                                          <p:attrName>ppt_h</p:attrName>
                                        </p:attrNameLst>
                                      </p:cBhvr>
                                      <p:tavLst>
                                        <p:tav tm="0">
                                          <p:val>
                                            <p:fltVal val="0"/>
                                          </p:val>
                                        </p:tav>
                                        <p:tav tm="100000">
                                          <p:val>
                                            <p:strVal val="#ppt_h"/>
                                          </p:val>
                                        </p:tav>
                                      </p:tavLst>
                                    </p:anim>
                                  </p:childTnLst>
                                </p:cTn>
                              </p:par>
                              <p:par>
                                <p:cTn id="152" presetID="17" presetClass="entr" presetSubtype="1" fill="hold" nodeType="withEffect">
                                  <p:stCondLst>
                                    <p:cond delay="0"/>
                                  </p:stCondLst>
                                  <p:childTnLst>
                                    <p:set>
                                      <p:cBhvr>
                                        <p:cTn id="153" dur="1" fill="hold">
                                          <p:stCondLst>
                                            <p:cond delay="0"/>
                                          </p:stCondLst>
                                        </p:cTn>
                                        <p:tgtEl>
                                          <p:spTgt spid="3392550"/>
                                        </p:tgtEl>
                                        <p:attrNameLst>
                                          <p:attrName>style.visibility</p:attrName>
                                        </p:attrNameLst>
                                      </p:cBhvr>
                                      <p:to>
                                        <p:strVal val="visible"/>
                                      </p:to>
                                    </p:set>
                                    <p:anim calcmode="lin" valueType="num">
                                      <p:cBhvr>
                                        <p:cTn id="154" dur="500" fill="hold"/>
                                        <p:tgtEl>
                                          <p:spTgt spid="3392550"/>
                                        </p:tgtEl>
                                        <p:attrNameLst>
                                          <p:attrName>ppt_x</p:attrName>
                                        </p:attrNameLst>
                                      </p:cBhvr>
                                      <p:tavLst>
                                        <p:tav tm="0">
                                          <p:val>
                                            <p:strVal val="#ppt_x"/>
                                          </p:val>
                                        </p:tav>
                                        <p:tav tm="100000">
                                          <p:val>
                                            <p:strVal val="#ppt_x"/>
                                          </p:val>
                                        </p:tav>
                                      </p:tavLst>
                                    </p:anim>
                                    <p:anim calcmode="lin" valueType="num">
                                      <p:cBhvr>
                                        <p:cTn id="155" dur="500" fill="hold"/>
                                        <p:tgtEl>
                                          <p:spTgt spid="3392550"/>
                                        </p:tgtEl>
                                        <p:attrNameLst>
                                          <p:attrName>ppt_y</p:attrName>
                                        </p:attrNameLst>
                                      </p:cBhvr>
                                      <p:tavLst>
                                        <p:tav tm="0">
                                          <p:val>
                                            <p:strVal val="#ppt_y-#ppt_h/2"/>
                                          </p:val>
                                        </p:tav>
                                        <p:tav tm="100000">
                                          <p:val>
                                            <p:strVal val="#ppt_y"/>
                                          </p:val>
                                        </p:tav>
                                      </p:tavLst>
                                    </p:anim>
                                    <p:anim calcmode="lin" valueType="num">
                                      <p:cBhvr>
                                        <p:cTn id="156" dur="500" fill="hold"/>
                                        <p:tgtEl>
                                          <p:spTgt spid="3392550"/>
                                        </p:tgtEl>
                                        <p:attrNameLst>
                                          <p:attrName>ppt_w</p:attrName>
                                        </p:attrNameLst>
                                      </p:cBhvr>
                                      <p:tavLst>
                                        <p:tav tm="0">
                                          <p:val>
                                            <p:strVal val="#ppt_w"/>
                                          </p:val>
                                        </p:tav>
                                        <p:tav tm="100000">
                                          <p:val>
                                            <p:strVal val="#ppt_w"/>
                                          </p:val>
                                        </p:tav>
                                      </p:tavLst>
                                    </p:anim>
                                    <p:anim calcmode="lin" valueType="num">
                                      <p:cBhvr>
                                        <p:cTn id="157" dur="500" fill="hold"/>
                                        <p:tgtEl>
                                          <p:spTgt spid="3392550"/>
                                        </p:tgtEl>
                                        <p:attrNameLst>
                                          <p:attrName>ppt_h</p:attrName>
                                        </p:attrNameLst>
                                      </p:cBhvr>
                                      <p:tavLst>
                                        <p:tav tm="0">
                                          <p:val>
                                            <p:fltVal val="0"/>
                                          </p:val>
                                        </p:tav>
                                        <p:tav tm="100000">
                                          <p:val>
                                            <p:strVal val="#ppt_h"/>
                                          </p:val>
                                        </p:tav>
                                      </p:tavLst>
                                    </p:anim>
                                  </p:childTnLst>
                                </p:cTn>
                              </p:par>
                            </p:childTnLst>
                          </p:cTn>
                        </p:par>
                        <p:par>
                          <p:cTn id="158" fill="hold" nodeType="afterGroup">
                            <p:stCondLst>
                              <p:cond delay="500"/>
                            </p:stCondLst>
                            <p:childTnLst>
                              <p:par>
                                <p:cTn id="159" presetID="29" presetClass="entr" presetSubtype="0" fill="hold" grpId="0" nodeType="afterEffect">
                                  <p:stCondLst>
                                    <p:cond delay="0"/>
                                  </p:stCondLst>
                                  <p:childTnLst>
                                    <p:set>
                                      <p:cBhvr>
                                        <p:cTn id="160" dur="1" fill="hold">
                                          <p:stCondLst>
                                            <p:cond delay="0"/>
                                          </p:stCondLst>
                                        </p:cTn>
                                        <p:tgtEl>
                                          <p:spTgt spid="3392518"/>
                                        </p:tgtEl>
                                        <p:attrNameLst>
                                          <p:attrName>style.visibility</p:attrName>
                                        </p:attrNameLst>
                                      </p:cBhvr>
                                      <p:to>
                                        <p:strVal val="visible"/>
                                      </p:to>
                                    </p:set>
                                    <p:anim calcmode="lin" valueType="num">
                                      <p:cBhvr>
                                        <p:cTn id="161" dur="1000" fill="hold"/>
                                        <p:tgtEl>
                                          <p:spTgt spid="3392518"/>
                                        </p:tgtEl>
                                        <p:attrNameLst>
                                          <p:attrName>ppt_x</p:attrName>
                                        </p:attrNameLst>
                                      </p:cBhvr>
                                      <p:tavLst>
                                        <p:tav tm="0">
                                          <p:val>
                                            <p:strVal val="#ppt_x-.2"/>
                                          </p:val>
                                        </p:tav>
                                        <p:tav tm="100000">
                                          <p:val>
                                            <p:strVal val="#ppt_x"/>
                                          </p:val>
                                        </p:tav>
                                      </p:tavLst>
                                    </p:anim>
                                    <p:anim calcmode="lin" valueType="num">
                                      <p:cBhvr>
                                        <p:cTn id="162" dur="1000" fill="hold"/>
                                        <p:tgtEl>
                                          <p:spTgt spid="3392518"/>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392518"/>
                                        </p:tgtEl>
                                      </p:cBhvr>
                                    </p:animEffect>
                                  </p:childTnLst>
                                </p:cTn>
                              </p:par>
                              <p:par>
                                <p:cTn id="164" presetID="29" presetClass="entr" presetSubtype="0" fill="hold" grpId="0" nodeType="withEffect">
                                  <p:stCondLst>
                                    <p:cond delay="0"/>
                                  </p:stCondLst>
                                  <p:childTnLst>
                                    <p:set>
                                      <p:cBhvr>
                                        <p:cTn id="165" dur="1" fill="hold">
                                          <p:stCondLst>
                                            <p:cond delay="0"/>
                                          </p:stCondLst>
                                        </p:cTn>
                                        <p:tgtEl>
                                          <p:spTgt spid="3392519"/>
                                        </p:tgtEl>
                                        <p:attrNameLst>
                                          <p:attrName>style.visibility</p:attrName>
                                        </p:attrNameLst>
                                      </p:cBhvr>
                                      <p:to>
                                        <p:strVal val="visible"/>
                                      </p:to>
                                    </p:set>
                                    <p:anim calcmode="lin" valueType="num">
                                      <p:cBhvr>
                                        <p:cTn id="166" dur="1000" fill="hold"/>
                                        <p:tgtEl>
                                          <p:spTgt spid="3392519"/>
                                        </p:tgtEl>
                                        <p:attrNameLst>
                                          <p:attrName>ppt_x</p:attrName>
                                        </p:attrNameLst>
                                      </p:cBhvr>
                                      <p:tavLst>
                                        <p:tav tm="0">
                                          <p:val>
                                            <p:strVal val="#ppt_x-.2"/>
                                          </p:val>
                                        </p:tav>
                                        <p:tav tm="100000">
                                          <p:val>
                                            <p:strVal val="#ppt_x"/>
                                          </p:val>
                                        </p:tav>
                                      </p:tavLst>
                                    </p:anim>
                                    <p:anim calcmode="lin" valueType="num">
                                      <p:cBhvr>
                                        <p:cTn id="167" dur="1000" fill="hold"/>
                                        <p:tgtEl>
                                          <p:spTgt spid="3392519"/>
                                        </p:tgtEl>
                                        <p:attrNameLst>
                                          <p:attrName>ppt_y</p:attrName>
                                        </p:attrNameLst>
                                      </p:cBhvr>
                                      <p:tavLst>
                                        <p:tav tm="0">
                                          <p:val>
                                            <p:strVal val="#ppt_y"/>
                                          </p:val>
                                        </p:tav>
                                        <p:tav tm="100000">
                                          <p:val>
                                            <p:strVal val="#ppt_y"/>
                                          </p:val>
                                        </p:tav>
                                      </p:tavLst>
                                    </p:anim>
                                    <p:animEffect transition="in" filter="wipe(right)" prLst="gradientSize: 0.1">
                                      <p:cBhvr>
                                        <p:cTn id="168" dur="1000"/>
                                        <p:tgtEl>
                                          <p:spTgt spid="3392519"/>
                                        </p:tgtEl>
                                      </p:cBhvr>
                                    </p:animEffect>
                                  </p:childTnLst>
                                </p:cTn>
                              </p:par>
                              <p:par>
                                <p:cTn id="169" presetID="29" presetClass="entr" presetSubtype="0" fill="hold" grpId="0" nodeType="withEffect">
                                  <p:stCondLst>
                                    <p:cond delay="0"/>
                                  </p:stCondLst>
                                  <p:childTnLst>
                                    <p:set>
                                      <p:cBhvr>
                                        <p:cTn id="170" dur="1" fill="hold">
                                          <p:stCondLst>
                                            <p:cond delay="0"/>
                                          </p:stCondLst>
                                        </p:cTn>
                                        <p:tgtEl>
                                          <p:spTgt spid="3392520"/>
                                        </p:tgtEl>
                                        <p:attrNameLst>
                                          <p:attrName>style.visibility</p:attrName>
                                        </p:attrNameLst>
                                      </p:cBhvr>
                                      <p:to>
                                        <p:strVal val="visible"/>
                                      </p:to>
                                    </p:set>
                                    <p:anim calcmode="lin" valueType="num">
                                      <p:cBhvr>
                                        <p:cTn id="171" dur="1000" fill="hold"/>
                                        <p:tgtEl>
                                          <p:spTgt spid="3392520"/>
                                        </p:tgtEl>
                                        <p:attrNameLst>
                                          <p:attrName>ppt_x</p:attrName>
                                        </p:attrNameLst>
                                      </p:cBhvr>
                                      <p:tavLst>
                                        <p:tav tm="0">
                                          <p:val>
                                            <p:strVal val="#ppt_x-.2"/>
                                          </p:val>
                                        </p:tav>
                                        <p:tav tm="100000">
                                          <p:val>
                                            <p:strVal val="#ppt_x"/>
                                          </p:val>
                                        </p:tav>
                                      </p:tavLst>
                                    </p:anim>
                                    <p:anim calcmode="lin" valueType="num">
                                      <p:cBhvr>
                                        <p:cTn id="172" dur="1000" fill="hold"/>
                                        <p:tgtEl>
                                          <p:spTgt spid="3392520"/>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3392520"/>
                                        </p:tgtEl>
                                      </p:cBhvr>
                                    </p:animEffect>
                                  </p:childTnLst>
                                </p:cTn>
                              </p:par>
                              <p:par>
                                <p:cTn id="174" presetID="29" presetClass="entr" presetSubtype="0" fill="hold" grpId="0" nodeType="withEffect">
                                  <p:stCondLst>
                                    <p:cond delay="0"/>
                                  </p:stCondLst>
                                  <p:childTnLst>
                                    <p:set>
                                      <p:cBhvr>
                                        <p:cTn id="175" dur="1" fill="hold">
                                          <p:stCondLst>
                                            <p:cond delay="0"/>
                                          </p:stCondLst>
                                        </p:cTn>
                                        <p:tgtEl>
                                          <p:spTgt spid="3392521"/>
                                        </p:tgtEl>
                                        <p:attrNameLst>
                                          <p:attrName>style.visibility</p:attrName>
                                        </p:attrNameLst>
                                      </p:cBhvr>
                                      <p:to>
                                        <p:strVal val="visible"/>
                                      </p:to>
                                    </p:set>
                                    <p:anim calcmode="lin" valueType="num">
                                      <p:cBhvr>
                                        <p:cTn id="176" dur="1000" fill="hold"/>
                                        <p:tgtEl>
                                          <p:spTgt spid="3392521"/>
                                        </p:tgtEl>
                                        <p:attrNameLst>
                                          <p:attrName>ppt_x</p:attrName>
                                        </p:attrNameLst>
                                      </p:cBhvr>
                                      <p:tavLst>
                                        <p:tav tm="0">
                                          <p:val>
                                            <p:strVal val="#ppt_x-.2"/>
                                          </p:val>
                                        </p:tav>
                                        <p:tav tm="100000">
                                          <p:val>
                                            <p:strVal val="#ppt_x"/>
                                          </p:val>
                                        </p:tav>
                                      </p:tavLst>
                                    </p:anim>
                                    <p:anim calcmode="lin" valueType="num">
                                      <p:cBhvr>
                                        <p:cTn id="177" dur="1000" fill="hold"/>
                                        <p:tgtEl>
                                          <p:spTgt spid="3392521"/>
                                        </p:tgtEl>
                                        <p:attrNameLst>
                                          <p:attrName>ppt_y</p:attrName>
                                        </p:attrNameLst>
                                      </p:cBhvr>
                                      <p:tavLst>
                                        <p:tav tm="0">
                                          <p:val>
                                            <p:strVal val="#ppt_y"/>
                                          </p:val>
                                        </p:tav>
                                        <p:tav tm="100000">
                                          <p:val>
                                            <p:strVal val="#ppt_y"/>
                                          </p:val>
                                        </p:tav>
                                      </p:tavLst>
                                    </p:anim>
                                    <p:animEffect transition="in" filter="wipe(right)" prLst="gradientSize: 0.1">
                                      <p:cBhvr>
                                        <p:cTn id="178" dur="1000"/>
                                        <p:tgtEl>
                                          <p:spTgt spid="3392521"/>
                                        </p:tgtEl>
                                      </p:cBhvr>
                                    </p:animEffect>
                                  </p:childTnLst>
                                </p:cTn>
                              </p:par>
                              <p:par>
                                <p:cTn id="179" presetID="29" presetClass="entr" presetSubtype="0" fill="hold" grpId="0" nodeType="withEffect">
                                  <p:stCondLst>
                                    <p:cond delay="0"/>
                                  </p:stCondLst>
                                  <p:childTnLst>
                                    <p:set>
                                      <p:cBhvr>
                                        <p:cTn id="180" dur="1" fill="hold">
                                          <p:stCondLst>
                                            <p:cond delay="0"/>
                                          </p:stCondLst>
                                        </p:cTn>
                                        <p:tgtEl>
                                          <p:spTgt spid="3392522"/>
                                        </p:tgtEl>
                                        <p:attrNameLst>
                                          <p:attrName>style.visibility</p:attrName>
                                        </p:attrNameLst>
                                      </p:cBhvr>
                                      <p:to>
                                        <p:strVal val="visible"/>
                                      </p:to>
                                    </p:set>
                                    <p:anim calcmode="lin" valueType="num">
                                      <p:cBhvr>
                                        <p:cTn id="181" dur="1000" fill="hold"/>
                                        <p:tgtEl>
                                          <p:spTgt spid="3392522"/>
                                        </p:tgtEl>
                                        <p:attrNameLst>
                                          <p:attrName>ppt_x</p:attrName>
                                        </p:attrNameLst>
                                      </p:cBhvr>
                                      <p:tavLst>
                                        <p:tav tm="0">
                                          <p:val>
                                            <p:strVal val="#ppt_x-.2"/>
                                          </p:val>
                                        </p:tav>
                                        <p:tav tm="100000">
                                          <p:val>
                                            <p:strVal val="#ppt_x"/>
                                          </p:val>
                                        </p:tav>
                                      </p:tavLst>
                                    </p:anim>
                                    <p:anim calcmode="lin" valueType="num">
                                      <p:cBhvr>
                                        <p:cTn id="182" dur="1000" fill="hold"/>
                                        <p:tgtEl>
                                          <p:spTgt spid="3392522"/>
                                        </p:tgtEl>
                                        <p:attrNameLst>
                                          <p:attrName>ppt_y</p:attrName>
                                        </p:attrNameLst>
                                      </p:cBhvr>
                                      <p:tavLst>
                                        <p:tav tm="0">
                                          <p:val>
                                            <p:strVal val="#ppt_y"/>
                                          </p:val>
                                        </p:tav>
                                        <p:tav tm="100000">
                                          <p:val>
                                            <p:strVal val="#ppt_y"/>
                                          </p:val>
                                        </p:tav>
                                      </p:tavLst>
                                    </p:anim>
                                    <p:animEffect transition="in" filter="wipe(right)" prLst="gradientSize: 0.1">
                                      <p:cBhvr>
                                        <p:cTn id="183" dur="1000"/>
                                        <p:tgtEl>
                                          <p:spTgt spid="3392522"/>
                                        </p:tgtEl>
                                      </p:cBhvr>
                                    </p:animEffect>
                                  </p:childTnLst>
                                </p:cTn>
                              </p:par>
                              <p:par>
                                <p:cTn id="184" presetID="29" presetClass="entr" presetSubtype="0" fill="hold" grpId="0" nodeType="withEffect">
                                  <p:stCondLst>
                                    <p:cond delay="0"/>
                                  </p:stCondLst>
                                  <p:childTnLst>
                                    <p:set>
                                      <p:cBhvr>
                                        <p:cTn id="185" dur="1" fill="hold">
                                          <p:stCondLst>
                                            <p:cond delay="0"/>
                                          </p:stCondLst>
                                        </p:cTn>
                                        <p:tgtEl>
                                          <p:spTgt spid="3392555"/>
                                        </p:tgtEl>
                                        <p:attrNameLst>
                                          <p:attrName>style.visibility</p:attrName>
                                        </p:attrNameLst>
                                      </p:cBhvr>
                                      <p:to>
                                        <p:strVal val="visible"/>
                                      </p:to>
                                    </p:set>
                                    <p:anim calcmode="lin" valueType="num">
                                      <p:cBhvr>
                                        <p:cTn id="186" dur="1000" fill="hold"/>
                                        <p:tgtEl>
                                          <p:spTgt spid="3392555"/>
                                        </p:tgtEl>
                                        <p:attrNameLst>
                                          <p:attrName>ppt_x</p:attrName>
                                        </p:attrNameLst>
                                      </p:cBhvr>
                                      <p:tavLst>
                                        <p:tav tm="0">
                                          <p:val>
                                            <p:strVal val="#ppt_x-.2"/>
                                          </p:val>
                                        </p:tav>
                                        <p:tav tm="100000">
                                          <p:val>
                                            <p:strVal val="#ppt_x"/>
                                          </p:val>
                                        </p:tav>
                                      </p:tavLst>
                                    </p:anim>
                                    <p:anim calcmode="lin" valueType="num">
                                      <p:cBhvr>
                                        <p:cTn id="187" dur="1000" fill="hold"/>
                                        <p:tgtEl>
                                          <p:spTgt spid="3392555"/>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3392555"/>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3" presetClass="entr" presetSubtype="32" fill="hold" grpId="0" nodeType="clickEffect">
                                  <p:stCondLst>
                                    <p:cond delay="0"/>
                                  </p:stCondLst>
                                  <p:iterate type="lt">
                                    <p:tmPct val="10000"/>
                                  </p:iterate>
                                  <p:childTnLst>
                                    <p:set>
                                      <p:cBhvr>
                                        <p:cTn id="192" dur="1" fill="hold">
                                          <p:stCondLst>
                                            <p:cond delay="0"/>
                                          </p:stCondLst>
                                        </p:cTn>
                                        <p:tgtEl>
                                          <p:spTgt spid="3392558">
                                            <p:bg/>
                                          </p:spTgt>
                                        </p:tgtEl>
                                        <p:attrNameLst>
                                          <p:attrName>style.visibility</p:attrName>
                                        </p:attrNameLst>
                                      </p:cBhvr>
                                      <p:to>
                                        <p:strVal val="visible"/>
                                      </p:to>
                                    </p:set>
                                    <p:anim calcmode="lin" valueType="num">
                                      <p:cBhvr>
                                        <p:cTn id="193" dur="1000" fill="hold"/>
                                        <p:tgtEl>
                                          <p:spTgt spid="3392558">
                                            <p:bg/>
                                          </p:spTgt>
                                        </p:tgtEl>
                                        <p:attrNameLst>
                                          <p:attrName>ppt_w</p:attrName>
                                        </p:attrNameLst>
                                      </p:cBhvr>
                                      <p:tavLst>
                                        <p:tav tm="0">
                                          <p:val>
                                            <p:strVal val="4*#ppt_w"/>
                                          </p:val>
                                        </p:tav>
                                        <p:tav tm="100000">
                                          <p:val>
                                            <p:strVal val="#ppt_w"/>
                                          </p:val>
                                        </p:tav>
                                      </p:tavLst>
                                    </p:anim>
                                    <p:anim calcmode="lin" valueType="num">
                                      <p:cBhvr>
                                        <p:cTn id="194" dur="1000" fill="hold"/>
                                        <p:tgtEl>
                                          <p:spTgt spid="3392558">
                                            <p:bg/>
                                          </p:spTgt>
                                        </p:tgtEl>
                                        <p:attrNameLst>
                                          <p:attrName>ppt_h</p:attrName>
                                        </p:attrNameLst>
                                      </p:cBhvr>
                                      <p:tavLst>
                                        <p:tav tm="0">
                                          <p:val>
                                            <p:strVal val="4*#ppt_h"/>
                                          </p:val>
                                        </p:tav>
                                        <p:tav tm="100000">
                                          <p:val>
                                            <p:strVal val="#ppt_h"/>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3" presetClass="entr" presetSubtype="32" fill="hold" grpId="0" nodeType="clickEffect">
                                  <p:stCondLst>
                                    <p:cond delay="0"/>
                                  </p:stCondLst>
                                  <p:iterate type="lt">
                                    <p:tmPct val="10000"/>
                                  </p:iterate>
                                  <p:childTnLst>
                                    <p:set>
                                      <p:cBhvr>
                                        <p:cTn id="198" dur="1" fill="hold">
                                          <p:stCondLst>
                                            <p:cond delay="0"/>
                                          </p:stCondLst>
                                        </p:cTn>
                                        <p:tgtEl>
                                          <p:spTgt spid="3392558">
                                            <p:txEl>
                                              <p:pRg st="0" end="0"/>
                                            </p:txEl>
                                          </p:spTgt>
                                        </p:tgtEl>
                                        <p:attrNameLst>
                                          <p:attrName>style.visibility</p:attrName>
                                        </p:attrNameLst>
                                      </p:cBhvr>
                                      <p:to>
                                        <p:strVal val="visible"/>
                                      </p:to>
                                    </p:set>
                                    <p:anim calcmode="lin" valueType="num">
                                      <p:cBhvr>
                                        <p:cTn id="199" dur="1000" fill="hold"/>
                                        <p:tgtEl>
                                          <p:spTgt spid="3392558">
                                            <p:txEl>
                                              <p:pRg st="0" end="0"/>
                                            </p:txEl>
                                          </p:spTgt>
                                        </p:tgtEl>
                                        <p:attrNameLst>
                                          <p:attrName>ppt_w</p:attrName>
                                        </p:attrNameLst>
                                      </p:cBhvr>
                                      <p:tavLst>
                                        <p:tav tm="0">
                                          <p:val>
                                            <p:strVal val="4*#ppt_w"/>
                                          </p:val>
                                        </p:tav>
                                        <p:tav tm="100000">
                                          <p:val>
                                            <p:strVal val="#ppt_w"/>
                                          </p:val>
                                        </p:tav>
                                      </p:tavLst>
                                    </p:anim>
                                    <p:anim calcmode="lin" valueType="num">
                                      <p:cBhvr>
                                        <p:cTn id="200" dur="1000" fill="hold"/>
                                        <p:tgtEl>
                                          <p:spTgt spid="3392558">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8" presetClass="entr" presetSubtype="0" accel="50000" fill="hold" grpId="0" nodeType="clickEffect">
                                  <p:stCondLst>
                                    <p:cond delay="0"/>
                                  </p:stCondLst>
                                  <p:iterate type="lt">
                                    <p:tmPct val="50000"/>
                                  </p:iterate>
                                  <p:childTnLst>
                                    <p:set>
                                      <p:cBhvr>
                                        <p:cTn id="204" dur="1" fill="hold">
                                          <p:stCondLst>
                                            <p:cond delay="0"/>
                                          </p:stCondLst>
                                        </p:cTn>
                                        <p:tgtEl>
                                          <p:spTgt spid="3392524"/>
                                        </p:tgtEl>
                                        <p:attrNameLst>
                                          <p:attrName>style.visibility</p:attrName>
                                        </p:attrNameLst>
                                      </p:cBhvr>
                                      <p:to>
                                        <p:strVal val="visible"/>
                                      </p:to>
                                    </p:set>
                                    <p:set>
                                      <p:cBhvr>
                                        <p:cTn id="205" dur="228" fill="hold">
                                          <p:stCondLst>
                                            <p:cond delay="0"/>
                                          </p:stCondLst>
                                        </p:cTn>
                                        <p:tgtEl>
                                          <p:spTgt spid="3392524"/>
                                        </p:tgtEl>
                                        <p:attrNameLst>
                                          <p:attrName>style.rotation</p:attrName>
                                        </p:attrNameLst>
                                      </p:cBhvr>
                                      <p:to>
                                        <p:strVal val="-45.0"/>
                                      </p:to>
                                    </p:set>
                                    <p:anim calcmode="lin" valueType="num">
                                      <p:cBhvr>
                                        <p:cTn id="206" dur="228" fill="hold">
                                          <p:stCondLst>
                                            <p:cond delay="228"/>
                                          </p:stCondLst>
                                        </p:cTn>
                                        <p:tgtEl>
                                          <p:spTgt spid="3392524"/>
                                        </p:tgtEl>
                                        <p:attrNameLst>
                                          <p:attrName>style.rotation</p:attrName>
                                        </p:attrNameLst>
                                      </p:cBhvr>
                                      <p:tavLst>
                                        <p:tav tm="0">
                                          <p:val>
                                            <p:fltVal val="-45"/>
                                          </p:val>
                                        </p:tav>
                                        <p:tav tm="69900">
                                          <p:val>
                                            <p:fltVal val="45"/>
                                          </p:val>
                                        </p:tav>
                                        <p:tav tm="100000">
                                          <p:val>
                                            <p:fltVal val="0"/>
                                          </p:val>
                                        </p:tav>
                                      </p:tavLst>
                                    </p:anim>
                                    <p:anim calcmode="lin" valueType="num">
                                      <p:cBhvr>
                                        <p:cTn id="207" dur="228" fill="hold">
                                          <p:stCondLst>
                                            <p:cond delay="0"/>
                                          </p:stCondLst>
                                        </p:cTn>
                                        <p:tgtEl>
                                          <p:spTgt spid="3392524"/>
                                        </p:tgtEl>
                                        <p:attrNameLst>
                                          <p:attrName>ppt_y</p:attrName>
                                        </p:attrNameLst>
                                      </p:cBhvr>
                                      <p:tavLst>
                                        <p:tav tm="0">
                                          <p:val>
                                            <p:strVal val="#ppt_y-1"/>
                                          </p:val>
                                        </p:tav>
                                        <p:tav tm="100000">
                                          <p:val>
                                            <p:strVal val="#ppt_y-(0.354*#ppt_w-0.172*#ppt_h)"/>
                                          </p:val>
                                        </p:tav>
                                      </p:tavLst>
                                    </p:anim>
                                    <p:anim calcmode="lin" valueType="num">
                                      <p:cBhvr>
                                        <p:cTn id="208" dur="78" decel="50000" autoRev="1" fill="hold">
                                          <p:stCondLst>
                                            <p:cond delay="228"/>
                                          </p:stCondLst>
                                        </p:cTn>
                                        <p:tgtEl>
                                          <p:spTgt spid="3392524"/>
                                        </p:tgtEl>
                                        <p:attrNameLst>
                                          <p:attrName>ppt_y</p:attrName>
                                        </p:attrNameLst>
                                      </p:cBhvr>
                                      <p:tavLst>
                                        <p:tav tm="0">
                                          <p:val>
                                            <p:strVal val="#ppt_y-(0.354*#ppt_w-0.172*#ppt_h)"/>
                                          </p:val>
                                        </p:tav>
                                        <p:tav tm="100000">
                                          <p:val>
                                            <p:strVal val="#ppt_y-(0.354*#ppt_w-0.172*#ppt_h)-#ppt_h/2"/>
                                          </p:val>
                                        </p:tav>
                                      </p:tavLst>
                                    </p:anim>
                                    <p:anim calcmode="lin" valueType="num">
                                      <p:cBhvr>
                                        <p:cTn id="209" dur="68" fill="hold">
                                          <p:stCondLst>
                                            <p:cond delay="432"/>
                                          </p:stCondLst>
                                        </p:cTn>
                                        <p:tgtEl>
                                          <p:spTgt spid="3392524"/>
                                        </p:tgtEl>
                                        <p:attrNameLst>
                                          <p:attrName>ppt_y</p:attrName>
                                        </p:attrNameLst>
                                      </p:cBhvr>
                                      <p:tavLst>
                                        <p:tav tm="0">
                                          <p:val>
                                            <p:strVal val="#ppt_y-(0.354*#ppt_w-0.172*#ppt_h)"/>
                                          </p:val>
                                        </p:tav>
                                        <p:tav tm="100000">
                                          <p:val>
                                            <p:strVal val="#ppt_y"/>
                                          </p:val>
                                        </p:tav>
                                      </p:tavLst>
                                    </p:anim>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8" presetClass="entr" presetSubtype="0" accel="50000" fill="hold" grpId="0" nodeType="clickEffect">
                                  <p:stCondLst>
                                    <p:cond delay="0"/>
                                  </p:stCondLst>
                                  <p:iterate type="lt">
                                    <p:tmPct val="50000"/>
                                  </p:iterate>
                                  <p:childTnLst>
                                    <p:set>
                                      <p:cBhvr>
                                        <p:cTn id="213" dur="1" fill="hold">
                                          <p:stCondLst>
                                            <p:cond delay="0"/>
                                          </p:stCondLst>
                                        </p:cTn>
                                        <p:tgtEl>
                                          <p:spTgt spid="3392523"/>
                                        </p:tgtEl>
                                        <p:attrNameLst>
                                          <p:attrName>style.visibility</p:attrName>
                                        </p:attrNameLst>
                                      </p:cBhvr>
                                      <p:to>
                                        <p:strVal val="visible"/>
                                      </p:to>
                                    </p:set>
                                    <p:set>
                                      <p:cBhvr>
                                        <p:cTn id="214" dur="228" fill="hold">
                                          <p:stCondLst>
                                            <p:cond delay="0"/>
                                          </p:stCondLst>
                                        </p:cTn>
                                        <p:tgtEl>
                                          <p:spTgt spid="3392523"/>
                                        </p:tgtEl>
                                        <p:attrNameLst>
                                          <p:attrName>style.rotation</p:attrName>
                                        </p:attrNameLst>
                                      </p:cBhvr>
                                      <p:to>
                                        <p:strVal val="-45.0"/>
                                      </p:to>
                                    </p:set>
                                    <p:anim calcmode="lin" valueType="num">
                                      <p:cBhvr>
                                        <p:cTn id="215" dur="228" fill="hold">
                                          <p:stCondLst>
                                            <p:cond delay="228"/>
                                          </p:stCondLst>
                                        </p:cTn>
                                        <p:tgtEl>
                                          <p:spTgt spid="3392523"/>
                                        </p:tgtEl>
                                        <p:attrNameLst>
                                          <p:attrName>style.rotation</p:attrName>
                                        </p:attrNameLst>
                                      </p:cBhvr>
                                      <p:tavLst>
                                        <p:tav tm="0">
                                          <p:val>
                                            <p:fltVal val="-45"/>
                                          </p:val>
                                        </p:tav>
                                        <p:tav tm="69900">
                                          <p:val>
                                            <p:fltVal val="45"/>
                                          </p:val>
                                        </p:tav>
                                        <p:tav tm="100000">
                                          <p:val>
                                            <p:fltVal val="0"/>
                                          </p:val>
                                        </p:tav>
                                      </p:tavLst>
                                    </p:anim>
                                    <p:anim calcmode="lin" valueType="num">
                                      <p:cBhvr>
                                        <p:cTn id="216" dur="228" fill="hold">
                                          <p:stCondLst>
                                            <p:cond delay="0"/>
                                          </p:stCondLst>
                                        </p:cTn>
                                        <p:tgtEl>
                                          <p:spTgt spid="3392523"/>
                                        </p:tgtEl>
                                        <p:attrNameLst>
                                          <p:attrName>ppt_y</p:attrName>
                                        </p:attrNameLst>
                                      </p:cBhvr>
                                      <p:tavLst>
                                        <p:tav tm="0">
                                          <p:val>
                                            <p:strVal val="#ppt_y-1"/>
                                          </p:val>
                                        </p:tav>
                                        <p:tav tm="100000">
                                          <p:val>
                                            <p:strVal val="#ppt_y-(0.354*#ppt_w-0.172*#ppt_h)"/>
                                          </p:val>
                                        </p:tav>
                                      </p:tavLst>
                                    </p:anim>
                                    <p:anim calcmode="lin" valueType="num">
                                      <p:cBhvr>
                                        <p:cTn id="217" dur="78" decel="50000" autoRev="1" fill="hold">
                                          <p:stCondLst>
                                            <p:cond delay="228"/>
                                          </p:stCondLst>
                                        </p:cTn>
                                        <p:tgtEl>
                                          <p:spTgt spid="3392523"/>
                                        </p:tgtEl>
                                        <p:attrNameLst>
                                          <p:attrName>ppt_y</p:attrName>
                                        </p:attrNameLst>
                                      </p:cBhvr>
                                      <p:tavLst>
                                        <p:tav tm="0">
                                          <p:val>
                                            <p:strVal val="#ppt_y-(0.354*#ppt_w-0.172*#ppt_h)"/>
                                          </p:val>
                                        </p:tav>
                                        <p:tav tm="100000">
                                          <p:val>
                                            <p:strVal val="#ppt_y-(0.354*#ppt_w-0.172*#ppt_h)-#ppt_h/2"/>
                                          </p:val>
                                        </p:tav>
                                      </p:tavLst>
                                    </p:anim>
                                    <p:anim calcmode="lin" valueType="num">
                                      <p:cBhvr>
                                        <p:cTn id="218" dur="68" fill="hold">
                                          <p:stCondLst>
                                            <p:cond delay="432"/>
                                          </p:stCondLst>
                                        </p:cTn>
                                        <p:tgtEl>
                                          <p:spTgt spid="3392523"/>
                                        </p:tgtEl>
                                        <p:attrNameLst>
                                          <p:attrName>ppt_y</p:attrName>
                                        </p:attrNameLst>
                                      </p:cBhvr>
                                      <p:tavLst>
                                        <p:tav tm="0">
                                          <p:val>
                                            <p:strVal val="#ppt_y-(0.354*#ppt_w-0.172*#ppt_h)"/>
                                          </p:val>
                                        </p:tav>
                                        <p:tav tm="100000">
                                          <p:val>
                                            <p:strVal val="#ppt_y"/>
                                          </p:val>
                                        </p:tav>
                                      </p:tavLst>
                                    </p:anim>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7" presetClass="entr" presetSubtype="4" fill="hold" grpId="0" nodeType="clickEffect">
                                  <p:stCondLst>
                                    <p:cond delay="0"/>
                                  </p:stCondLst>
                                  <p:childTnLst>
                                    <p:set>
                                      <p:cBhvr>
                                        <p:cTn id="222" dur="1" fill="hold">
                                          <p:stCondLst>
                                            <p:cond delay="0"/>
                                          </p:stCondLst>
                                        </p:cTn>
                                        <p:tgtEl>
                                          <p:spTgt spid="3392562"/>
                                        </p:tgtEl>
                                        <p:attrNameLst>
                                          <p:attrName>style.visibility</p:attrName>
                                        </p:attrNameLst>
                                      </p:cBhvr>
                                      <p:to>
                                        <p:strVal val="visible"/>
                                      </p:to>
                                    </p:set>
                                    <p:anim calcmode="lin" valueType="num">
                                      <p:cBhvr>
                                        <p:cTn id="223" dur="500" fill="hold"/>
                                        <p:tgtEl>
                                          <p:spTgt spid="3392562"/>
                                        </p:tgtEl>
                                        <p:attrNameLst>
                                          <p:attrName>ppt_x</p:attrName>
                                        </p:attrNameLst>
                                      </p:cBhvr>
                                      <p:tavLst>
                                        <p:tav tm="0">
                                          <p:val>
                                            <p:strVal val="#ppt_x"/>
                                          </p:val>
                                        </p:tav>
                                        <p:tav tm="100000">
                                          <p:val>
                                            <p:strVal val="#ppt_x"/>
                                          </p:val>
                                        </p:tav>
                                      </p:tavLst>
                                    </p:anim>
                                    <p:anim calcmode="lin" valueType="num">
                                      <p:cBhvr>
                                        <p:cTn id="224" dur="500" fill="hold"/>
                                        <p:tgtEl>
                                          <p:spTgt spid="3392562"/>
                                        </p:tgtEl>
                                        <p:attrNameLst>
                                          <p:attrName>ppt_y</p:attrName>
                                        </p:attrNameLst>
                                      </p:cBhvr>
                                      <p:tavLst>
                                        <p:tav tm="0">
                                          <p:val>
                                            <p:strVal val="#ppt_y+#ppt_h/2"/>
                                          </p:val>
                                        </p:tav>
                                        <p:tav tm="100000">
                                          <p:val>
                                            <p:strVal val="#ppt_y"/>
                                          </p:val>
                                        </p:tav>
                                      </p:tavLst>
                                    </p:anim>
                                    <p:anim calcmode="lin" valueType="num">
                                      <p:cBhvr>
                                        <p:cTn id="225" dur="500" fill="hold"/>
                                        <p:tgtEl>
                                          <p:spTgt spid="3392562"/>
                                        </p:tgtEl>
                                        <p:attrNameLst>
                                          <p:attrName>ppt_w</p:attrName>
                                        </p:attrNameLst>
                                      </p:cBhvr>
                                      <p:tavLst>
                                        <p:tav tm="0">
                                          <p:val>
                                            <p:strVal val="#ppt_w"/>
                                          </p:val>
                                        </p:tav>
                                        <p:tav tm="100000">
                                          <p:val>
                                            <p:strVal val="#ppt_w"/>
                                          </p:val>
                                        </p:tav>
                                      </p:tavLst>
                                    </p:anim>
                                    <p:anim calcmode="lin" valueType="num">
                                      <p:cBhvr>
                                        <p:cTn id="226" dur="500" fill="hold"/>
                                        <p:tgtEl>
                                          <p:spTgt spid="3392562"/>
                                        </p:tgtEl>
                                        <p:attrNameLst>
                                          <p:attrName>ppt_h</p:attrName>
                                        </p:attrNameLst>
                                      </p:cBhvr>
                                      <p:tavLst>
                                        <p:tav tm="0">
                                          <p:val>
                                            <p:fltVal val="0"/>
                                          </p:val>
                                        </p:tav>
                                        <p:tav tm="100000">
                                          <p:val>
                                            <p:strVal val="#ppt_h"/>
                                          </p:val>
                                        </p:tav>
                                      </p:tavLst>
                                    </p:anim>
                                  </p:childTnLst>
                                </p:cTn>
                              </p:par>
                            </p:childTnLst>
                          </p:cTn>
                        </p:par>
                        <p:par>
                          <p:cTn id="227" fill="hold" nodeType="afterGroup">
                            <p:stCondLst>
                              <p:cond delay="500"/>
                            </p:stCondLst>
                            <p:childTnLst>
                              <p:par>
                                <p:cTn id="228" presetID="45" presetClass="entr" presetSubtype="0" fill="hold" grpId="0" nodeType="afterEffect">
                                  <p:stCondLst>
                                    <p:cond delay="0"/>
                                  </p:stCondLst>
                                  <p:iterate type="lt">
                                    <p:tmPct val="10000"/>
                                  </p:iterate>
                                  <p:childTnLst>
                                    <p:set>
                                      <p:cBhvr>
                                        <p:cTn id="229" dur="1" fill="hold">
                                          <p:stCondLst>
                                            <p:cond delay="0"/>
                                          </p:stCondLst>
                                        </p:cTn>
                                        <p:tgtEl>
                                          <p:spTgt spid="3392563"/>
                                        </p:tgtEl>
                                        <p:attrNameLst>
                                          <p:attrName>style.visibility</p:attrName>
                                        </p:attrNameLst>
                                      </p:cBhvr>
                                      <p:to>
                                        <p:strVal val="visible"/>
                                      </p:to>
                                    </p:set>
                                    <p:animEffect transition="in" filter="fade">
                                      <p:cBhvr>
                                        <p:cTn id="230" dur="1000"/>
                                        <p:tgtEl>
                                          <p:spTgt spid="3392563"/>
                                        </p:tgtEl>
                                      </p:cBhvr>
                                    </p:animEffect>
                                    <p:anim calcmode="lin" valueType="num">
                                      <p:cBhvr>
                                        <p:cTn id="231" dur="1000" fill="hold"/>
                                        <p:tgtEl>
                                          <p:spTgt spid="3392563"/>
                                        </p:tgtEl>
                                        <p:attrNameLst>
                                          <p:attrName>ppt_w</p:attrName>
                                        </p:attrNameLst>
                                      </p:cBhvr>
                                      <p:tavLst>
                                        <p:tav tm="0" fmla="#ppt_w*sin(2.5*pi*$)">
                                          <p:val>
                                            <p:fltVal val="0"/>
                                          </p:val>
                                        </p:tav>
                                        <p:tav tm="100000">
                                          <p:val>
                                            <p:fltVal val="1"/>
                                          </p:val>
                                        </p:tav>
                                      </p:tavLst>
                                    </p:anim>
                                    <p:anim calcmode="lin" valueType="num">
                                      <p:cBhvr>
                                        <p:cTn id="232" dur="1000" fill="hold"/>
                                        <p:tgtEl>
                                          <p:spTgt spid="3392563"/>
                                        </p:tgtEl>
                                        <p:attrNameLst>
                                          <p:attrName>ppt_h</p:attrName>
                                        </p:attrNameLst>
                                      </p:cBhvr>
                                      <p:tavLst>
                                        <p:tav tm="0">
                                          <p:val>
                                            <p:strVal val="#ppt_h"/>
                                          </p:val>
                                        </p:tav>
                                        <p:tav tm="100000">
                                          <p:val>
                                            <p:strVal val="#ppt_h"/>
                                          </p:val>
                                        </p:tav>
                                      </p:tavLst>
                                    </p:anim>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7" presetClass="entr" presetSubtype="4" fill="hold" grpId="0" nodeType="clickEffect">
                                  <p:stCondLst>
                                    <p:cond delay="0"/>
                                  </p:stCondLst>
                                  <p:childTnLst>
                                    <p:set>
                                      <p:cBhvr>
                                        <p:cTn id="236" dur="1" fill="hold">
                                          <p:stCondLst>
                                            <p:cond delay="0"/>
                                          </p:stCondLst>
                                        </p:cTn>
                                        <p:tgtEl>
                                          <p:spTgt spid="3392527"/>
                                        </p:tgtEl>
                                        <p:attrNameLst>
                                          <p:attrName>style.visibility</p:attrName>
                                        </p:attrNameLst>
                                      </p:cBhvr>
                                      <p:to>
                                        <p:strVal val="visible"/>
                                      </p:to>
                                    </p:set>
                                    <p:anim calcmode="lin" valueType="num">
                                      <p:cBhvr>
                                        <p:cTn id="237" dur="500" fill="hold"/>
                                        <p:tgtEl>
                                          <p:spTgt spid="3392527"/>
                                        </p:tgtEl>
                                        <p:attrNameLst>
                                          <p:attrName>ppt_x</p:attrName>
                                        </p:attrNameLst>
                                      </p:cBhvr>
                                      <p:tavLst>
                                        <p:tav tm="0">
                                          <p:val>
                                            <p:strVal val="#ppt_x"/>
                                          </p:val>
                                        </p:tav>
                                        <p:tav tm="100000">
                                          <p:val>
                                            <p:strVal val="#ppt_x"/>
                                          </p:val>
                                        </p:tav>
                                      </p:tavLst>
                                    </p:anim>
                                    <p:anim calcmode="lin" valueType="num">
                                      <p:cBhvr>
                                        <p:cTn id="238" dur="500" fill="hold"/>
                                        <p:tgtEl>
                                          <p:spTgt spid="3392527"/>
                                        </p:tgtEl>
                                        <p:attrNameLst>
                                          <p:attrName>ppt_y</p:attrName>
                                        </p:attrNameLst>
                                      </p:cBhvr>
                                      <p:tavLst>
                                        <p:tav tm="0">
                                          <p:val>
                                            <p:strVal val="#ppt_y+#ppt_h/2"/>
                                          </p:val>
                                        </p:tav>
                                        <p:tav tm="100000">
                                          <p:val>
                                            <p:strVal val="#ppt_y"/>
                                          </p:val>
                                        </p:tav>
                                      </p:tavLst>
                                    </p:anim>
                                    <p:anim calcmode="lin" valueType="num">
                                      <p:cBhvr>
                                        <p:cTn id="239" dur="500" fill="hold"/>
                                        <p:tgtEl>
                                          <p:spTgt spid="3392527"/>
                                        </p:tgtEl>
                                        <p:attrNameLst>
                                          <p:attrName>ppt_w</p:attrName>
                                        </p:attrNameLst>
                                      </p:cBhvr>
                                      <p:tavLst>
                                        <p:tav tm="0">
                                          <p:val>
                                            <p:strVal val="#ppt_w"/>
                                          </p:val>
                                        </p:tav>
                                        <p:tav tm="100000">
                                          <p:val>
                                            <p:strVal val="#ppt_w"/>
                                          </p:val>
                                        </p:tav>
                                      </p:tavLst>
                                    </p:anim>
                                    <p:anim calcmode="lin" valueType="num">
                                      <p:cBhvr>
                                        <p:cTn id="240" dur="500" fill="hold"/>
                                        <p:tgtEl>
                                          <p:spTgt spid="3392527"/>
                                        </p:tgtEl>
                                        <p:attrNameLst>
                                          <p:attrName>ppt_h</p:attrName>
                                        </p:attrNameLst>
                                      </p:cBhvr>
                                      <p:tavLst>
                                        <p:tav tm="0">
                                          <p:val>
                                            <p:fltVal val="0"/>
                                          </p:val>
                                        </p:tav>
                                        <p:tav tm="100000">
                                          <p:val>
                                            <p:strVal val="#ppt_h"/>
                                          </p:val>
                                        </p:tav>
                                      </p:tavLst>
                                    </p:anim>
                                  </p:childTnLst>
                                </p:cTn>
                              </p:par>
                            </p:childTnLst>
                          </p:cTn>
                        </p:par>
                        <p:par>
                          <p:cTn id="241" fill="hold" nodeType="afterGroup">
                            <p:stCondLst>
                              <p:cond delay="500"/>
                            </p:stCondLst>
                            <p:childTnLst>
                              <p:par>
                                <p:cTn id="242" presetID="45" presetClass="entr" presetSubtype="0" fill="hold" grpId="0" nodeType="afterEffect">
                                  <p:stCondLst>
                                    <p:cond delay="0"/>
                                  </p:stCondLst>
                                  <p:iterate type="lt">
                                    <p:tmPct val="10000"/>
                                  </p:iterate>
                                  <p:childTnLst>
                                    <p:set>
                                      <p:cBhvr>
                                        <p:cTn id="243" dur="1" fill="hold">
                                          <p:stCondLst>
                                            <p:cond delay="0"/>
                                          </p:stCondLst>
                                        </p:cTn>
                                        <p:tgtEl>
                                          <p:spTgt spid="3392528"/>
                                        </p:tgtEl>
                                        <p:attrNameLst>
                                          <p:attrName>style.visibility</p:attrName>
                                        </p:attrNameLst>
                                      </p:cBhvr>
                                      <p:to>
                                        <p:strVal val="visible"/>
                                      </p:to>
                                    </p:set>
                                    <p:animEffect transition="in" filter="fade">
                                      <p:cBhvr>
                                        <p:cTn id="244" dur="1000"/>
                                        <p:tgtEl>
                                          <p:spTgt spid="3392528"/>
                                        </p:tgtEl>
                                      </p:cBhvr>
                                    </p:animEffect>
                                    <p:anim calcmode="lin" valueType="num">
                                      <p:cBhvr>
                                        <p:cTn id="245" dur="1000" fill="hold"/>
                                        <p:tgtEl>
                                          <p:spTgt spid="3392528"/>
                                        </p:tgtEl>
                                        <p:attrNameLst>
                                          <p:attrName>ppt_w</p:attrName>
                                        </p:attrNameLst>
                                      </p:cBhvr>
                                      <p:tavLst>
                                        <p:tav tm="0" fmla="#ppt_w*sin(2.5*pi*$)">
                                          <p:val>
                                            <p:fltVal val="0"/>
                                          </p:val>
                                        </p:tav>
                                        <p:tav tm="100000">
                                          <p:val>
                                            <p:fltVal val="1"/>
                                          </p:val>
                                        </p:tav>
                                      </p:tavLst>
                                    </p:anim>
                                    <p:anim calcmode="lin" valueType="num">
                                      <p:cBhvr>
                                        <p:cTn id="246" dur="1000" fill="hold"/>
                                        <p:tgtEl>
                                          <p:spTgt spid="3392528"/>
                                        </p:tgtEl>
                                        <p:attrNameLst>
                                          <p:attrName>ppt_h</p:attrName>
                                        </p:attrNameLst>
                                      </p:cBhvr>
                                      <p:tavLst>
                                        <p:tav tm="0">
                                          <p:val>
                                            <p:strVal val="#ppt_h"/>
                                          </p:val>
                                        </p:tav>
                                        <p:tav tm="100000">
                                          <p:val>
                                            <p:strVal val="#ppt_h"/>
                                          </p:val>
                                        </p:tav>
                                      </p:tavLst>
                                    </p:anim>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3" presetClass="entr" presetSubtype="32" fill="hold" grpId="0" nodeType="clickEffect">
                                  <p:stCondLst>
                                    <p:cond delay="0"/>
                                  </p:stCondLst>
                                  <p:childTnLst>
                                    <p:set>
                                      <p:cBhvr>
                                        <p:cTn id="250" dur="1" fill="hold">
                                          <p:stCondLst>
                                            <p:cond delay="0"/>
                                          </p:stCondLst>
                                        </p:cTn>
                                        <p:tgtEl>
                                          <p:spTgt spid="3392529"/>
                                        </p:tgtEl>
                                        <p:attrNameLst>
                                          <p:attrName>style.visibility</p:attrName>
                                        </p:attrNameLst>
                                      </p:cBhvr>
                                      <p:to>
                                        <p:strVal val="visible"/>
                                      </p:to>
                                    </p:set>
                                    <p:anim calcmode="lin" valueType="num">
                                      <p:cBhvr>
                                        <p:cTn id="251" dur="1000" fill="hold"/>
                                        <p:tgtEl>
                                          <p:spTgt spid="3392529"/>
                                        </p:tgtEl>
                                        <p:attrNameLst>
                                          <p:attrName>ppt_w</p:attrName>
                                        </p:attrNameLst>
                                      </p:cBhvr>
                                      <p:tavLst>
                                        <p:tav tm="0">
                                          <p:val>
                                            <p:strVal val="4*#ppt_w"/>
                                          </p:val>
                                        </p:tav>
                                        <p:tav tm="100000">
                                          <p:val>
                                            <p:strVal val="#ppt_w"/>
                                          </p:val>
                                        </p:tav>
                                      </p:tavLst>
                                    </p:anim>
                                    <p:anim calcmode="lin" valueType="num">
                                      <p:cBhvr>
                                        <p:cTn id="252" dur="1000" fill="hold"/>
                                        <p:tgtEl>
                                          <p:spTgt spid="3392529"/>
                                        </p:tgtEl>
                                        <p:attrNameLst>
                                          <p:attrName>ppt_h</p:attrName>
                                        </p:attrNameLst>
                                      </p:cBhvr>
                                      <p:tavLst>
                                        <p:tav tm="0">
                                          <p:val>
                                            <p:strVal val="4*#ppt_h"/>
                                          </p:val>
                                        </p:tav>
                                        <p:tav tm="100000">
                                          <p:val>
                                            <p:strVal val="#ppt_h"/>
                                          </p:val>
                                        </p:tav>
                                      </p:tavLst>
                                    </p:anim>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3" presetClass="entr" presetSubtype="32" fill="hold" grpId="0" nodeType="clickEffect">
                                  <p:stCondLst>
                                    <p:cond delay="0"/>
                                  </p:stCondLst>
                                  <p:childTnLst>
                                    <p:set>
                                      <p:cBhvr>
                                        <p:cTn id="256" dur="1" fill="hold">
                                          <p:stCondLst>
                                            <p:cond delay="0"/>
                                          </p:stCondLst>
                                        </p:cTn>
                                        <p:tgtEl>
                                          <p:spTgt spid="3392530"/>
                                        </p:tgtEl>
                                        <p:attrNameLst>
                                          <p:attrName>style.visibility</p:attrName>
                                        </p:attrNameLst>
                                      </p:cBhvr>
                                      <p:to>
                                        <p:strVal val="visible"/>
                                      </p:to>
                                    </p:set>
                                    <p:anim calcmode="lin" valueType="num">
                                      <p:cBhvr>
                                        <p:cTn id="257" dur="1000" fill="hold"/>
                                        <p:tgtEl>
                                          <p:spTgt spid="3392530"/>
                                        </p:tgtEl>
                                        <p:attrNameLst>
                                          <p:attrName>ppt_w</p:attrName>
                                        </p:attrNameLst>
                                      </p:cBhvr>
                                      <p:tavLst>
                                        <p:tav tm="0">
                                          <p:val>
                                            <p:strVal val="4*#ppt_w"/>
                                          </p:val>
                                        </p:tav>
                                        <p:tav tm="100000">
                                          <p:val>
                                            <p:strVal val="#ppt_w"/>
                                          </p:val>
                                        </p:tav>
                                      </p:tavLst>
                                    </p:anim>
                                    <p:anim calcmode="lin" valueType="num">
                                      <p:cBhvr>
                                        <p:cTn id="258" dur="1000" fill="hold"/>
                                        <p:tgtEl>
                                          <p:spTgt spid="3392530"/>
                                        </p:tgtEl>
                                        <p:attrNameLst>
                                          <p:attrName>ppt_h</p:attrName>
                                        </p:attrNameLst>
                                      </p:cBhvr>
                                      <p:tavLst>
                                        <p:tav tm="0">
                                          <p:val>
                                            <p:strVal val="4*#ppt_h"/>
                                          </p:val>
                                        </p:tav>
                                        <p:tav tm="100000">
                                          <p:val>
                                            <p:strVal val="#ppt_h"/>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17" presetClass="entr" presetSubtype="1" fill="hold" nodeType="clickEffect">
                                  <p:stCondLst>
                                    <p:cond delay="0"/>
                                  </p:stCondLst>
                                  <p:childTnLst>
                                    <p:set>
                                      <p:cBhvr>
                                        <p:cTn id="262" dur="1" fill="hold">
                                          <p:stCondLst>
                                            <p:cond delay="0"/>
                                          </p:stCondLst>
                                        </p:cTn>
                                        <p:tgtEl>
                                          <p:spTgt spid="3392551"/>
                                        </p:tgtEl>
                                        <p:attrNameLst>
                                          <p:attrName>style.visibility</p:attrName>
                                        </p:attrNameLst>
                                      </p:cBhvr>
                                      <p:to>
                                        <p:strVal val="visible"/>
                                      </p:to>
                                    </p:set>
                                    <p:anim calcmode="lin" valueType="num">
                                      <p:cBhvr>
                                        <p:cTn id="263" dur="500" fill="hold"/>
                                        <p:tgtEl>
                                          <p:spTgt spid="3392551"/>
                                        </p:tgtEl>
                                        <p:attrNameLst>
                                          <p:attrName>ppt_x</p:attrName>
                                        </p:attrNameLst>
                                      </p:cBhvr>
                                      <p:tavLst>
                                        <p:tav tm="0">
                                          <p:val>
                                            <p:strVal val="#ppt_x"/>
                                          </p:val>
                                        </p:tav>
                                        <p:tav tm="100000">
                                          <p:val>
                                            <p:strVal val="#ppt_x"/>
                                          </p:val>
                                        </p:tav>
                                      </p:tavLst>
                                    </p:anim>
                                    <p:anim calcmode="lin" valueType="num">
                                      <p:cBhvr>
                                        <p:cTn id="264" dur="500" fill="hold"/>
                                        <p:tgtEl>
                                          <p:spTgt spid="3392551"/>
                                        </p:tgtEl>
                                        <p:attrNameLst>
                                          <p:attrName>ppt_y</p:attrName>
                                        </p:attrNameLst>
                                      </p:cBhvr>
                                      <p:tavLst>
                                        <p:tav tm="0">
                                          <p:val>
                                            <p:strVal val="#ppt_y-#ppt_h/2"/>
                                          </p:val>
                                        </p:tav>
                                        <p:tav tm="100000">
                                          <p:val>
                                            <p:strVal val="#ppt_y"/>
                                          </p:val>
                                        </p:tav>
                                      </p:tavLst>
                                    </p:anim>
                                    <p:anim calcmode="lin" valueType="num">
                                      <p:cBhvr>
                                        <p:cTn id="265" dur="500" fill="hold"/>
                                        <p:tgtEl>
                                          <p:spTgt spid="3392551"/>
                                        </p:tgtEl>
                                        <p:attrNameLst>
                                          <p:attrName>ppt_w</p:attrName>
                                        </p:attrNameLst>
                                      </p:cBhvr>
                                      <p:tavLst>
                                        <p:tav tm="0">
                                          <p:val>
                                            <p:strVal val="#ppt_w"/>
                                          </p:val>
                                        </p:tav>
                                        <p:tav tm="100000">
                                          <p:val>
                                            <p:strVal val="#ppt_w"/>
                                          </p:val>
                                        </p:tav>
                                      </p:tavLst>
                                    </p:anim>
                                    <p:anim calcmode="lin" valueType="num">
                                      <p:cBhvr>
                                        <p:cTn id="266" dur="500" fill="hold"/>
                                        <p:tgtEl>
                                          <p:spTgt spid="3392551"/>
                                        </p:tgtEl>
                                        <p:attrNameLst>
                                          <p:attrName>ppt_h</p:attrName>
                                        </p:attrNameLst>
                                      </p:cBhvr>
                                      <p:tavLst>
                                        <p:tav tm="0">
                                          <p:val>
                                            <p:fltVal val="0"/>
                                          </p:val>
                                        </p:tav>
                                        <p:tav tm="100000">
                                          <p:val>
                                            <p:strVal val="#ppt_h"/>
                                          </p:val>
                                        </p:tav>
                                      </p:tavLst>
                                    </p:anim>
                                  </p:childTnLst>
                                </p:cTn>
                              </p:par>
                              <p:par>
                                <p:cTn id="267" presetID="17" presetClass="entr" presetSubtype="1" fill="hold" nodeType="withEffect">
                                  <p:stCondLst>
                                    <p:cond delay="0"/>
                                  </p:stCondLst>
                                  <p:childTnLst>
                                    <p:set>
                                      <p:cBhvr>
                                        <p:cTn id="268" dur="1" fill="hold">
                                          <p:stCondLst>
                                            <p:cond delay="0"/>
                                          </p:stCondLst>
                                        </p:cTn>
                                        <p:tgtEl>
                                          <p:spTgt spid="3392552"/>
                                        </p:tgtEl>
                                        <p:attrNameLst>
                                          <p:attrName>style.visibility</p:attrName>
                                        </p:attrNameLst>
                                      </p:cBhvr>
                                      <p:to>
                                        <p:strVal val="visible"/>
                                      </p:to>
                                    </p:set>
                                    <p:anim calcmode="lin" valueType="num">
                                      <p:cBhvr>
                                        <p:cTn id="269" dur="500" fill="hold"/>
                                        <p:tgtEl>
                                          <p:spTgt spid="3392552"/>
                                        </p:tgtEl>
                                        <p:attrNameLst>
                                          <p:attrName>ppt_x</p:attrName>
                                        </p:attrNameLst>
                                      </p:cBhvr>
                                      <p:tavLst>
                                        <p:tav tm="0">
                                          <p:val>
                                            <p:strVal val="#ppt_x"/>
                                          </p:val>
                                        </p:tav>
                                        <p:tav tm="100000">
                                          <p:val>
                                            <p:strVal val="#ppt_x"/>
                                          </p:val>
                                        </p:tav>
                                      </p:tavLst>
                                    </p:anim>
                                    <p:anim calcmode="lin" valueType="num">
                                      <p:cBhvr>
                                        <p:cTn id="270" dur="500" fill="hold"/>
                                        <p:tgtEl>
                                          <p:spTgt spid="3392552"/>
                                        </p:tgtEl>
                                        <p:attrNameLst>
                                          <p:attrName>ppt_y</p:attrName>
                                        </p:attrNameLst>
                                      </p:cBhvr>
                                      <p:tavLst>
                                        <p:tav tm="0">
                                          <p:val>
                                            <p:strVal val="#ppt_y-#ppt_h/2"/>
                                          </p:val>
                                        </p:tav>
                                        <p:tav tm="100000">
                                          <p:val>
                                            <p:strVal val="#ppt_y"/>
                                          </p:val>
                                        </p:tav>
                                      </p:tavLst>
                                    </p:anim>
                                    <p:anim calcmode="lin" valueType="num">
                                      <p:cBhvr>
                                        <p:cTn id="271" dur="500" fill="hold"/>
                                        <p:tgtEl>
                                          <p:spTgt spid="3392552"/>
                                        </p:tgtEl>
                                        <p:attrNameLst>
                                          <p:attrName>ppt_w</p:attrName>
                                        </p:attrNameLst>
                                      </p:cBhvr>
                                      <p:tavLst>
                                        <p:tav tm="0">
                                          <p:val>
                                            <p:strVal val="#ppt_w"/>
                                          </p:val>
                                        </p:tav>
                                        <p:tav tm="100000">
                                          <p:val>
                                            <p:strVal val="#ppt_w"/>
                                          </p:val>
                                        </p:tav>
                                      </p:tavLst>
                                    </p:anim>
                                    <p:anim calcmode="lin" valueType="num">
                                      <p:cBhvr>
                                        <p:cTn id="272" dur="500" fill="hold"/>
                                        <p:tgtEl>
                                          <p:spTgt spid="3392552"/>
                                        </p:tgtEl>
                                        <p:attrNameLst>
                                          <p:attrName>ppt_h</p:attrName>
                                        </p:attrNameLst>
                                      </p:cBhvr>
                                      <p:tavLst>
                                        <p:tav tm="0">
                                          <p:val>
                                            <p:fltVal val="0"/>
                                          </p:val>
                                        </p:tav>
                                        <p:tav tm="100000">
                                          <p:val>
                                            <p:strVal val="#ppt_h"/>
                                          </p:val>
                                        </p:tav>
                                      </p:tavLst>
                                    </p:anim>
                                  </p:childTnLst>
                                </p:cTn>
                              </p:par>
                              <p:par>
                                <p:cTn id="273" presetID="17" presetClass="entr" presetSubtype="1" fill="hold" nodeType="withEffect">
                                  <p:stCondLst>
                                    <p:cond delay="0"/>
                                  </p:stCondLst>
                                  <p:childTnLst>
                                    <p:set>
                                      <p:cBhvr>
                                        <p:cTn id="274" dur="1" fill="hold">
                                          <p:stCondLst>
                                            <p:cond delay="0"/>
                                          </p:stCondLst>
                                        </p:cTn>
                                        <p:tgtEl>
                                          <p:spTgt spid="3392553"/>
                                        </p:tgtEl>
                                        <p:attrNameLst>
                                          <p:attrName>style.visibility</p:attrName>
                                        </p:attrNameLst>
                                      </p:cBhvr>
                                      <p:to>
                                        <p:strVal val="visible"/>
                                      </p:to>
                                    </p:set>
                                    <p:anim calcmode="lin" valueType="num">
                                      <p:cBhvr>
                                        <p:cTn id="275" dur="500" fill="hold"/>
                                        <p:tgtEl>
                                          <p:spTgt spid="3392553"/>
                                        </p:tgtEl>
                                        <p:attrNameLst>
                                          <p:attrName>ppt_x</p:attrName>
                                        </p:attrNameLst>
                                      </p:cBhvr>
                                      <p:tavLst>
                                        <p:tav tm="0">
                                          <p:val>
                                            <p:strVal val="#ppt_x"/>
                                          </p:val>
                                        </p:tav>
                                        <p:tav tm="100000">
                                          <p:val>
                                            <p:strVal val="#ppt_x"/>
                                          </p:val>
                                        </p:tav>
                                      </p:tavLst>
                                    </p:anim>
                                    <p:anim calcmode="lin" valueType="num">
                                      <p:cBhvr>
                                        <p:cTn id="276" dur="500" fill="hold"/>
                                        <p:tgtEl>
                                          <p:spTgt spid="3392553"/>
                                        </p:tgtEl>
                                        <p:attrNameLst>
                                          <p:attrName>ppt_y</p:attrName>
                                        </p:attrNameLst>
                                      </p:cBhvr>
                                      <p:tavLst>
                                        <p:tav tm="0">
                                          <p:val>
                                            <p:strVal val="#ppt_y-#ppt_h/2"/>
                                          </p:val>
                                        </p:tav>
                                        <p:tav tm="100000">
                                          <p:val>
                                            <p:strVal val="#ppt_y"/>
                                          </p:val>
                                        </p:tav>
                                      </p:tavLst>
                                    </p:anim>
                                    <p:anim calcmode="lin" valueType="num">
                                      <p:cBhvr>
                                        <p:cTn id="277" dur="500" fill="hold"/>
                                        <p:tgtEl>
                                          <p:spTgt spid="3392553"/>
                                        </p:tgtEl>
                                        <p:attrNameLst>
                                          <p:attrName>ppt_w</p:attrName>
                                        </p:attrNameLst>
                                      </p:cBhvr>
                                      <p:tavLst>
                                        <p:tav tm="0">
                                          <p:val>
                                            <p:strVal val="#ppt_w"/>
                                          </p:val>
                                        </p:tav>
                                        <p:tav tm="100000">
                                          <p:val>
                                            <p:strVal val="#ppt_w"/>
                                          </p:val>
                                        </p:tav>
                                      </p:tavLst>
                                    </p:anim>
                                    <p:anim calcmode="lin" valueType="num">
                                      <p:cBhvr>
                                        <p:cTn id="278" dur="500" fill="hold"/>
                                        <p:tgtEl>
                                          <p:spTgt spid="3392553"/>
                                        </p:tgtEl>
                                        <p:attrNameLst>
                                          <p:attrName>ppt_h</p:attrName>
                                        </p:attrNameLst>
                                      </p:cBhvr>
                                      <p:tavLst>
                                        <p:tav tm="0">
                                          <p:val>
                                            <p:fltVal val="0"/>
                                          </p:val>
                                        </p:tav>
                                        <p:tav tm="100000">
                                          <p:val>
                                            <p:strVal val="#ppt_h"/>
                                          </p:val>
                                        </p:tav>
                                      </p:tavLst>
                                    </p:anim>
                                  </p:childTnLst>
                                </p:cTn>
                              </p:par>
                              <p:par>
                                <p:cTn id="279" presetID="17" presetClass="entr" presetSubtype="1" fill="hold" nodeType="withEffect">
                                  <p:stCondLst>
                                    <p:cond delay="0"/>
                                  </p:stCondLst>
                                  <p:childTnLst>
                                    <p:set>
                                      <p:cBhvr>
                                        <p:cTn id="280" dur="1" fill="hold">
                                          <p:stCondLst>
                                            <p:cond delay="0"/>
                                          </p:stCondLst>
                                        </p:cTn>
                                        <p:tgtEl>
                                          <p:spTgt spid="3392554"/>
                                        </p:tgtEl>
                                        <p:attrNameLst>
                                          <p:attrName>style.visibility</p:attrName>
                                        </p:attrNameLst>
                                      </p:cBhvr>
                                      <p:to>
                                        <p:strVal val="visible"/>
                                      </p:to>
                                    </p:set>
                                    <p:anim calcmode="lin" valueType="num">
                                      <p:cBhvr>
                                        <p:cTn id="281" dur="500" fill="hold"/>
                                        <p:tgtEl>
                                          <p:spTgt spid="3392554"/>
                                        </p:tgtEl>
                                        <p:attrNameLst>
                                          <p:attrName>ppt_x</p:attrName>
                                        </p:attrNameLst>
                                      </p:cBhvr>
                                      <p:tavLst>
                                        <p:tav tm="0">
                                          <p:val>
                                            <p:strVal val="#ppt_x"/>
                                          </p:val>
                                        </p:tav>
                                        <p:tav tm="100000">
                                          <p:val>
                                            <p:strVal val="#ppt_x"/>
                                          </p:val>
                                        </p:tav>
                                      </p:tavLst>
                                    </p:anim>
                                    <p:anim calcmode="lin" valueType="num">
                                      <p:cBhvr>
                                        <p:cTn id="282" dur="500" fill="hold"/>
                                        <p:tgtEl>
                                          <p:spTgt spid="3392554"/>
                                        </p:tgtEl>
                                        <p:attrNameLst>
                                          <p:attrName>ppt_y</p:attrName>
                                        </p:attrNameLst>
                                      </p:cBhvr>
                                      <p:tavLst>
                                        <p:tav tm="0">
                                          <p:val>
                                            <p:strVal val="#ppt_y-#ppt_h/2"/>
                                          </p:val>
                                        </p:tav>
                                        <p:tav tm="100000">
                                          <p:val>
                                            <p:strVal val="#ppt_y"/>
                                          </p:val>
                                        </p:tav>
                                      </p:tavLst>
                                    </p:anim>
                                    <p:anim calcmode="lin" valueType="num">
                                      <p:cBhvr>
                                        <p:cTn id="283" dur="500" fill="hold"/>
                                        <p:tgtEl>
                                          <p:spTgt spid="3392554"/>
                                        </p:tgtEl>
                                        <p:attrNameLst>
                                          <p:attrName>ppt_w</p:attrName>
                                        </p:attrNameLst>
                                      </p:cBhvr>
                                      <p:tavLst>
                                        <p:tav tm="0">
                                          <p:val>
                                            <p:strVal val="#ppt_w"/>
                                          </p:val>
                                        </p:tav>
                                        <p:tav tm="100000">
                                          <p:val>
                                            <p:strVal val="#ppt_w"/>
                                          </p:val>
                                        </p:tav>
                                      </p:tavLst>
                                    </p:anim>
                                    <p:anim calcmode="lin" valueType="num">
                                      <p:cBhvr>
                                        <p:cTn id="284" dur="500" fill="hold"/>
                                        <p:tgtEl>
                                          <p:spTgt spid="3392554"/>
                                        </p:tgtEl>
                                        <p:attrNameLst>
                                          <p:attrName>ppt_h</p:attrName>
                                        </p:attrNameLst>
                                      </p:cBhvr>
                                      <p:tavLst>
                                        <p:tav tm="0">
                                          <p:val>
                                            <p:fltVal val="0"/>
                                          </p:val>
                                        </p:tav>
                                        <p:tav tm="100000">
                                          <p:val>
                                            <p:strVal val="#ppt_h"/>
                                          </p:val>
                                        </p:tav>
                                      </p:tavLst>
                                    </p:anim>
                                  </p:childTnLst>
                                </p:cTn>
                              </p:par>
                              <p:par>
                                <p:cTn id="285" presetID="17" presetClass="entr" presetSubtype="1" fill="hold" nodeType="withEffect">
                                  <p:stCondLst>
                                    <p:cond delay="0"/>
                                  </p:stCondLst>
                                  <p:childTnLst>
                                    <p:set>
                                      <p:cBhvr>
                                        <p:cTn id="286" dur="1" fill="hold">
                                          <p:stCondLst>
                                            <p:cond delay="0"/>
                                          </p:stCondLst>
                                        </p:cTn>
                                        <p:tgtEl>
                                          <p:spTgt spid="3392556"/>
                                        </p:tgtEl>
                                        <p:attrNameLst>
                                          <p:attrName>style.visibility</p:attrName>
                                        </p:attrNameLst>
                                      </p:cBhvr>
                                      <p:to>
                                        <p:strVal val="visible"/>
                                      </p:to>
                                    </p:set>
                                    <p:anim calcmode="lin" valueType="num">
                                      <p:cBhvr>
                                        <p:cTn id="287" dur="500" fill="hold"/>
                                        <p:tgtEl>
                                          <p:spTgt spid="3392556"/>
                                        </p:tgtEl>
                                        <p:attrNameLst>
                                          <p:attrName>ppt_x</p:attrName>
                                        </p:attrNameLst>
                                      </p:cBhvr>
                                      <p:tavLst>
                                        <p:tav tm="0">
                                          <p:val>
                                            <p:strVal val="#ppt_x"/>
                                          </p:val>
                                        </p:tav>
                                        <p:tav tm="100000">
                                          <p:val>
                                            <p:strVal val="#ppt_x"/>
                                          </p:val>
                                        </p:tav>
                                      </p:tavLst>
                                    </p:anim>
                                    <p:anim calcmode="lin" valueType="num">
                                      <p:cBhvr>
                                        <p:cTn id="288" dur="500" fill="hold"/>
                                        <p:tgtEl>
                                          <p:spTgt spid="3392556"/>
                                        </p:tgtEl>
                                        <p:attrNameLst>
                                          <p:attrName>ppt_y</p:attrName>
                                        </p:attrNameLst>
                                      </p:cBhvr>
                                      <p:tavLst>
                                        <p:tav tm="0">
                                          <p:val>
                                            <p:strVal val="#ppt_y-#ppt_h/2"/>
                                          </p:val>
                                        </p:tav>
                                        <p:tav tm="100000">
                                          <p:val>
                                            <p:strVal val="#ppt_y"/>
                                          </p:val>
                                        </p:tav>
                                      </p:tavLst>
                                    </p:anim>
                                    <p:anim calcmode="lin" valueType="num">
                                      <p:cBhvr>
                                        <p:cTn id="289" dur="500" fill="hold"/>
                                        <p:tgtEl>
                                          <p:spTgt spid="3392556"/>
                                        </p:tgtEl>
                                        <p:attrNameLst>
                                          <p:attrName>ppt_w</p:attrName>
                                        </p:attrNameLst>
                                      </p:cBhvr>
                                      <p:tavLst>
                                        <p:tav tm="0">
                                          <p:val>
                                            <p:strVal val="#ppt_w"/>
                                          </p:val>
                                        </p:tav>
                                        <p:tav tm="100000">
                                          <p:val>
                                            <p:strVal val="#ppt_w"/>
                                          </p:val>
                                        </p:tav>
                                      </p:tavLst>
                                    </p:anim>
                                    <p:anim calcmode="lin" valueType="num">
                                      <p:cBhvr>
                                        <p:cTn id="290" dur="500" fill="hold"/>
                                        <p:tgtEl>
                                          <p:spTgt spid="3392556"/>
                                        </p:tgtEl>
                                        <p:attrNameLst>
                                          <p:attrName>ppt_h</p:attrName>
                                        </p:attrNameLst>
                                      </p:cBhvr>
                                      <p:tavLst>
                                        <p:tav tm="0">
                                          <p:val>
                                            <p:fltVal val="0"/>
                                          </p:val>
                                        </p:tav>
                                        <p:tav tm="100000">
                                          <p:val>
                                            <p:strVal val="#ppt_h"/>
                                          </p:val>
                                        </p:tav>
                                      </p:tavLst>
                                    </p:anim>
                                  </p:childTnLst>
                                </p:cTn>
                              </p:par>
                              <p:par>
                                <p:cTn id="291" presetID="17" presetClass="entr" presetSubtype="1" fill="hold" nodeType="withEffect">
                                  <p:stCondLst>
                                    <p:cond delay="0"/>
                                  </p:stCondLst>
                                  <p:childTnLst>
                                    <p:set>
                                      <p:cBhvr>
                                        <p:cTn id="292" dur="1" fill="hold">
                                          <p:stCondLst>
                                            <p:cond delay="0"/>
                                          </p:stCondLst>
                                        </p:cTn>
                                        <p:tgtEl>
                                          <p:spTgt spid="3392557"/>
                                        </p:tgtEl>
                                        <p:attrNameLst>
                                          <p:attrName>style.visibility</p:attrName>
                                        </p:attrNameLst>
                                      </p:cBhvr>
                                      <p:to>
                                        <p:strVal val="visible"/>
                                      </p:to>
                                    </p:set>
                                    <p:anim calcmode="lin" valueType="num">
                                      <p:cBhvr>
                                        <p:cTn id="293" dur="500" fill="hold"/>
                                        <p:tgtEl>
                                          <p:spTgt spid="3392557"/>
                                        </p:tgtEl>
                                        <p:attrNameLst>
                                          <p:attrName>ppt_x</p:attrName>
                                        </p:attrNameLst>
                                      </p:cBhvr>
                                      <p:tavLst>
                                        <p:tav tm="0">
                                          <p:val>
                                            <p:strVal val="#ppt_x"/>
                                          </p:val>
                                        </p:tav>
                                        <p:tav tm="100000">
                                          <p:val>
                                            <p:strVal val="#ppt_x"/>
                                          </p:val>
                                        </p:tav>
                                      </p:tavLst>
                                    </p:anim>
                                    <p:anim calcmode="lin" valueType="num">
                                      <p:cBhvr>
                                        <p:cTn id="294" dur="500" fill="hold"/>
                                        <p:tgtEl>
                                          <p:spTgt spid="3392557"/>
                                        </p:tgtEl>
                                        <p:attrNameLst>
                                          <p:attrName>ppt_y</p:attrName>
                                        </p:attrNameLst>
                                      </p:cBhvr>
                                      <p:tavLst>
                                        <p:tav tm="0">
                                          <p:val>
                                            <p:strVal val="#ppt_y-#ppt_h/2"/>
                                          </p:val>
                                        </p:tav>
                                        <p:tav tm="100000">
                                          <p:val>
                                            <p:strVal val="#ppt_y"/>
                                          </p:val>
                                        </p:tav>
                                      </p:tavLst>
                                    </p:anim>
                                    <p:anim calcmode="lin" valueType="num">
                                      <p:cBhvr>
                                        <p:cTn id="295" dur="500" fill="hold"/>
                                        <p:tgtEl>
                                          <p:spTgt spid="3392557"/>
                                        </p:tgtEl>
                                        <p:attrNameLst>
                                          <p:attrName>ppt_w</p:attrName>
                                        </p:attrNameLst>
                                      </p:cBhvr>
                                      <p:tavLst>
                                        <p:tav tm="0">
                                          <p:val>
                                            <p:strVal val="#ppt_w"/>
                                          </p:val>
                                        </p:tav>
                                        <p:tav tm="100000">
                                          <p:val>
                                            <p:strVal val="#ppt_w"/>
                                          </p:val>
                                        </p:tav>
                                      </p:tavLst>
                                    </p:anim>
                                    <p:anim calcmode="lin" valueType="num">
                                      <p:cBhvr>
                                        <p:cTn id="296" dur="500" fill="hold"/>
                                        <p:tgtEl>
                                          <p:spTgt spid="3392557"/>
                                        </p:tgtEl>
                                        <p:attrNameLst>
                                          <p:attrName>ppt_h</p:attrName>
                                        </p:attrNameLst>
                                      </p:cBhvr>
                                      <p:tavLst>
                                        <p:tav tm="0">
                                          <p:val>
                                            <p:fltVal val="0"/>
                                          </p:val>
                                        </p:tav>
                                        <p:tav tm="100000">
                                          <p:val>
                                            <p:strVal val="#ppt_h"/>
                                          </p:val>
                                        </p:tav>
                                      </p:tavLst>
                                    </p:anim>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7" presetClass="entr" presetSubtype="1" fill="hold" nodeType="clickEffect">
                                  <p:stCondLst>
                                    <p:cond delay="0"/>
                                  </p:stCondLst>
                                  <p:childTnLst>
                                    <p:set>
                                      <p:cBhvr>
                                        <p:cTn id="300" dur="1" fill="hold">
                                          <p:stCondLst>
                                            <p:cond delay="0"/>
                                          </p:stCondLst>
                                        </p:cTn>
                                        <p:tgtEl>
                                          <p:spTgt spid="3392565"/>
                                        </p:tgtEl>
                                        <p:attrNameLst>
                                          <p:attrName>style.visibility</p:attrName>
                                        </p:attrNameLst>
                                      </p:cBhvr>
                                      <p:to>
                                        <p:strVal val="visible"/>
                                      </p:to>
                                    </p:set>
                                    <p:anim calcmode="lin" valueType="num">
                                      <p:cBhvr>
                                        <p:cTn id="301" dur="500" fill="hold"/>
                                        <p:tgtEl>
                                          <p:spTgt spid="3392565"/>
                                        </p:tgtEl>
                                        <p:attrNameLst>
                                          <p:attrName>ppt_x</p:attrName>
                                        </p:attrNameLst>
                                      </p:cBhvr>
                                      <p:tavLst>
                                        <p:tav tm="0">
                                          <p:val>
                                            <p:strVal val="#ppt_x"/>
                                          </p:val>
                                        </p:tav>
                                        <p:tav tm="100000">
                                          <p:val>
                                            <p:strVal val="#ppt_x"/>
                                          </p:val>
                                        </p:tav>
                                      </p:tavLst>
                                    </p:anim>
                                    <p:anim calcmode="lin" valueType="num">
                                      <p:cBhvr>
                                        <p:cTn id="302" dur="500" fill="hold"/>
                                        <p:tgtEl>
                                          <p:spTgt spid="3392565"/>
                                        </p:tgtEl>
                                        <p:attrNameLst>
                                          <p:attrName>ppt_y</p:attrName>
                                        </p:attrNameLst>
                                      </p:cBhvr>
                                      <p:tavLst>
                                        <p:tav tm="0">
                                          <p:val>
                                            <p:strVal val="#ppt_y-#ppt_h/2"/>
                                          </p:val>
                                        </p:tav>
                                        <p:tav tm="100000">
                                          <p:val>
                                            <p:strVal val="#ppt_y"/>
                                          </p:val>
                                        </p:tav>
                                      </p:tavLst>
                                    </p:anim>
                                    <p:anim calcmode="lin" valueType="num">
                                      <p:cBhvr>
                                        <p:cTn id="303" dur="500" fill="hold"/>
                                        <p:tgtEl>
                                          <p:spTgt spid="3392565"/>
                                        </p:tgtEl>
                                        <p:attrNameLst>
                                          <p:attrName>ppt_w</p:attrName>
                                        </p:attrNameLst>
                                      </p:cBhvr>
                                      <p:tavLst>
                                        <p:tav tm="0">
                                          <p:val>
                                            <p:strVal val="#ppt_w"/>
                                          </p:val>
                                        </p:tav>
                                        <p:tav tm="100000">
                                          <p:val>
                                            <p:strVal val="#ppt_w"/>
                                          </p:val>
                                        </p:tav>
                                      </p:tavLst>
                                    </p:anim>
                                    <p:anim calcmode="lin" valueType="num">
                                      <p:cBhvr>
                                        <p:cTn id="304" dur="500" fill="hold"/>
                                        <p:tgtEl>
                                          <p:spTgt spid="3392565"/>
                                        </p:tgtEl>
                                        <p:attrNameLst>
                                          <p:attrName>ppt_h</p:attrName>
                                        </p:attrNameLst>
                                      </p:cBhvr>
                                      <p:tavLst>
                                        <p:tav tm="0">
                                          <p:val>
                                            <p:fltVal val="0"/>
                                          </p:val>
                                        </p:tav>
                                        <p:tav tm="100000">
                                          <p:val>
                                            <p:strVal val="#ppt_h"/>
                                          </p:val>
                                        </p:tav>
                                      </p:tavLst>
                                    </p:anim>
                                  </p:childTnLst>
                                </p:cTn>
                              </p:par>
                              <p:par>
                                <p:cTn id="305" presetID="17" presetClass="entr" presetSubtype="1" fill="hold" nodeType="withEffect">
                                  <p:stCondLst>
                                    <p:cond delay="0"/>
                                  </p:stCondLst>
                                  <p:childTnLst>
                                    <p:set>
                                      <p:cBhvr>
                                        <p:cTn id="306" dur="1" fill="hold">
                                          <p:stCondLst>
                                            <p:cond delay="0"/>
                                          </p:stCondLst>
                                        </p:cTn>
                                        <p:tgtEl>
                                          <p:spTgt spid="3392566"/>
                                        </p:tgtEl>
                                        <p:attrNameLst>
                                          <p:attrName>style.visibility</p:attrName>
                                        </p:attrNameLst>
                                      </p:cBhvr>
                                      <p:to>
                                        <p:strVal val="visible"/>
                                      </p:to>
                                    </p:set>
                                    <p:anim calcmode="lin" valueType="num">
                                      <p:cBhvr>
                                        <p:cTn id="307" dur="500" fill="hold"/>
                                        <p:tgtEl>
                                          <p:spTgt spid="3392566"/>
                                        </p:tgtEl>
                                        <p:attrNameLst>
                                          <p:attrName>ppt_x</p:attrName>
                                        </p:attrNameLst>
                                      </p:cBhvr>
                                      <p:tavLst>
                                        <p:tav tm="0">
                                          <p:val>
                                            <p:strVal val="#ppt_x"/>
                                          </p:val>
                                        </p:tav>
                                        <p:tav tm="100000">
                                          <p:val>
                                            <p:strVal val="#ppt_x"/>
                                          </p:val>
                                        </p:tav>
                                      </p:tavLst>
                                    </p:anim>
                                    <p:anim calcmode="lin" valueType="num">
                                      <p:cBhvr>
                                        <p:cTn id="308" dur="500" fill="hold"/>
                                        <p:tgtEl>
                                          <p:spTgt spid="3392566"/>
                                        </p:tgtEl>
                                        <p:attrNameLst>
                                          <p:attrName>ppt_y</p:attrName>
                                        </p:attrNameLst>
                                      </p:cBhvr>
                                      <p:tavLst>
                                        <p:tav tm="0">
                                          <p:val>
                                            <p:strVal val="#ppt_y-#ppt_h/2"/>
                                          </p:val>
                                        </p:tav>
                                        <p:tav tm="100000">
                                          <p:val>
                                            <p:strVal val="#ppt_y"/>
                                          </p:val>
                                        </p:tav>
                                      </p:tavLst>
                                    </p:anim>
                                    <p:anim calcmode="lin" valueType="num">
                                      <p:cBhvr>
                                        <p:cTn id="309" dur="500" fill="hold"/>
                                        <p:tgtEl>
                                          <p:spTgt spid="3392566"/>
                                        </p:tgtEl>
                                        <p:attrNameLst>
                                          <p:attrName>ppt_w</p:attrName>
                                        </p:attrNameLst>
                                      </p:cBhvr>
                                      <p:tavLst>
                                        <p:tav tm="0">
                                          <p:val>
                                            <p:strVal val="#ppt_w"/>
                                          </p:val>
                                        </p:tav>
                                        <p:tav tm="100000">
                                          <p:val>
                                            <p:strVal val="#ppt_w"/>
                                          </p:val>
                                        </p:tav>
                                      </p:tavLst>
                                    </p:anim>
                                    <p:anim calcmode="lin" valueType="num">
                                      <p:cBhvr>
                                        <p:cTn id="310" dur="500" fill="hold"/>
                                        <p:tgtEl>
                                          <p:spTgt spid="3392566"/>
                                        </p:tgtEl>
                                        <p:attrNameLst>
                                          <p:attrName>ppt_h</p:attrName>
                                        </p:attrNameLst>
                                      </p:cBhvr>
                                      <p:tavLst>
                                        <p:tav tm="0">
                                          <p:val>
                                            <p:fltVal val="0"/>
                                          </p:val>
                                        </p:tav>
                                        <p:tav tm="100000">
                                          <p:val>
                                            <p:strVal val="#ppt_h"/>
                                          </p:val>
                                        </p:tav>
                                      </p:tavLst>
                                    </p:anim>
                                  </p:childTnLst>
                                </p:cTn>
                              </p:par>
                              <p:par>
                                <p:cTn id="311" presetID="17" presetClass="entr" presetSubtype="1" fill="hold" nodeType="withEffect">
                                  <p:stCondLst>
                                    <p:cond delay="0"/>
                                  </p:stCondLst>
                                  <p:childTnLst>
                                    <p:set>
                                      <p:cBhvr>
                                        <p:cTn id="312" dur="1" fill="hold">
                                          <p:stCondLst>
                                            <p:cond delay="0"/>
                                          </p:stCondLst>
                                        </p:cTn>
                                        <p:tgtEl>
                                          <p:spTgt spid="3392570"/>
                                        </p:tgtEl>
                                        <p:attrNameLst>
                                          <p:attrName>style.visibility</p:attrName>
                                        </p:attrNameLst>
                                      </p:cBhvr>
                                      <p:to>
                                        <p:strVal val="visible"/>
                                      </p:to>
                                    </p:set>
                                    <p:anim calcmode="lin" valueType="num">
                                      <p:cBhvr>
                                        <p:cTn id="313" dur="500" fill="hold"/>
                                        <p:tgtEl>
                                          <p:spTgt spid="3392570"/>
                                        </p:tgtEl>
                                        <p:attrNameLst>
                                          <p:attrName>ppt_x</p:attrName>
                                        </p:attrNameLst>
                                      </p:cBhvr>
                                      <p:tavLst>
                                        <p:tav tm="0">
                                          <p:val>
                                            <p:strVal val="#ppt_x"/>
                                          </p:val>
                                        </p:tav>
                                        <p:tav tm="100000">
                                          <p:val>
                                            <p:strVal val="#ppt_x"/>
                                          </p:val>
                                        </p:tav>
                                      </p:tavLst>
                                    </p:anim>
                                    <p:anim calcmode="lin" valueType="num">
                                      <p:cBhvr>
                                        <p:cTn id="314" dur="500" fill="hold"/>
                                        <p:tgtEl>
                                          <p:spTgt spid="3392570"/>
                                        </p:tgtEl>
                                        <p:attrNameLst>
                                          <p:attrName>ppt_y</p:attrName>
                                        </p:attrNameLst>
                                      </p:cBhvr>
                                      <p:tavLst>
                                        <p:tav tm="0">
                                          <p:val>
                                            <p:strVal val="#ppt_y-#ppt_h/2"/>
                                          </p:val>
                                        </p:tav>
                                        <p:tav tm="100000">
                                          <p:val>
                                            <p:strVal val="#ppt_y"/>
                                          </p:val>
                                        </p:tav>
                                      </p:tavLst>
                                    </p:anim>
                                    <p:anim calcmode="lin" valueType="num">
                                      <p:cBhvr>
                                        <p:cTn id="315" dur="500" fill="hold"/>
                                        <p:tgtEl>
                                          <p:spTgt spid="3392570"/>
                                        </p:tgtEl>
                                        <p:attrNameLst>
                                          <p:attrName>ppt_w</p:attrName>
                                        </p:attrNameLst>
                                      </p:cBhvr>
                                      <p:tavLst>
                                        <p:tav tm="0">
                                          <p:val>
                                            <p:strVal val="#ppt_w"/>
                                          </p:val>
                                        </p:tav>
                                        <p:tav tm="100000">
                                          <p:val>
                                            <p:strVal val="#ppt_w"/>
                                          </p:val>
                                        </p:tav>
                                      </p:tavLst>
                                    </p:anim>
                                    <p:anim calcmode="lin" valueType="num">
                                      <p:cBhvr>
                                        <p:cTn id="316" dur="500" fill="hold"/>
                                        <p:tgtEl>
                                          <p:spTgt spid="3392570"/>
                                        </p:tgtEl>
                                        <p:attrNameLst>
                                          <p:attrName>ppt_h</p:attrName>
                                        </p:attrNameLst>
                                      </p:cBhvr>
                                      <p:tavLst>
                                        <p:tav tm="0">
                                          <p:val>
                                            <p:fltVal val="0"/>
                                          </p:val>
                                        </p:tav>
                                        <p:tav tm="100000">
                                          <p:val>
                                            <p:strVal val="#ppt_h"/>
                                          </p:val>
                                        </p:tav>
                                      </p:tavLst>
                                    </p:anim>
                                  </p:childTnLst>
                                </p:cTn>
                              </p:par>
                              <p:par>
                                <p:cTn id="317" presetID="17" presetClass="entr" presetSubtype="1" fill="hold" nodeType="withEffect">
                                  <p:stCondLst>
                                    <p:cond delay="0"/>
                                  </p:stCondLst>
                                  <p:childTnLst>
                                    <p:set>
                                      <p:cBhvr>
                                        <p:cTn id="318" dur="1" fill="hold">
                                          <p:stCondLst>
                                            <p:cond delay="0"/>
                                          </p:stCondLst>
                                        </p:cTn>
                                        <p:tgtEl>
                                          <p:spTgt spid="3392567"/>
                                        </p:tgtEl>
                                        <p:attrNameLst>
                                          <p:attrName>style.visibility</p:attrName>
                                        </p:attrNameLst>
                                      </p:cBhvr>
                                      <p:to>
                                        <p:strVal val="visible"/>
                                      </p:to>
                                    </p:set>
                                    <p:anim calcmode="lin" valueType="num">
                                      <p:cBhvr>
                                        <p:cTn id="319" dur="500" fill="hold"/>
                                        <p:tgtEl>
                                          <p:spTgt spid="3392567"/>
                                        </p:tgtEl>
                                        <p:attrNameLst>
                                          <p:attrName>ppt_x</p:attrName>
                                        </p:attrNameLst>
                                      </p:cBhvr>
                                      <p:tavLst>
                                        <p:tav tm="0">
                                          <p:val>
                                            <p:strVal val="#ppt_x"/>
                                          </p:val>
                                        </p:tav>
                                        <p:tav tm="100000">
                                          <p:val>
                                            <p:strVal val="#ppt_x"/>
                                          </p:val>
                                        </p:tav>
                                      </p:tavLst>
                                    </p:anim>
                                    <p:anim calcmode="lin" valueType="num">
                                      <p:cBhvr>
                                        <p:cTn id="320" dur="500" fill="hold"/>
                                        <p:tgtEl>
                                          <p:spTgt spid="3392567"/>
                                        </p:tgtEl>
                                        <p:attrNameLst>
                                          <p:attrName>ppt_y</p:attrName>
                                        </p:attrNameLst>
                                      </p:cBhvr>
                                      <p:tavLst>
                                        <p:tav tm="0">
                                          <p:val>
                                            <p:strVal val="#ppt_y-#ppt_h/2"/>
                                          </p:val>
                                        </p:tav>
                                        <p:tav tm="100000">
                                          <p:val>
                                            <p:strVal val="#ppt_y"/>
                                          </p:val>
                                        </p:tav>
                                      </p:tavLst>
                                    </p:anim>
                                    <p:anim calcmode="lin" valueType="num">
                                      <p:cBhvr>
                                        <p:cTn id="321" dur="500" fill="hold"/>
                                        <p:tgtEl>
                                          <p:spTgt spid="3392567"/>
                                        </p:tgtEl>
                                        <p:attrNameLst>
                                          <p:attrName>ppt_w</p:attrName>
                                        </p:attrNameLst>
                                      </p:cBhvr>
                                      <p:tavLst>
                                        <p:tav tm="0">
                                          <p:val>
                                            <p:strVal val="#ppt_w"/>
                                          </p:val>
                                        </p:tav>
                                        <p:tav tm="100000">
                                          <p:val>
                                            <p:strVal val="#ppt_w"/>
                                          </p:val>
                                        </p:tav>
                                      </p:tavLst>
                                    </p:anim>
                                    <p:anim calcmode="lin" valueType="num">
                                      <p:cBhvr>
                                        <p:cTn id="322" dur="500" fill="hold"/>
                                        <p:tgtEl>
                                          <p:spTgt spid="3392567"/>
                                        </p:tgtEl>
                                        <p:attrNameLst>
                                          <p:attrName>ppt_h</p:attrName>
                                        </p:attrNameLst>
                                      </p:cBhvr>
                                      <p:tavLst>
                                        <p:tav tm="0">
                                          <p:val>
                                            <p:fltVal val="0"/>
                                          </p:val>
                                        </p:tav>
                                        <p:tav tm="100000">
                                          <p:val>
                                            <p:strVal val="#ppt_h"/>
                                          </p:val>
                                        </p:tav>
                                      </p:tavLst>
                                    </p:anim>
                                  </p:childTnLst>
                                </p:cTn>
                              </p:par>
                              <p:par>
                                <p:cTn id="323" presetID="17" presetClass="entr" presetSubtype="1" fill="hold" nodeType="withEffect">
                                  <p:stCondLst>
                                    <p:cond delay="0"/>
                                  </p:stCondLst>
                                  <p:childTnLst>
                                    <p:set>
                                      <p:cBhvr>
                                        <p:cTn id="324" dur="1" fill="hold">
                                          <p:stCondLst>
                                            <p:cond delay="0"/>
                                          </p:stCondLst>
                                        </p:cTn>
                                        <p:tgtEl>
                                          <p:spTgt spid="3392568"/>
                                        </p:tgtEl>
                                        <p:attrNameLst>
                                          <p:attrName>style.visibility</p:attrName>
                                        </p:attrNameLst>
                                      </p:cBhvr>
                                      <p:to>
                                        <p:strVal val="visible"/>
                                      </p:to>
                                    </p:set>
                                    <p:anim calcmode="lin" valueType="num">
                                      <p:cBhvr>
                                        <p:cTn id="325" dur="500" fill="hold"/>
                                        <p:tgtEl>
                                          <p:spTgt spid="3392568"/>
                                        </p:tgtEl>
                                        <p:attrNameLst>
                                          <p:attrName>ppt_x</p:attrName>
                                        </p:attrNameLst>
                                      </p:cBhvr>
                                      <p:tavLst>
                                        <p:tav tm="0">
                                          <p:val>
                                            <p:strVal val="#ppt_x"/>
                                          </p:val>
                                        </p:tav>
                                        <p:tav tm="100000">
                                          <p:val>
                                            <p:strVal val="#ppt_x"/>
                                          </p:val>
                                        </p:tav>
                                      </p:tavLst>
                                    </p:anim>
                                    <p:anim calcmode="lin" valueType="num">
                                      <p:cBhvr>
                                        <p:cTn id="326" dur="500" fill="hold"/>
                                        <p:tgtEl>
                                          <p:spTgt spid="3392568"/>
                                        </p:tgtEl>
                                        <p:attrNameLst>
                                          <p:attrName>ppt_y</p:attrName>
                                        </p:attrNameLst>
                                      </p:cBhvr>
                                      <p:tavLst>
                                        <p:tav tm="0">
                                          <p:val>
                                            <p:strVal val="#ppt_y-#ppt_h/2"/>
                                          </p:val>
                                        </p:tav>
                                        <p:tav tm="100000">
                                          <p:val>
                                            <p:strVal val="#ppt_y"/>
                                          </p:val>
                                        </p:tav>
                                      </p:tavLst>
                                    </p:anim>
                                    <p:anim calcmode="lin" valueType="num">
                                      <p:cBhvr>
                                        <p:cTn id="327" dur="500" fill="hold"/>
                                        <p:tgtEl>
                                          <p:spTgt spid="3392568"/>
                                        </p:tgtEl>
                                        <p:attrNameLst>
                                          <p:attrName>ppt_w</p:attrName>
                                        </p:attrNameLst>
                                      </p:cBhvr>
                                      <p:tavLst>
                                        <p:tav tm="0">
                                          <p:val>
                                            <p:strVal val="#ppt_w"/>
                                          </p:val>
                                        </p:tav>
                                        <p:tav tm="100000">
                                          <p:val>
                                            <p:strVal val="#ppt_w"/>
                                          </p:val>
                                        </p:tav>
                                      </p:tavLst>
                                    </p:anim>
                                    <p:anim calcmode="lin" valueType="num">
                                      <p:cBhvr>
                                        <p:cTn id="328" dur="500" fill="hold"/>
                                        <p:tgtEl>
                                          <p:spTgt spid="3392568"/>
                                        </p:tgtEl>
                                        <p:attrNameLst>
                                          <p:attrName>ppt_h</p:attrName>
                                        </p:attrNameLst>
                                      </p:cBhvr>
                                      <p:tavLst>
                                        <p:tav tm="0">
                                          <p:val>
                                            <p:fltVal val="0"/>
                                          </p:val>
                                        </p:tav>
                                        <p:tav tm="100000">
                                          <p:val>
                                            <p:strVal val="#ppt_h"/>
                                          </p:val>
                                        </p:tav>
                                      </p:tavLst>
                                    </p:anim>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7" presetClass="entr" presetSubtype="1" fill="hold" nodeType="clickEffect">
                                  <p:stCondLst>
                                    <p:cond delay="0"/>
                                  </p:stCondLst>
                                  <p:childTnLst>
                                    <p:set>
                                      <p:cBhvr>
                                        <p:cTn id="332" dur="1" fill="hold">
                                          <p:stCondLst>
                                            <p:cond delay="0"/>
                                          </p:stCondLst>
                                        </p:cTn>
                                        <p:tgtEl>
                                          <p:spTgt spid="3392559"/>
                                        </p:tgtEl>
                                        <p:attrNameLst>
                                          <p:attrName>style.visibility</p:attrName>
                                        </p:attrNameLst>
                                      </p:cBhvr>
                                      <p:to>
                                        <p:strVal val="visible"/>
                                      </p:to>
                                    </p:set>
                                    <p:anim calcmode="lin" valueType="num">
                                      <p:cBhvr>
                                        <p:cTn id="333" dur="500" fill="hold"/>
                                        <p:tgtEl>
                                          <p:spTgt spid="3392559"/>
                                        </p:tgtEl>
                                        <p:attrNameLst>
                                          <p:attrName>ppt_x</p:attrName>
                                        </p:attrNameLst>
                                      </p:cBhvr>
                                      <p:tavLst>
                                        <p:tav tm="0">
                                          <p:val>
                                            <p:strVal val="#ppt_x"/>
                                          </p:val>
                                        </p:tav>
                                        <p:tav tm="100000">
                                          <p:val>
                                            <p:strVal val="#ppt_x"/>
                                          </p:val>
                                        </p:tav>
                                      </p:tavLst>
                                    </p:anim>
                                    <p:anim calcmode="lin" valueType="num">
                                      <p:cBhvr>
                                        <p:cTn id="334" dur="500" fill="hold"/>
                                        <p:tgtEl>
                                          <p:spTgt spid="3392559"/>
                                        </p:tgtEl>
                                        <p:attrNameLst>
                                          <p:attrName>ppt_y</p:attrName>
                                        </p:attrNameLst>
                                      </p:cBhvr>
                                      <p:tavLst>
                                        <p:tav tm="0">
                                          <p:val>
                                            <p:strVal val="#ppt_y-#ppt_h/2"/>
                                          </p:val>
                                        </p:tav>
                                        <p:tav tm="100000">
                                          <p:val>
                                            <p:strVal val="#ppt_y"/>
                                          </p:val>
                                        </p:tav>
                                      </p:tavLst>
                                    </p:anim>
                                    <p:anim calcmode="lin" valueType="num">
                                      <p:cBhvr>
                                        <p:cTn id="335" dur="500" fill="hold"/>
                                        <p:tgtEl>
                                          <p:spTgt spid="3392559"/>
                                        </p:tgtEl>
                                        <p:attrNameLst>
                                          <p:attrName>ppt_w</p:attrName>
                                        </p:attrNameLst>
                                      </p:cBhvr>
                                      <p:tavLst>
                                        <p:tav tm="0">
                                          <p:val>
                                            <p:strVal val="#ppt_w"/>
                                          </p:val>
                                        </p:tav>
                                        <p:tav tm="100000">
                                          <p:val>
                                            <p:strVal val="#ppt_w"/>
                                          </p:val>
                                        </p:tav>
                                      </p:tavLst>
                                    </p:anim>
                                    <p:anim calcmode="lin" valueType="num">
                                      <p:cBhvr>
                                        <p:cTn id="336" dur="500" fill="hold"/>
                                        <p:tgtEl>
                                          <p:spTgt spid="3392559"/>
                                        </p:tgtEl>
                                        <p:attrNameLst>
                                          <p:attrName>ppt_h</p:attrName>
                                        </p:attrNameLst>
                                      </p:cBhvr>
                                      <p:tavLst>
                                        <p:tav tm="0">
                                          <p:val>
                                            <p:fltVal val="0"/>
                                          </p:val>
                                        </p:tav>
                                        <p:tav tm="100000">
                                          <p:val>
                                            <p:strVal val="#ppt_h"/>
                                          </p:val>
                                        </p:tav>
                                      </p:tavLst>
                                    </p:anim>
                                  </p:childTnLst>
                                </p:cTn>
                              </p:par>
                              <p:par>
                                <p:cTn id="337" presetID="17" presetClass="entr" presetSubtype="1" fill="hold" nodeType="withEffect">
                                  <p:stCondLst>
                                    <p:cond delay="0"/>
                                  </p:stCondLst>
                                  <p:childTnLst>
                                    <p:set>
                                      <p:cBhvr>
                                        <p:cTn id="338" dur="1" fill="hold">
                                          <p:stCondLst>
                                            <p:cond delay="0"/>
                                          </p:stCondLst>
                                        </p:cTn>
                                        <p:tgtEl>
                                          <p:spTgt spid="3392560"/>
                                        </p:tgtEl>
                                        <p:attrNameLst>
                                          <p:attrName>style.visibility</p:attrName>
                                        </p:attrNameLst>
                                      </p:cBhvr>
                                      <p:to>
                                        <p:strVal val="visible"/>
                                      </p:to>
                                    </p:set>
                                    <p:anim calcmode="lin" valueType="num">
                                      <p:cBhvr>
                                        <p:cTn id="339" dur="500" fill="hold"/>
                                        <p:tgtEl>
                                          <p:spTgt spid="3392560"/>
                                        </p:tgtEl>
                                        <p:attrNameLst>
                                          <p:attrName>ppt_x</p:attrName>
                                        </p:attrNameLst>
                                      </p:cBhvr>
                                      <p:tavLst>
                                        <p:tav tm="0">
                                          <p:val>
                                            <p:strVal val="#ppt_x"/>
                                          </p:val>
                                        </p:tav>
                                        <p:tav tm="100000">
                                          <p:val>
                                            <p:strVal val="#ppt_x"/>
                                          </p:val>
                                        </p:tav>
                                      </p:tavLst>
                                    </p:anim>
                                    <p:anim calcmode="lin" valueType="num">
                                      <p:cBhvr>
                                        <p:cTn id="340" dur="500" fill="hold"/>
                                        <p:tgtEl>
                                          <p:spTgt spid="3392560"/>
                                        </p:tgtEl>
                                        <p:attrNameLst>
                                          <p:attrName>ppt_y</p:attrName>
                                        </p:attrNameLst>
                                      </p:cBhvr>
                                      <p:tavLst>
                                        <p:tav tm="0">
                                          <p:val>
                                            <p:strVal val="#ppt_y-#ppt_h/2"/>
                                          </p:val>
                                        </p:tav>
                                        <p:tav tm="100000">
                                          <p:val>
                                            <p:strVal val="#ppt_y"/>
                                          </p:val>
                                        </p:tav>
                                      </p:tavLst>
                                    </p:anim>
                                    <p:anim calcmode="lin" valueType="num">
                                      <p:cBhvr>
                                        <p:cTn id="341" dur="500" fill="hold"/>
                                        <p:tgtEl>
                                          <p:spTgt spid="3392560"/>
                                        </p:tgtEl>
                                        <p:attrNameLst>
                                          <p:attrName>ppt_w</p:attrName>
                                        </p:attrNameLst>
                                      </p:cBhvr>
                                      <p:tavLst>
                                        <p:tav tm="0">
                                          <p:val>
                                            <p:strVal val="#ppt_w"/>
                                          </p:val>
                                        </p:tav>
                                        <p:tav tm="100000">
                                          <p:val>
                                            <p:strVal val="#ppt_w"/>
                                          </p:val>
                                        </p:tav>
                                      </p:tavLst>
                                    </p:anim>
                                    <p:anim calcmode="lin" valueType="num">
                                      <p:cBhvr>
                                        <p:cTn id="342" dur="500" fill="hold"/>
                                        <p:tgtEl>
                                          <p:spTgt spid="3392560"/>
                                        </p:tgtEl>
                                        <p:attrNameLst>
                                          <p:attrName>ppt_h</p:attrName>
                                        </p:attrNameLst>
                                      </p:cBhvr>
                                      <p:tavLst>
                                        <p:tav tm="0">
                                          <p:val>
                                            <p:fltVal val="0"/>
                                          </p:val>
                                        </p:tav>
                                        <p:tav tm="100000">
                                          <p:val>
                                            <p:strVal val="#ppt_h"/>
                                          </p:val>
                                        </p:tav>
                                      </p:tavLst>
                                    </p:anim>
                                  </p:childTnLst>
                                </p:cTn>
                              </p:par>
                              <p:par>
                                <p:cTn id="343" presetID="17" presetClass="entr" presetSubtype="1" fill="hold" nodeType="withEffect">
                                  <p:stCondLst>
                                    <p:cond delay="0"/>
                                  </p:stCondLst>
                                  <p:childTnLst>
                                    <p:set>
                                      <p:cBhvr>
                                        <p:cTn id="344" dur="1" fill="hold">
                                          <p:stCondLst>
                                            <p:cond delay="0"/>
                                          </p:stCondLst>
                                        </p:cTn>
                                        <p:tgtEl>
                                          <p:spTgt spid="3392569"/>
                                        </p:tgtEl>
                                        <p:attrNameLst>
                                          <p:attrName>style.visibility</p:attrName>
                                        </p:attrNameLst>
                                      </p:cBhvr>
                                      <p:to>
                                        <p:strVal val="visible"/>
                                      </p:to>
                                    </p:set>
                                    <p:anim calcmode="lin" valueType="num">
                                      <p:cBhvr>
                                        <p:cTn id="345" dur="500" fill="hold"/>
                                        <p:tgtEl>
                                          <p:spTgt spid="3392569"/>
                                        </p:tgtEl>
                                        <p:attrNameLst>
                                          <p:attrName>ppt_x</p:attrName>
                                        </p:attrNameLst>
                                      </p:cBhvr>
                                      <p:tavLst>
                                        <p:tav tm="0">
                                          <p:val>
                                            <p:strVal val="#ppt_x"/>
                                          </p:val>
                                        </p:tav>
                                        <p:tav tm="100000">
                                          <p:val>
                                            <p:strVal val="#ppt_x"/>
                                          </p:val>
                                        </p:tav>
                                      </p:tavLst>
                                    </p:anim>
                                    <p:anim calcmode="lin" valueType="num">
                                      <p:cBhvr>
                                        <p:cTn id="346" dur="500" fill="hold"/>
                                        <p:tgtEl>
                                          <p:spTgt spid="3392569"/>
                                        </p:tgtEl>
                                        <p:attrNameLst>
                                          <p:attrName>ppt_y</p:attrName>
                                        </p:attrNameLst>
                                      </p:cBhvr>
                                      <p:tavLst>
                                        <p:tav tm="0">
                                          <p:val>
                                            <p:strVal val="#ppt_y-#ppt_h/2"/>
                                          </p:val>
                                        </p:tav>
                                        <p:tav tm="100000">
                                          <p:val>
                                            <p:strVal val="#ppt_y"/>
                                          </p:val>
                                        </p:tav>
                                      </p:tavLst>
                                    </p:anim>
                                    <p:anim calcmode="lin" valueType="num">
                                      <p:cBhvr>
                                        <p:cTn id="347" dur="500" fill="hold"/>
                                        <p:tgtEl>
                                          <p:spTgt spid="3392569"/>
                                        </p:tgtEl>
                                        <p:attrNameLst>
                                          <p:attrName>ppt_w</p:attrName>
                                        </p:attrNameLst>
                                      </p:cBhvr>
                                      <p:tavLst>
                                        <p:tav tm="0">
                                          <p:val>
                                            <p:strVal val="#ppt_w"/>
                                          </p:val>
                                        </p:tav>
                                        <p:tav tm="100000">
                                          <p:val>
                                            <p:strVal val="#ppt_w"/>
                                          </p:val>
                                        </p:tav>
                                      </p:tavLst>
                                    </p:anim>
                                    <p:anim calcmode="lin" valueType="num">
                                      <p:cBhvr>
                                        <p:cTn id="348" dur="500" fill="hold"/>
                                        <p:tgtEl>
                                          <p:spTgt spid="3392569"/>
                                        </p:tgtEl>
                                        <p:attrNameLst>
                                          <p:attrName>ppt_h</p:attrName>
                                        </p:attrNameLst>
                                      </p:cBhvr>
                                      <p:tavLst>
                                        <p:tav tm="0">
                                          <p:val>
                                            <p:fltVal val="0"/>
                                          </p:val>
                                        </p:tav>
                                        <p:tav tm="100000">
                                          <p:val>
                                            <p:strVal val="#ppt_h"/>
                                          </p:val>
                                        </p:tav>
                                      </p:tavLst>
                                    </p:anim>
                                  </p:childTnLst>
                                </p:cTn>
                              </p:par>
                              <p:par>
                                <p:cTn id="349" presetID="17" presetClass="entr" presetSubtype="1" fill="hold" nodeType="withEffect">
                                  <p:stCondLst>
                                    <p:cond delay="0"/>
                                  </p:stCondLst>
                                  <p:childTnLst>
                                    <p:set>
                                      <p:cBhvr>
                                        <p:cTn id="350" dur="1" fill="hold">
                                          <p:stCondLst>
                                            <p:cond delay="0"/>
                                          </p:stCondLst>
                                        </p:cTn>
                                        <p:tgtEl>
                                          <p:spTgt spid="3392561"/>
                                        </p:tgtEl>
                                        <p:attrNameLst>
                                          <p:attrName>style.visibility</p:attrName>
                                        </p:attrNameLst>
                                      </p:cBhvr>
                                      <p:to>
                                        <p:strVal val="visible"/>
                                      </p:to>
                                    </p:set>
                                    <p:anim calcmode="lin" valueType="num">
                                      <p:cBhvr>
                                        <p:cTn id="351" dur="500" fill="hold"/>
                                        <p:tgtEl>
                                          <p:spTgt spid="3392561"/>
                                        </p:tgtEl>
                                        <p:attrNameLst>
                                          <p:attrName>ppt_x</p:attrName>
                                        </p:attrNameLst>
                                      </p:cBhvr>
                                      <p:tavLst>
                                        <p:tav tm="0">
                                          <p:val>
                                            <p:strVal val="#ppt_x"/>
                                          </p:val>
                                        </p:tav>
                                        <p:tav tm="100000">
                                          <p:val>
                                            <p:strVal val="#ppt_x"/>
                                          </p:val>
                                        </p:tav>
                                      </p:tavLst>
                                    </p:anim>
                                    <p:anim calcmode="lin" valueType="num">
                                      <p:cBhvr>
                                        <p:cTn id="352" dur="500" fill="hold"/>
                                        <p:tgtEl>
                                          <p:spTgt spid="3392561"/>
                                        </p:tgtEl>
                                        <p:attrNameLst>
                                          <p:attrName>ppt_y</p:attrName>
                                        </p:attrNameLst>
                                      </p:cBhvr>
                                      <p:tavLst>
                                        <p:tav tm="0">
                                          <p:val>
                                            <p:strVal val="#ppt_y-#ppt_h/2"/>
                                          </p:val>
                                        </p:tav>
                                        <p:tav tm="100000">
                                          <p:val>
                                            <p:strVal val="#ppt_y"/>
                                          </p:val>
                                        </p:tav>
                                      </p:tavLst>
                                    </p:anim>
                                    <p:anim calcmode="lin" valueType="num">
                                      <p:cBhvr>
                                        <p:cTn id="353" dur="500" fill="hold"/>
                                        <p:tgtEl>
                                          <p:spTgt spid="3392561"/>
                                        </p:tgtEl>
                                        <p:attrNameLst>
                                          <p:attrName>ppt_w</p:attrName>
                                        </p:attrNameLst>
                                      </p:cBhvr>
                                      <p:tavLst>
                                        <p:tav tm="0">
                                          <p:val>
                                            <p:strVal val="#ppt_w"/>
                                          </p:val>
                                        </p:tav>
                                        <p:tav tm="100000">
                                          <p:val>
                                            <p:strVal val="#ppt_w"/>
                                          </p:val>
                                        </p:tav>
                                      </p:tavLst>
                                    </p:anim>
                                    <p:anim calcmode="lin" valueType="num">
                                      <p:cBhvr>
                                        <p:cTn id="354" dur="500" fill="hold"/>
                                        <p:tgtEl>
                                          <p:spTgt spid="3392561"/>
                                        </p:tgtEl>
                                        <p:attrNameLst>
                                          <p:attrName>ppt_h</p:attrName>
                                        </p:attrNameLst>
                                      </p:cBhvr>
                                      <p:tavLst>
                                        <p:tav tm="0">
                                          <p:val>
                                            <p:fltVal val="0"/>
                                          </p:val>
                                        </p:tav>
                                        <p:tav tm="100000">
                                          <p:val>
                                            <p:strVal val="#ppt_h"/>
                                          </p:val>
                                        </p:tav>
                                      </p:tavLst>
                                    </p:anim>
                                  </p:childTnLst>
                                </p:cTn>
                              </p:par>
                              <p:par>
                                <p:cTn id="355" presetID="17" presetClass="entr" presetSubtype="1" fill="hold" nodeType="withEffect">
                                  <p:stCondLst>
                                    <p:cond delay="0"/>
                                  </p:stCondLst>
                                  <p:childTnLst>
                                    <p:set>
                                      <p:cBhvr>
                                        <p:cTn id="356" dur="1" fill="hold">
                                          <p:stCondLst>
                                            <p:cond delay="0"/>
                                          </p:stCondLst>
                                        </p:cTn>
                                        <p:tgtEl>
                                          <p:spTgt spid="3392564"/>
                                        </p:tgtEl>
                                        <p:attrNameLst>
                                          <p:attrName>style.visibility</p:attrName>
                                        </p:attrNameLst>
                                      </p:cBhvr>
                                      <p:to>
                                        <p:strVal val="visible"/>
                                      </p:to>
                                    </p:set>
                                    <p:anim calcmode="lin" valueType="num">
                                      <p:cBhvr>
                                        <p:cTn id="357" dur="500" fill="hold"/>
                                        <p:tgtEl>
                                          <p:spTgt spid="3392564"/>
                                        </p:tgtEl>
                                        <p:attrNameLst>
                                          <p:attrName>ppt_x</p:attrName>
                                        </p:attrNameLst>
                                      </p:cBhvr>
                                      <p:tavLst>
                                        <p:tav tm="0">
                                          <p:val>
                                            <p:strVal val="#ppt_x"/>
                                          </p:val>
                                        </p:tav>
                                        <p:tav tm="100000">
                                          <p:val>
                                            <p:strVal val="#ppt_x"/>
                                          </p:val>
                                        </p:tav>
                                      </p:tavLst>
                                    </p:anim>
                                    <p:anim calcmode="lin" valueType="num">
                                      <p:cBhvr>
                                        <p:cTn id="358" dur="500" fill="hold"/>
                                        <p:tgtEl>
                                          <p:spTgt spid="3392564"/>
                                        </p:tgtEl>
                                        <p:attrNameLst>
                                          <p:attrName>ppt_y</p:attrName>
                                        </p:attrNameLst>
                                      </p:cBhvr>
                                      <p:tavLst>
                                        <p:tav tm="0">
                                          <p:val>
                                            <p:strVal val="#ppt_y-#ppt_h/2"/>
                                          </p:val>
                                        </p:tav>
                                        <p:tav tm="100000">
                                          <p:val>
                                            <p:strVal val="#ppt_y"/>
                                          </p:val>
                                        </p:tav>
                                      </p:tavLst>
                                    </p:anim>
                                    <p:anim calcmode="lin" valueType="num">
                                      <p:cBhvr>
                                        <p:cTn id="359" dur="500" fill="hold"/>
                                        <p:tgtEl>
                                          <p:spTgt spid="3392564"/>
                                        </p:tgtEl>
                                        <p:attrNameLst>
                                          <p:attrName>ppt_w</p:attrName>
                                        </p:attrNameLst>
                                      </p:cBhvr>
                                      <p:tavLst>
                                        <p:tav tm="0">
                                          <p:val>
                                            <p:strVal val="#ppt_w"/>
                                          </p:val>
                                        </p:tav>
                                        <p:tav tm="100000">
                                          <p:val>
                                            <p:strVal val="#ppt_w"/>
                                          </p:val>
                                        </p:tav>
                                      </p:tavLst>
                                    </p:anim>
                                    <p:anim calcmode="lin" valueType="num">
                                      <p:cBhvr>
                                        <p:cTn id="360" dur="500" fill="hold"/>
                                        <p:tgtEl>
                                          <p:spTgt spid="3392564"/>
                                        </p:tgtEl>
                                        <p:attrNameLst>
                                          <p:attrName>ppt_h</p:attrName>
                                        </p:attrNameLst>
                                      </p:cBhvr>
                                      <p:tavLst>
                                        <p:tav tm="0">
                                          <p:val>
                                            <p:fltVal val="0"/>
                                          </p:val>
                                        </p:tav>
                                        <p:tav tm="100000">
                                          <p:val>
                                            <p:strVal val="#ppt_h"/>
                                          </p:val>
                                        </p:tav>
                                      </p:tavLst>
                                    </p:anim>
                                  </p:childTnLst>
                                </p:cTn>
                              </p:par>
                            </p:childTnLst>
                          </p:cTn>
                        </p:par>
                      </p:childTnLst>
                    </p:cTn>
                  </p:par>
                  <p:par>
                    <p:cTn id="361" fill="hold" nodeType="clickPar">
                      <p:stCondLst>
                        <p:cond delay="indefinite"/>
                      </p:stCondLst>
                      <p:childTnLst>
                        <p:par>
                          <p:cTn id="362" fill="hold" nodeType="withGroup">
                            <p:stCondLst>
                              <p:cond delay="0"/>
                            </p:stCondLst>
                            <p:childTnLst>
                              <p:par>
                                <p:cTn id="363" presetID="34" presetClass="entr" presetSubtype="0" fill="hold" grpId="0" nodeType="clickEffect">
                                  <p:stCondLst>
                                    <p:cond delay="0"/>
                                  </p:stCondLst>
                                  <p:iterate type="lt">
                                    <p:tmPct val="10000"/>
                                  </p:iterate>
                                  <p:childTnLst>
                                    <p:set>
                                      <p:cBhvr>
                                        <p:cTn id="364" dur="1" fill="hold">
                                          <p:stCondLst>
                                            <p:cond delay="0"/>
                                          </p:stCondLst>
                                        </p:cTn>
                                        <p:tgtEl>
                                          <p:spTgt spid="3392579"/>
                                        </p:tgtEl>
                                        <p:attrNameLst>
                                          <p:attrName>style.visibility</p:attrName>
                                        </p:attrNameLst>
                                      </p:cBhvr>
                                      <p:to>
                                        <p:strVal val="visible"/>
                                      </p:to>
                                    </p:set>
                                    <p:anim from="(-#ppt_w/2)" to="(#ppt_x)" calcmode="lin" valueType="num">
                                      <p:cBhvr>
                                        <p:cTn id="365" dur="600" fill="hold">
                                          <p:stCondLst>
                                            <p:cond delay="0"/>
                                          </p:stCondLst>
                                        </p:cTn>
                                        <p:tgtEl>
                                          <p:spTgt spid="3392579"/>
                                        </p:tgtEl>
                                        <p:attrNameLst>
                                          <p:attrName>ppt_x</p:attrName>
                                        </p:attrNameLst>
                                      </p:cBhvr>
                                    </p:anim>
                                    <p:anim from="0" to="-1.0" calcmode="lin" valueType="num">
                                      <p:cBhvr>
                                        <p:cTn id="366" dur="200" decel="50000" autoRev="1" fill="hold">
                                          <p:stCondLst>
                                            <p:cond delay="600"/>
                                          </p:stCondLst>
                                        </p:cTn>
                                        <p:tgtEl>
                                          <p:spTgt spid="3392579"/>
                                        </p:tgtEl>
                                        <p:attrNameLst>
                                          <p:attrName>xshear</p:attrName>
                                        </p:attrNameLst>
                                      </p:cBhvr>
                                    </p:anim>
                                    <p:animScale>
                                      <p:cBhvr>
                                        <p:cTn id="367" dur="200" decel="100000" autoRev="1" fill="hold">
                                          <p:stCondLst>
                                            <p:cond delay="600"/>
                                          </p:stCondLst>
                                        </p:cTn>
                                        <p:tgtEl>
                                          <p:spTgt spid="3392579"/>
                                        </p:tgtEl>
                                      </p:cBhvr>
                                      <p:from x="100000" y="100000"/>
                                      <p:to x="80000" y="100000"/>
                                    </p:animScale>
                                    <p:anim by="(#ppt_h/3+#ppt_w*0.1)" calcmode="lin" valueType="num">
                                      <p:cBhvr additive="sum">
                                        <p:cTn id="368" dur="200" decel="100000" autoRev="1" fill="hold">
                                          <p:stCondLst>
                                            <p:cond delay="600"/>
                                          </p:stCondLst>
                                        </p:cTn>
                                        <p:tgtEl>
                                          <p:spTgt spid="3392579"/>
                                        </p:tgtEl>
                                        <p:attrNameLst>
                                          <p:attrName>ppt_x</p:attrName>
                                        </p:attrNameLst>
                                      </p:cBhvr>
                                    </p:anim>
                                  </p:childTnLst>
                                </p:cTn>
                              </p:par>
                            </p:childTnLst>
                          </p:cTn>
                        </p:par>
                      </p:childTnLst>
                    </p:cTn>
                  </p:par>
                  <p:par>
                    <p:cTn id="369" fill="hold" nodeType="clickPar">
                      <p:stCondLst>
                        <p:cond delay="indefinite"/>
                      </p:stCondLst>
                      <p:childTnLst>
                        <p:par>
                          <p:cTn id="370" fill="hold" nodeType="withGroup">
                            <p:stCondLst>
                              <p:cond delay="0"/>
                            </p:stCondLst>
                            <p:childTnLst>
                              <p:par>
                                <p:cTn id="371" presetID="34" presetClass="entr" presetSubtype="0" fill="hold" grpId="0" nodeType="clickEffect">
                                  <p:stCondLst>
                                    <p:cond delay="0"/>
                                  </p:stCondLst>
                                  <p:iterate type="lt">
                                    <p:tmPct val="10000"/>
                                  </p:iterate>
                                  <p:childTnLst>
                                    <p:set>
                                      <p:cBhvr>
                                        <p:cTn id="372" dur="1" fill="hold">
                                          <p:stCondLst>
                                            <p:cond delay="0"/>
                                          </p:stCondLst>
                                        </p:cTn>
                                        <p:tgtEl>
                                          <p:spTgt spid="3392571"/>
                                        </p:tgtEl>
                                        <p:attrNameLst>
                                          <p:attrName>style.visibility</p:attrName>
                                        </p:attrNameLst>
                                      </p:cBhvr>
                                      <p:to>
                                        <p:strVal val="visible"/>
                                      </p:to>
                                    </p:set>
                                    <p:anim from="(-#ppt_w/2)" to="(#ppt_x)" calcmode="lin" valueType="num">
                                      <p:cBhvr>
                                        <p:cTn id="373" dur="600" fill="hold">
                                          <p:stCondLst>
                                            <p:cond delay="0"/>
                                          </p:stCondLst>
                                        </p:cTn>
                                        <p:tgtEl>
                                          <p:spTgt spid="3392571"/>
                                        </p:tgtEl>
                                        <p:attrNameLst>
                                          <p:attrName>ppt_x</p:attrName>
                                        </p:attrNameLst>
                                      </p:cBhvr>
                                    </p:anim>
                                    <p:anim from="0" to="-1.0" calcmode="lin" valueType="num">
                                      <p:cBhvr>
                                        <p:cTn id="374" dur="200" decel="50000" autoRev="1" fill="hold">
                                          <p:stCondLst>
                                            <p:cond delay="600"/>
                                          </p:stCondLst>
                                        </p:cTn>
                                        <p:tgtEl>
                                          <p:spTgt spid="3392571"/>
                                        </p:tgtEl>
                                        <p:attrNameLst>
                                          <p:attrName>xshear</p:attrName>
                                        </p:attrNameLst>
                                      </p:cBhvr>
                                    </p:anim>
                                    <p:animScale>
                                      <p:cBhvr>
                                        <p:cTn id="375" dur="200" decel="100000" autoRev="1" fill="hold">
                                          <p:stCondLst>
                                            <p:cond delay="600"/>
                                          </p:stCondLst>
                                        </p:cTn>
                                        <p:tgtEl>
                                          <p:spTgt spid="3392571"/>
                                        </p:tgtEl>
                                      </p:cBhvr>
                                      <p:from x="100000" y="100000"/>
                                      <p:to x="80000" y="100000"/>
                                    </p:animScale>
                                    <p:anim by="(#ppt_h/3+#ppt_w*0.1)" calcmode="lin" valueType="num">
                                      <p:cBhvr additive="sum">
                                        <p:cTn id="376" dur="200" decel="100000" autoRev="1" fill="hold">
                                          <p:stCondLst>
                                            <p:cond delay="600"/>
                                          </p:stCondLst>
                                        </p:cTn>
                                        <p:tgtEl>
                                          <p:spTgt spid="3392571"/>
                                        </p:tgtEl>
                                        <p:attrNameLst>
                                          <p:attrName>ppt_x</p:attrName>
                                        </p:attrNameLst>
                                      </p:cBhvr>
                                    </p:anim>
                                  </p:childTnLst>
                                </p:cTn>
                              </p:par>
                            </p:childTnLst>
                          </p:cTn>
                        </p:par>
                      </p:childTnLst>
                    </p:cTn>
                  </p:par>
                  <p:par>
                    <p:cTn id="377" fill="hold" nodeType="clickPar">
                      <p:stCondLst>
                        <p:cond delay="indefinite"/>
                      </p:stCondLst>
                      <p:childTnLst>
                        <p:par>
                          <p:cTn id="378" fill="hold" nodeType="withGroup">
                            <p:stCondLst>
                              <p:cond delay="0"/>
                            </p:stCondLst>
                            <p:childTnLst>
                              <p:par>
                                <p:cTn id="379" presetID="34" presetClass="entr" presetSubtype="0" fill="hold" grpId="0" nodeType="clickEffect">
                                  <p:stCondLst>
                                    <p:cond delay="0"/>
                                  </p:stCondLst>
                                  <p:iterate type="lt">
                                    <p:tmPct val="10000"/>
                                  </p:iterate>
                                  <p:childTnLst>
                                    <p:set>
                                      <p:cBhvr>
                                        <p:cTn id="380" dur="1" fill="hold">
                                          <p:stCondLst>
                                            <p:cond delay="0"/>
                                          </p:stCondLst>
                                        </p:cTn>
                                        <p:tgtEl>
                                          <p:spTgt spid="3392572"/>
                                        </p:tgtEl>
                                        <p:attrNameLst>
                                          <p:attrName>style.visibility</p:attrName>
                                        </p:attrNameLst>
                                      </p:cBhvr>
                                      <p:to>
                                        <p:strVal val="visible"/>
                                      </p:to>
                                    </p:set>
                                    <p:anim from="(-#ppt_w/2)" to="(#ppt_x)" calcmode="lin" valueType="num">
                                      <p:cBhvr>
                                        <p:cTn id="381" dur="600" fill="hold">
                                          <p:stCondLst>
                                            <p:cond delay="0"/>
                                          </p:stCondLst>
                                        </p:cTn>
                                        <p:tgtEl>
                                          <p:spTgt spid="3392572"/>
                                        </p:tgtEl>
                                        <p:attrNameLst>
                                          <p:attrName>ppt_x</p:attrName>
                                        </p:attrNameLst>
                                      </p:cBhvr>
                                    </p:anim>
                                    <p:anim from="0" to="-1.0" calcmode="lin" valueType="num">
                                      <p:cBhvr>
                                        <p:cTn id="382" dur="200" decel="50000" autoRev="1" fill="hold">
                                          <p:stCondLst>
                                            <p:cond delay="600"/>
                                          </p:stCondLst>
                                        </p:cTn>
                                        <p:tgtEl>
                                          <p:spTgt spid="3392572"/>
                                        </p:tgtEl>
                                        <p:attrNameLst>
                                          <p:attrName>xshear</p:attrName>
                                        </p:attrNameLst>
                                      </p:cBhvr>
                                    </p:anim>
                                    <p:animScale>
                                      <p:cBhvr>
                                        <p:cTn id="383" dur="200" decel="100000" autoRev="1" fill="hold">
                                          <p:stCondLst>
                                            <p:cond delay="600"/>
                                          </p:stCondLst>
                                        </p:cTn>
                                        <p:tgtEl>
                                          <p:spTgt spid="3392572"/>
                                        </p:tgtEl>
                                      </p:cBhvr>
                                      <p:from x="100000" y="100000"/>
                                      <p:to x="80000" y="100000"/>
                                    </p:animScale>
                                    <p:anim by="(#ppt_h/3+#ppt_w*0.1)" calcmode="lin" valueType="num">
                                      <p:cBhvr additive="sum">
                                        <p:cTn id="384" dur="200" decel="100000" autoRev="1" fill="hold">
                                          <p:stCondLst>
                                            <p:cond delay="600"/>
                                          </p:stCondLst>
                                        </p:cTn>
                                        <p:tgtEl>
                                          <p:spTgt spid="3392572"/>
                                        </p:tgtEl>
                                        <p:attrNameLst>
                                          <p:attrName>ppt_x</p:attrName>
                                        </p:attrNameLst>
                                      </p:cBhvr>
                                    </p:anim>
                                  </p:childTnLst>
                                </p:cTn>
                              </p:par>
                            </p:childTnLst>
                          </p:cTn>
                        </p:par>
                      </p:childTnLst>
                    </p:cTn>
                  </p:par>
                  <p:par>
                    <p:cTn id="385" fill="hold" nodeType="clickPar">
                      <p:stCondLst>
                        <p:cond delay="indefinite"/>
                      </p:stCondLst>
                      <p:childTnLst>
                        <p:par>
                          <p:cTn id="386" fill="hold" nodeType="withGroup">
                            <p:stCondLst>
                              <p:cond delay="0"/>
                            </p:stCondLst>
                            <p:childTnLst>
                              <p:par>
                                <p:cTn id="387" presetID="34" presetClass="entr" presetSubtype="0" fill="hold" grpId="0" nodeType="clickEffect">
                                  <p:stCondLst>
                                    <p:cond delay="0"/>
                                  </p:stCondLst>
                                  <p:iterate type="lt">
                                    <p:tmPct val="10000"/>
                                  </p:iterate>
                                  <p:childTnLst>
                                    <p:set>
                                      <p:cBhvr>
                                        <p:cTn id="388" dur="1" fill="hold">
                                          <p:stCondLst>
                                            <p:cond delay="0"/>
                                          </p:stCondLst>
                                        </p:cTn>
                                        <p:tgtEl>
                                          <p:spTgt spid="3392573"/>
                                        </p:tgtEl>
                                        <p:attrNameLst>
                                          <p:attrName>style.visibility</p:attrName>
                                        </p:attrNameLst>
                                      </p:cBhvr>
                                      <p:to>
                                        <p:strVal val="visible"/>
                                      </p:to>
                                    </p:set>
                                    <p:anim from="(-#ppt_w/2)" to="(#ppt_x)" calcmode="lin" valueType="num">
                                      <p:cBhvr>
                                        <p:cTn id="389" dur="600" fill="hold">
                                          <p:stCondLst>
                                            <p:cond delay="0"/>
                                          </p:stCondLst>
                                        </p:cTn>
                                        <p:tgtEl>
                                          <p:spTgt spid="3392573"/>
                                        </p:tgtEl>
                                        <p:attrNameLst>
                                          <p:attrName>ppt_x</p:attrName>
                                        </p:attrNameLst>
                                      </p:cBhvr>
                                    </p:anim>
                                    <p:anim from="0" to="-1.0" calcmode="lin" valueType="num">
                                      <p:cBhvr>
                                        <p:cTn id="390" dur="200" decel="50000" autoRev="1" fill="hold">
                                          <p:stCondLst>
                                            <p:cond delay="600"/>
                                          </p:stCondLst>
                                        </p:cTn>
                                        <p:tgtEl>
                                          <p:spTgt spid="3392573"/>
                                        </p:tgtEl>
                                        <p:attrNameLst>
                                          <p:attrName>xshear</p:attrName>
                                        </p:attrNameLst>
                                      </p:cBhvr>
                                    </p:anim>
                                    <p:animScale>
                                      <p:cBhvr>
                                        <p:cTn id="391" dur="200" decel="100000" autoRev="1" fill="hold">
                                          <p:stCondLst>
                                            <p:cond delay="600"/>
                                          </p:stCondLst>
                                        </p:cTn>
                                        <p:tgtEl>
                                          <p:spTgt spid="3392573"/>
                                        </p:tgtEl>
                                      </p:cBhvr>
                                      <p:from x="100000" y="100000"/>
                                      <p:to x="80000" y="100000"/>
                                    </p:animScale>
                                    <p:anim by="(#ppt_h/3+#ppt_w*0.1)" calcmode="lin" valueType="num">
                                      <p:cBhvr additive="sum">
                                        <p:cTn id="392" dur="200" decel="100000" autoRev="1" fill="hold">
                                          <p:stCondLst>
                                            <p:cond delay="600"/>
                                          </p:stCondLst>
                                        </p:cTn>
                                        <p:tgtEl>
                                          <p:spTgt spid="3392573"/>
                                        </p:tgtEl>
                                        <p:attrNameLst>
                                          <p:attrName>ppt_x</p:attrName>
                                        </p:attrNameLst>
                                      </p:cBhvr>
                                    </p:anim>
                                  </p:childTnLst>
                                </p:cTn>
                              </p:par>
                            </p:childTnLst>
                          </p:cTn>
                        </p:par>
                      </p:childTnLst>
                    </p:cTn>
                  </p:par>
                  <p:par>
                    <p:cTn id="393" fill="hold" nodeType="clickPar">
                      <p:stCondLst>
                        <p:cond delay="indefinite"/>
                      </p:stCondLst>
                      <p:childTnLst>
                        <p:par>
                          <p:cTn id="394" fill="hold" nodeType="withGroup">
                            <p:stCondLst>
                              <p:cond delay="0"/>
                            </p:stCondLst>
                            <p:childTnLst>
                              <p:par>
                                <p:cTn id="395" presetID="34" presetClass="entr" presetSubtype="0" fill="hold" grpId="0" nodeType="clickEffect">
                                  <p:stCondLst>
                                    <p:cond delay="0"/>
                                  </p:stCondLst>
                                  <p:iterate type="lt">
                                    <p:tmPct val="10000"/>
                                  </p:iterate>
                                  <p:childTnLst>
                                    <p:set>
                                      <p:cBhvr>
                                        <p:cTn id="396" dur="1" fill="hold">
                                          <p:stCondLst>
                                            <p:cond delay="0"/>
                                          </p:stCondLst>
                                        </p:cTn>
                                        <p:tgtEl>
                                          <p:spTgt spid="3392574"/>
                                        </p:tgtEl>
                                        <p:attrNameLst>
                                          <p:attrName>style.visibility</p:attrName>
                                        </p:attrNameLst>
                                      </p:cBhvr>
                                      <p:to>
                                        <p:strVal val="visible"/>
                                      </p:to>
                                    </p:set>
                                    <p:anim from="(-#ppt_w/2)" to="(#ppt_x)" calcmode="lin" valueType="num">
                                      <p:cBhvr>
                                        <p:cTn id="397" dur="600" fill="hold">
                                          <p:stCondLst>
                                            <p:cond delay="0"/>
                                          </p:stCondLst>
                                        </p:cTn>
                                        <p:tgtEl>
                                          <p:spTgt spid="3392574"/>
                                        </p:tgtEl>
                                        <p:attrNameLst>
                                          <p:attrName>ppt_x</p:attrName>
                                        </p:attrNameLst>
                                      </p:cBhvr>
                                    </p:anim>
                                    <p:anim from="0" to="-1.0" calcmode="lin" valueType="num">
                                      <p:cBhvr>
                                        <p:cTn id="398" dur="200" decel="50000" autoRev="1" fill="hold">
                                          <p:stCondLst>
                                            <p:cond delay="600"/>
                                          </p:stCondLst>
                                        </p:cTn>
                                        <p:tgtEl>
                                          <p:spTgt spid="3392574"/>
                                        </p:tgtEl>
                                        <p:attrNameLst>
                                          <p:attrName>xshear</p:attrName>
                                        </p:attrNameLst>
                                      </p:cBhvr>
                                    </p:anim>
                                    <p:animScale>
                                      <p:cBhvr>
                                        <p:cTn id="399" dur="200" decel="100000" autoRev="1" fill="hold">
                                          <p:stCondLst>
                                            <p:cond delay="600"/>
                                          </p:stCondLst>
                                        </p:cTn>
                                        <p:tgtEl>
                                          <p:spTgt spid="3392574"/>
                                        </p:tgtEl>
                                      </p:cBhvr>
                                      <p:from x="100000" y="100000"/>
                                      <p:to x="80000" y="100000"/>
                                    </p:animScale>
                                    <p:anim by="(#ppt_h/3+#ppt_w*0.1)" calcmode="lin" valueType="num">
                                      <p:cBhvr additive="sum">
                                        <p:cTn id="400" dur="200" decel="100000" autoRev="1" fill="hold">
                                          <p:stCondLst>
                                            <p:cond delay="600"/>
                                          </p:stCondLst>
                                        </p:cTn>
                                        <p:tgtEl>
                                          <p:spTgt spid="3392574"/>
                                        </p:tgtEl>
                                        <p:attrNameLst>
                                          <p:attrName>ppt_x</p:attrName>
                                        </p:attrNameLst>
                                      </p:cBhvr>
                                    </p:anim>
                                  </p:childTnLst>
                                </p:cTn>
                              </p:par>
                            </p:childTnLst>
                          </p:cTn>
                        </p:par>
                      </p:childTnLst>
                    </p:cTn>
                  </p:par>
                  <p:par>
                    <p:cTn id="401" fill="hold" nodeType="clickPar">
                      <p:stCondLst>
                        <p:cond delay="indefinite"/>
                      </p:stCondLst>
                      <p:childTnLst>
                        <p:par>
                          <p:cTn id="402" fill="hold" nodeType="withGroup">
                            <p:stCondLst>
                              <p:cond delay="0"/>
                            </p:stCondLst>
                            <p:childTnLst>
                              <p:par>
                                <p:cTn id="403" presetID="34" presetClass="entr" presetSubtype="0" fill="hold" grpId="0" nodeType="clickEffect">
                                  <p:stCondLst>
                                    <p:cond delay="0"/>
                                  </p:stCondLst>
                                  <p:iterate type="lt">
                                    <p:tmPct val="10000"/>
                                  </p:iterate>
                                  <p:childTnLst>
                                    <p:set>
                                      <p:cBhvr>
                                        <p:cTn id="404" dur="1" fill="hold">
                                          <p:stCondLst>
                                            <p:cond delay="0"/>
                                          </p:stCondLst>
                                        </p:cTn>
                                        <p:tgtEl>
                                          <p:spTgt spid="3392575"/>
                                        </p:tgtEl>
                                        <p:attrNameLst>
                                          <p:attrName>style.visibility</p:attrName>
                                        </p:attrNameLst>
                                      </p:cBhvr>
                                      <p:to>
                                        <p:strVal val="visible"/>
                                      </p:to>
                                    </p:set>
                                    <p:anim from="(-#ppt_w/2)" to="(#ppt_x)" calcmode="lin" valueType="num">
                                      <p:cBhvr>
                                        <p:cTn id="405" dur="600" fill="hold">
                                          <p:stCondLst>
                                            <p:cond delay="0"/>
                                          </p:stCondLst>
                                        </p:cTn>
                                        <p:tgtEl>
                                          <p:spTgt spid="3392575"/>
                                        </p:tgtEl>
                                        <p:attrNameLst>
                                          <p:attrName>ppt_x</p:attrName>
                                        </p:attrNameLst>
                                      </p:cBhvr>
                                    </p:anim>
                                    <p:anim from="0" to="-1.0" calcmode="lin" valueType="num">
                                      <p:cBhvr>
                                        <p:cTn id="406" dur="200" decel="50000" autoRev="1" fill="hold">
                                          <p:stCondLst>
                                            <p:cond delay="600"/>
                                          </p:stCondLst>
                                        </p:cTn>
                                        <p:tgtEl>
                                          <p:spTgt spid="3392575"/>
                                        </p:tgtEl>
                                        <p:attrNameLst>
                                          <p:attrName>xshear</p:attrName>
                                        </p:attrNameLst>
                                      </p:cBhvr>
                                    </p:anim>
                                    <p:animScale>
                                      <p:cBhvr>
                                        <p:cTn id="407" dur="200" decel="100000" autoRev="1" fill="hold">
                                          <p:stCondLst>
                                            <p:cond delay="600"/>
                                          </p:stCondLst>
                                        </p:cTn>
                                        <p:tgtEl>
                                          <p:spTgt spid="3392575"/>
                                        </p:tgtEl>
                                      </p:cBhvr>
                                      <p:from x="100000" y="100000"/>
                                      <p:to x="80000" y="100000"/>
                                    </p:animScale>
                                    <p:anim by="(#ppt_h/3+#ppt_w*0.1)" calcmode="lin" valueType="num">
                                      <p:cBhvr additive="sum">
                                        <p:cTn id="408" dur="200" decel="100000" autoRev="1" fill="hold">
                                          <p:stCondLst>
                                            <p:cond delay="600"/>
                                          </p:stCondLst>
                                        </p:cTn>
                                        <p:tgtEl>
                                          <p:spTgt spid="3392575"/>
                                        </p:tgtEl>
                                        <p:attrNameLst>
                                          <p:attrName>ppt_x</p:attrName>
                                        </p:attrNameLst>
                                      </p:cBhvr>
                                    </p:anim>
                                  </p:childTnLst>
                                </p:cTn>
                              </p:par>
                            </p:childTnLst>
                          </p:cTn>
                        </p:par>
                      </p:childTnLst>
                    </p:cTn>
                  </p:par>
                  <p:par>
                    <p:cTn id="409" fill="hold" nodeType="clickPar">
                      <p:stCondLst>
                        <p:cond delay="indefinite"/>
                      </p:stCondLst>
                      <p:childTnLst>
                        <p:par>
                          <p:cTn id="410" fill="hold" nodeType="withGroup">
                            <p:stCondLst>
                              <p:cond delay="0"/>
                            </p:stCondLst>
                            <p:childTnLst>
                              <p:par>
                                <p:cTn id="411" presetID="34" presetClass="entr" presetSubtype="0" fill="hold" grpId="0" nodeType="clickEffect">
                                  <p:stCondLst>
                                    <p:cond delay="0"/>
                                  </p:stCondLst>
                                  <p:iterate type="lt">
                                    <p:tmPct val="10000"/>
                                  </p:iterate>
                                  <p:childTnLst>
                                    <p:set>
                                      <p:cBhvr>
                                        <p:cTn id="412" dur="1" fill="hold">
                                          <p:stCondLst>
                                            <p:cond delay="0"/>
                                          </p:stCondLst>
                                        </p:cTn>
                                        <p:tgtEl>
                                          <p:spTgt spid="3392576"/>
                                        </p:tgtEl>
                                        <p:attrNameLst>
                                          <p:attrName>style.visibility</p:attrName>
                                        </p:attrNameLst>
                                      </p:cBhvr>
                                      <p:to>
                                        <p:strVal val="visible"/>
                                      </p:to>
                                    </p:set>
                                    <p:anim from="(-#ppt_w/2)" to="(#ppt_x)" calcmode="lin" valueType="num">
                                      <p:cBhvr>
                                        <p:cTn id="413" dur="600" fill="hold">
                                          <p:stCondLst>
                                            <p:cond delay="0"/>
                                          </p:stCondLst>
                                        </p:cTn>
                                        <p:tgtEl>
                                          <p:spTgt spid="3392576"/>
                                        </p:tgtEl>
                                        <p:attrNameLst>
                                          <p:attrName>ppt_x</p:attrName>
                                        </p:attrNameLst>
                                      </p:cBhvr>
                                    </p:anim>
                                    <p:anim from="0" to="-1.0" calcmode="lin" valueType="num">
                                      <p:cBhvr>
                                        <p:cTn id="414" dur="200" decel="50000" autoRev="1" fill="hold">
                                          <p:stCondLst>
                                            <p:cond delay="600"/>
                                          </p:stCondLst>
                                        </p:cTn>
                                        <p:tgtEl>
                                          <p:spTgt spid="3392576"/>
                                        </p:tgtEl>
                                        <p:attrNameLst>
                                          <p:attrName>xshear</p:attrName>
                                        </p:attrNameLst>
                                      </p:cBhvr>
                                    </p:anim>
                                    <p:animScale>
                                      <p:cBhvr>
                                        <p:cTn id="415" dur="200" decel="100000" autoRev="1" fill="hold">
                                          <p:stCondLst>
                                            <p:cond delay="600"/>
                                          </p:stCondLst>
                                        </p:cTn>
                                        <p:tgtEl>
                                          <p:spTgt spid="3392576"/>
                                        </p:tgtEl>
                                      </p:cBhvr>
                                      <p:from x="100000" y="100000"/>
                                      <p:to x="80000" y="100000"/>
                                    </p:animScale>
                                    <p:anim by="(#ppt_h/3+#ppt_w*0.1)" calcmode="lin" valueType="num">
                                      <p:cBhvr additive="sum">
                                        <p:cTn id="416" dur="200" decel="100000" autoRev="1" fill="hold">
                                          <p:stCondLst>
                                            <p:cond delay="600"/>
                                          </p:stCondLst>
                                        </p:cTn>
                                        <p:tgtEl>
                                          <p:spTgt spid="3392576"/>
                                        </p:tgtEl>
                                        <p:attrNameLst>
                                          <p:attrName>ppt_x</p:attrName>
                                        </p:attrNameLst>
                                      </p:cBhvr>
                                    </p:anim>
                                  </p:childTnLst>
                                </p:cTn>
                              </p:par>
                              <p:par>
                                <p:cTn id="417" presetID="34" presetClass="entr" presetSubtype="0" fill="hold" grpId="0" nodeType="withEffect">
                                  <p:stCondLst>
                                    <p:cond delay="0"/>
                                  </p:stCondLst>
                                  <p:iterate type="lt">
                                    <p:tmPct val="10000"/>
                                  </p:iterate>
                                  <p:childTnLst>
                                    <p:set>
                                      <p:cBhvr>
                                        <p:cTn id="418" dur="1" fill="hold">
                                          <p:stCondLst>
                                            <p:cond delay="0"/>
                                          </p:stCondLst>
                                        </p:cTn>
                                        <p:tgtEl>
                                          <p:spTgt spid="3392577"/>
                                        </p:tgtEl>
                                        <p:attrNameLst>
                                          <p:attrName>style.visibility</p:attrName>
                                        </p:attrNameLst>
                                      </p:cBhvr>
                                      <p:to>
                                        <p:strVal val="visible"/>
                                      </p:to>
                                    </p:set>
                                    <p:anim from="(-#ppt_w/2)" to="(#ppt_x)" calcmode="lin" valueType="num">
                                      <p:cBhvr>
                                        <p:cTn id="419" dur="600" fill="hold">
                                          <p:stCondLst>
                                            <p:cond delay="0"/>
                                          </p:stCondLst>
                                        </p:cTn>
                                        <p:tgtEl>
                                          <p:spTgt spid="3392577"/>
                                        </p:tgtEl>
                                        <p:attrNameLst>
                                          <p:attrName>ppt_x</p:attrName>
                                        </p:attrNameLst>
                                      </p:cBhvr>
                                    </p:anim>
                                    <p:anim from="0" to="-1.0" calcmode="lin" valueType="num">
                                      <p:cBhvr>
                                        <p:cTn id="420" dur="200" decel="50000" autoRev="1" fill="hold">
                                          <p:stCondLst>
                                            <p:cond delay="600"/>
                                          </p:stCondLst>
                                        </p:cTn>
                                        <p:tgtEl>
                                          <p:spTgt spid="3392577"/>
                                        </p:tgtEl>
                                        <p:attrNameLst>
                                          <p:attrName>xshear</p:attrName>
                                        </p:attrNameLst>
                                      </p:cBhvr>
                                    </p:anim>
                                    <p:animScale>
                                      <p:cBhvr>
                                        <p:cTn id="421" dur="200" decel="100000" autoRev="1" fill="hold">
                                          <p:stCondLst>
                                            <p:cond delay="600"/>
                                          </p:stCondLst>
                                        </p:cTn>
                                        <p:tgtEl>
                                          <p:spTgt spid="3392577"/>
                                        </p:tgtEl>
                                      </p:cBhvr>
                                      <p:from x="100000" y="100000"/>
                                      <p:to x="80000" y="100000"/>
                                    </p:animScale>
                                    <p:anim by="(#ppt_h/3+#ppt_w*0.1)" calcmode="lin" valueType="num">
                                      <p:cBhvr additive="sum">
                                        <p:cTn id="422" dur="200" decel="100000" autoRev="1" fill="hold">
                                          <p:stCondLst>
                                            <p:cond delay="600"/>
                                          </p:stCondLst>
                                        </p:cTn>
                                        <p:tgtEl>
                                          <p:spTgt spid="3392577"/>
                                        </p:tgtEl>
                                        <p:attrNameLst>
                                          <p:attrName>ppt_x</p:attrName>
                                        </p:attrNameLst>
                                      </p:cBhvr>
                                    </p:anim>
                                  </p:childTnLst>
                                </p:cTn>
                              </p:par>
                            </p:childTnLst>
                          </p:cTn>
                        </p:par>
                      </p:childTnLst>
                    </p:cTn>
                  </p:par>
                  <p:par>
                    <p:cTn id="423" fill="hold" nodeType="clickPar">
                      <p:stCondLst>
                        <p:cond delay="indefinite"/>
                      </p:stCondLst>
                      <p:childTnLst>
                        <p:par>
                          <p:cTn id="424" fill="hold" nodeType="withGroup">
                            <p:stCondLst>
                              <p:cond delay="0"/>
                            </p:stCondLst>
                            <p:childTnLst>
                              <p:par>
                                <p:cTn id="425" presetID="34" presetClass="entr" presetSubtype="0" fill="hold" grpId="0" nodeType="clickEffect">
                                  <p:stCondLst>
                                    <p:cond delay="0"/>
                                  </p:stCondLst>
                                  <p:iterate type="lt">
                                    <p:tmPct val="10000"/>
                                  </p:iterate>
                                  <p:childTnLst>
                                    <p:set>
                                      <p:cBhvr>
                                        <p:cTn id="426" dur="1" fill="hold">
                                          <p:stCondLst>
                                            <p:cond delay="0"/>
                                          </p:stCondLst>
                                        </p:cTn>
                                        <p:tgtEl>
                                          <p:spTgt spid="3392578"/>
                                        </p:tgtEl>
                                        <p:attrNameLst>
                                          <p:attrName>style.visibility</p:attrName>
                                        </p:attrNameLst>
                                      </p:cBhvr>
                                      <p:to>
                                        <p:strVal val="visible"/>
                                      </p:to>
                                    </p:set>
                                    <p:anim from="(-#ppt_w/2)" to="(#ppt_x)" calcmode="lin" valueType="num">
                                      <p:cBhvr>
                                        <p:cTn id="427" dur="600" fill="hold">
                                          <p:stCondLst>
                                            <p:cond delay="0"/>
                                          </p:stCondLst>
                                        </p:cTn>
                                        <p:tgtEl>
                                          <p:spTgt spid="3392578"/>
                                        </p:tgtEl>
                                        <p:attrNameLst>
                                          <p:attrName>ppt_x</p:attrName>
                                        </p:attrNameLst>
                                      </p:cBhvr>
                                    </p:anim>
                                    <p:anim from="0" to="-1.0" calcmode="lin" valueType="num">
                                      <p:cBhvr>
                                        <p:cTn id="428" dur="200" decel="50000" autoRev="1" fill="hold">
                                          <p:stCondLst>
                                            <p:cond delay="600"/>
                                          </p:stCondLst>
                                        </p:cTn>
                                        <p:tgtEl>
                                          <p:spTgt spid="3392578"/>
                                        </p:tgtEl>
                                        <p:attrNameLst>
                                          <p:attrName>xshear</p:attrName>
                                        </p:attrNameLst>
                                      </p:cBhvr>
                                    </p:anim>
                                    <p:animScale>
                                      <p:cBhvr>
                                        <p:cTn id="429" dur="200" decel="100000" autoRev="1" fill="hold">
                                          <p:stCondLst>
                                            <p:cond delay="600"/>
                                          </p:stCondLst>
                                        </p:cTn>
                                        <p:tgtEl>
                                          <p:spTgt spid="3392578"/>
                                        </p:tgtEl>
                                      </p:cBhvr>
                                      <p:from x="100000" y="100000"/>
                                      <p:to x="80000" y="100000"/>
                                    </p:animScale>
                                    <p:anim by="(#ppt_h/3+#ppt_w*0.1)" calcmode="lin" valueType="num">
                                      <p:cBhvr additive="sum">
                                        <p:cTn id="430" dur="200" decel="100000" autoRev="1" fill="hold">
                                          <p:stCondLst>
                                            <p:cond delay="600"/>
                                          </p:stCondLst>
                                        </p:cTn>
                                        <p:tgtEl>
                                          <p:spTgt spid="3392578"/>
                                        </p:tgtEl>
                                        <p:attrNameLst>
                                          <p:attrName>ppt_x</p:attrName>
                                        </p:attrNameLst>
                                      </p:cBhvr>
                                    </p:anim>
                                  </p:childTnLst>
                                </p:cTn>
                              </p:par>
                            </p:childTnLst>
                          </p:cTn>
                        </p:par>
                      </p:childTnLst>
                    </p:cTn>
                  </p:par>
                  <p:par>
                    <p:cTn id="431" fill="hold" nodeType="clickPar">
                      <p:stCondLst>
                        <p:cond delay="indefinite"/>
                      </p:stCondLst>
                      <p:childTnLst>
                        <p:par>
                          <p:cTn id="432" fill="hold" nodeType="withGroup">
                            <p:stCondLst>
                              <p:cond delay="0"/>
                            </p:stCondLst>
                            <p:childTnLst>
                              <p:par>
                                <p:cTn id="433" presetID="17" presetClass="entr" presetSubtype="2" fill="hold" nodeType="clickEffect">
                                  <p:stCondLst>
                                    <p:cond delay="0"/>
                                  </p:stCondLst>
                                  <p:childTnLst>
                                    <p:set>
                                      <p:cBhvr>
                                        <p:cTn id="434" dur="1" fill="hold">
                                          <p:stCondLst>
                                            <p:cond delay="0"/>
                                          </p:stCondLst>
                                        </p:cTn>
                                        <p:tgtEl>
                                          <p:spTgt spid="3392580"/>
                                        </p:tgtEl>
                                        <p:attrNameLst>
                                          <p:attrName>style.visibility</p:attrName>
                                        </p:attrNameLst>
                                      </p:cBhvr>
                                      <p:to>
                                        <p:strVal val="visible"/>
                                      </p:to>
                                    </p:set>
                                    <p:anim calcmode="lin" valueType="num">
                                      <p:cBhvr>
                                        <p:cTn id="435" dur="500" fill="hold"/>
                                        <p:tgtEl>
                                          <p:spTgt spid="3392580"/>
                                        </p:tgtEl>
                                        <p:attrNameLst>
                                          <p:attrName>ppt_x</p:attrName>
                                        </p:attrNameLst>
                                      </p:cBhvr>
                                      <p:tavLst>
                                        <p:tav tm="0">
                                          <p:val>
                                            <p:strVal val="#ppt_x+#ppt_w/2"/>
                                          </p:val>
                                        </p:tav>
                                        <p:tav tm="100000">
                                          <p:val>
                                            <p:strVal val="#ppt_x"/>
                                          </p:val>
                                        </p:tav>
                                      </p:tavLst>
                                    </p:anim>
                                    <p:anim calcmode="lin" valueType="num">
                                      <p:cBhvr>
                                        <p:cTn id="436" dur="500" fill="hold"/>
                                        <p:tgtEl>
                                          <p:spTgt spid="3392580"/>
                                        </p:tgtEl>
                                        <p:attrNameLst>
                                          <p:attrName>ppt_y</p:attrName>
                                        </p:attrNameLst>
                                      </p:cBhvr>
                                      <p:tavLst>
                                        <p:tav tm="0">
                                          <p:val>
                                            <p:strVal val="#ppt_y"/>
                                          </p:val>
                                        </p:tav>
                                        <p:tav tm="100000">
                                          <p:val>
                                            <p:strVal val="#ppt_y"/>
                                          </p:val>
                                        </p:tav>
                                      </p:tavLst>
                                    </p:anim>
                                    <p:anim calcmode="lin" valueType="num">
                                      <p:cBhvr>
                                        <p:cTn id="437" dur="500" fill="hold"/>
                                        <p:tgtEl>
                                          <p:spTgt spid="3392580"/>
                                        </p:tgtEl>
                                        <p:attrNameLst>
                                          <p:attrName>ppt_w</p:attrName>
                                        </p:attrNameLst>
                                      </p:cBhvr>
                                      <p:tavLst>
                                        <p:tav tm="0">
                                          <p:val>
                                            <p:fltVal val="0"/>
                                          </p:val>
                                        </p:tav>
                                        <p:tav tm="100000">
                                          <p:val>
                                            <p:strVal val="#ppt_w"/>
                                          </p:val>
                                        </p:tav>
                                      </p:tavLst>
                                    </p:anim>
                                    <p:anim calcmode="lin" valueType="num">
                                      <p:cBhvr>
                                        <p:cTn id="438" dur="500" fill="hold"/>
                                        <p:tgtEl>
                                          <p:spTgt spid="3392580"/>
                                        </p:tgtEl>
                                        <p:attrNameLst>
                                          <p:attrName>ppt_h</p:attrName>
                                        </p:attrNameLst>
                                      </p:cBhvr>
                                      <p:tavLst>
                                        <p:tav tm="0">
                                          <p:val>
                                            <p:strVal val="#ppt_h"/>
                                          </p:val>
                                        </p:tav>
                                        <p:tav tm="100000">
                                          <p:val>
                                            <p:strVal val="#ppt_h"/>
                                          </p:val>
                                        </p:tav>
                                      </p:tavLst>
                                    </p:anim>
                                  </p:childTnLst>
                                </p:cTn>
                              </p:par>
                            </p:childTnLst>
                          </p:cTn>
                        </p:par>
                      </p:childTnLst>
                    </p:cTn>
                  </p:par>
                  <p:par>
                    <p:cTn id="439" fill="hold" nodeType="clickPar">
                      <p:stCondLst>
                        <p:cond delay="indefinite"/>
                      </p:stCondLst>
                      <p:childTnLst>
                        <p:par>
                          <p:cTn id="440" fill="hold" nodeType="withGroup">
                            <p:stCondLst>
                              <p:cond delay="0"/>
                            </p:stCondLst>
                            <p:childTnLst>
                              <p:par>
                                <p:cTn id="441" presetID="14" presetClass="entr" presetSubtype="10" fill="hold" grpId="0" nodeType="clickEffect">
                                  <p:stCondLst>
                                    <p:cond delay="0"/>
                                  </p:stCondLst>
                                  <p:childTnLst>
                                    <p:set>
                                      <p:cBhvr>
                                        <p:cTn id="442" dur="1" fill="hold">
                                          <p:stCondLst>
                                            <p:cond delay="0"/>
                                          </p:stCondLst>
                                        </p:cTn>
                                        <p:tgtEl>
                                          <p:spTgt spid="3392581">
                                            <p:bg/>
                                          </p:spTgt>
                                        </p:tgtEl>
                                        <p:attrNameLst>
                                          <p:attrName>style.visibility</p:attrName>
                                        </p:attrNameLst>
                                      </p:cBhvr>
                                      <p:to>
                                        <p:strVal val="visible"/>
                                      </p:to>
                                    </p:set>
                                    <p:animEffect transition="in" filter="randombar(horizontal)">
                                      <p:cBhvr>
                                        <p:cTn id="443" dur="500"/>
                                        <p:tgtEl>
                                          <p:spTgt spid="3392581">
                                            <p:bg/>
                                          </p:spTgt>
                                        </p:tgtEl>
                                      </p:cBhvr>
                                    </p:animEffect>
                                  </p:childTnLst>
                                </p:cTn>
                              </p:par>
                            </p:childTnLst>
                          </p:cTn>
                        </p:par>
                      </p:childTnLst>
                    </p:cTn>
                  </p:par>
                  <p:par>
                    <p:cTn id="444" fill="hold" nodeType="clickPar">
                      <p:stCondLst>
                        <p:cond delay="indefinite"/>
                      </p:stCondLst>
                      <p:childTnLst>
                        <p:par>
                          <p:cTn id="445" fill="hold" nodeType="withGroup">
                            <p:stCondLst>
                              <p:cond delay="0"/>
                            </p:stCondLst>
                            <p:childTnLst>
                              <p:par>
                                <p:cTn id="446" presetID="14" presetClass="entr" presetSubtype="10" fill="hold" grpId="0" nodeType="clickEffect">
                                  <p:stCondLst>
                                    <p:cond delay="0"/>
                                  </p:stCondLst>
                                  <p:childTnLst>
                                    <p:set>
                                      <p:cBhvr>
                                        <p:cTn id="447" dur="1" fill="hold">
                                          <p:stCondLst>
                                            <p:cond delay="0"/>
                                          </p:stCondLst>
                                        </p:cTn>
                                        <p:tgtEl>
                                          <p:spTgt spid="3392581">
                                            <p:txEl>
                                              <p:pRg st="0" end="0"/>
                                            </p:txEl>
                                          </p:spTgt>
                                        </p:tgtEl>
                                        <p:attrNameLst>
                                          <p:attrName>style.visibility</p:attrName>
                                        </p:attrNameLst>
                                      </p:cBhvr>
                                      <p:to>
                                        <p:strVal val="visible"/>
                                      </p:to>
                                    </p:set>
                                    <p:animEffect transition="in" filter="randombar(horizontal)">
                                      <p:cBhvr>
                                        <p:cTn id="448" dur="500"/>
                                        <p:tgtEl>
                                          <p:spTgt spid="3392581">
                                            <p:txEl>
                                              <p:pRg st="0" end="0"/>
                                            </p:txEl>
                                          </p:spTgt>
                                        </p:tgtEl>
                                      </p:cBhvr>
                                    </p:animEffect>
                                  </p:childTnLst>
                                </p:cTn>
                              </p:par>
                            </p:childTnLst>
                          </p:cTn>
                        </p:par>
                      </p:childTnLst>
                    </p:cTn>
                  </p:par>
                  <p:par>
                    <p:cTn id="449" fill="hold" nodeType="clickPar">
                      <p:stCondLst>
                        <p:cond delay="indefinite"/>
                      </p:stCondLst>
                      <p:childTnLst>
                        <p:par>
                          <p:cTn id="450" fill="hold" nodeType="withGroup">
                            <p:stCondLst>
                              <p:cond delay="0"/>
                            </p:stCondLst>
                            <p:childTnLst>
                              <p:par>
                                <p:cTn id="451" presetID="14" presetClass="entr" presetSubtype="10" fill="hold" grpId="0" nodeType="clickEffect">
                                  <p:stCondLst>
                                    <p:cond delay="0"/>
                                  </p:stCondLst>
                                  <p:childTnLst>
                                    <p:set>
                                      <p:cBhvr>
                                        <p:cTn id="452" dur="1" fill="hold">
                                          <p:stCondLst>
                                            <p:cond delay="0"/>
                                          </p:stCondLst>
                                        </p:cTn>
                                        <p:tgtEl>
                                          <p:spTgt spid="3392581">
                                            <p:txEl>
                                              <p:pRg st="1" end="1"/>
                                            </p:txEl>
                                          </p:spTgt>
                                        </p:tgtEl>
                                        <p:attrNameLst>
                                          <p:attrName>style.visibility</p:attrName>
                                        </p:attrNameLst>
                                      </p:cBhvr>
                                      <p:to>
                                        <p:strVal val="visible"/>
                                      </p:to>
                                    </p:set>
                                    <p:animEffect transition="in" filter="randombar(horizontal)">
                                      <p:cBhvr>
                                        <p:cTn id="453" dur="500"/>
                                        <p:tgtEl>
                                          <p:spTgt spid="3392581">
                                            <p:txEl>
                                              <p:pRg st="1" end="1"/>
                                            </p:txEl>
                                          </p:spTgt>
                                        </p:tgtEl>
                                      </p:cBhvr>
                                    </p:animEffect>
                                  </p:childTnLst>
                                </p:cTn>
                              </p:par>
                            </p:childTnLst>
                          </p:cTn>
                        </p:par>
                      </p:childTnLst>
                    </p:cTn>
                  </p:par>
                  <p:par>
                    <p:cTn id="454" fill="hold" nodeType="clickPar">
                      <p:stCondLst>
                        <p:cond delay="indefinite"/>
                      </p:stCondLst>
                      <p:childTnLst>
                        <p:par>
                          <p:cTn id="455" fill="hold" nodeType="withGroup">
                            <p:stCondLst>
                              <p:cond delay="0"/>
                            </p:stCondLst>
                            <p:childTnLst>
                              <p:par>
                                <p:cTn id="456" presetID="14" presetClass="entr" presetSubtype="10" fill="hold" grpId="0" nodeType="clickEffect">
                                  <p:stCondLst>
                                    <p:cond delay="0"/>
                                  </p:stCondLst>
                                  <p:childTnLst>
                                    <p:set>
                                      <p:cBhvr>
                                        <p:cTn id="457" dur="1" fill="hold">
                                          <p:stCondLst>
                                            <p:cond delay="0"/>
                                          </p:stCondLst>
                                        </p:cTn>
                                        <p:tgtEl>
                                          <p:spTgt spid="3392581">
                                            <p:txEl>
                                              <p:pRg st="2" end="2"/>
                                            </p:txEl>
                                          </p:spTgt>
                                        </p:tgtEl>
                                        <p:attrNameLst>
                                          <p:attrName>style.visibility</p:attrName>
                                        </p:attrNameLst>
                                      </p:cBhvr>
                                      <p:to>
                                        <p:strVal val="visible"/>
                                      </p:to>
                                    </p:set>
                                    <p:animEffect transition="in" filter="randombar(horizontal)">
                                      <p:cBhvr>
                                        <p:cTn id="458" dur="500"/>
                                        <p:tgtEl>
                                          <p:spTgt spid="3392581">
                                            <p:txEl>
                                              <p:pRg st="2" end="2"/>
                                            </p:txEl>
                                          </p:spTgt>
                                        </p:tgtEl>
                                      </p:cBhvr>
                                    </p:animEffect>
                                  </p:childTnLst>
                                </p:cTn>
                              </p:par>
                            </p:childTnLst>
                          </p:cTn>
                        </p:par>
                      </p:childTnLst>
                    </p:cTn>
                  </p:par>
                  <p:par>
                    <p:cTn id="459" fill="hold" nodeType="clickPar">
                      <p:stCondLst>
                        <p:cond delay="indefinite"/>
                      </p:stCondLst>
                      <p:childTnLst>
                        <p:par>
                          <p:cTn id="460" fill="hold" nodeType="withGroup">
                            <p:stCondLst>
                              <p:cond delay="0"/>
                            </p:stCondLst>
                            <p:childTnLst>
                              <p:par>
                                <p:cTn id="461" presetID="14" presetClass="entr" presetSubtype="10" fill="hold" grpId="0" nodeType="clickEffect">
                                  <p:stCondLst>
                                    <p:cond delay="0"/>
                                  </p:stCondLst>
                                  <p:childTnLst>
                                    <p:set>
                                      <p:cBhvr>
                                        <p:cTn id="462" dur="1" fill="hold">
                                          <p:stCondLst>
                                            <p:cond delay="0"/>
                                          </p:stCondLst>
                                        </p:cTn>
                                        <p:tgtEl>
                                          <p:spTgt spid="3392581">
                                            <p:txEl>
                                              <p:pRg st="3" end="3"/>
                                            </p:txEl>
                                          </p:spTgt>
                                        </p:tgtEl>
                                        <p:attrNameLst>
                                          <p:attrName>style.visibility</p:attrName>
                                        </p:attrNameLst>
                                      </p:cBhvr>
                                      <p:to>
                                        <p:strVal val="visible"/>
                                      </p:to>
                                    </p:set>
                                    <p:animEffect transition="in" filter="randombar(horizontal)">
                                      <p:cBhvr>
                                        <p:cTn id="463" dur="500"/>
                                        <p:tgtEl>
                                          <p:spTgt spid="3392581">
                                            <p:txEl>
                                              <p:pRg st="3" end="3"/>
                                            </p:txEl>
                                          </p:spTgt>
                                        </p:tgtEl>
                                      </p:cBhvr>
                                    </p:animEffect>
                                  </p:childTnLst>
                                </p:cTn>
                              </p:par>
                            </p:childTnLst>
                          </p:cTn>
                        </p:par>
                      </p:childTnLst>
                    </p:cTn>
                  </p:par>
                  <p:par>
                    <p:cTn id="464" fill="hold" nodeType="clickPar">
                      <p:stCondLst>
                        <p:cond delay="indefinite"/>
                      </p:stCondLst>
                      <p:childTnLst>
                        <p:par>
                          <p:cTn id="465" fill="hold" nodeType="withGroup">
                            <p:stCondLst>
                              <p:cond delay="0"/>
                            </p:stCondLst>
                            <p:childTnLst>
                              <p:par>
                                <p:cTn id="466" presetID="14" presetClass="entr" presetSubtype="10" fill="hold" grpId="0" nodeType="clickEffect">
                                  <p:stCondLst>
                                    <p:cond delay="0"/>
                                  </p:stCondLst>
                                  <p:childTnLst>
                                    <p:set>
                                      <p:cBhvr>
                                        <p:cTn id="467" dur="1" fill="hold">
                                          <p:stCondLst>
                                            <p:cond delay="0"/>
                                          </p:stCondLst>
                                        </p:cTn>
                                        <p:tgtEl>
                                          <p:spTgt spid="3392581">
                                            <p:txEl>
                                              <p:pRg st="4" end="4"/>
                                            </p:txEl>
                                          </p:spTgt>
                                        </p:tgtEl>
                                        <p:attrNameLst>
                                          <p:attrName>style.visibility</p:attrName>
                                        </p:attrNameLst>
                                      </p:cBhvr>
                                      <p:to>
                                        <p:strVal val="visible"/>
                                      </p:to>
                                    </p:set>
                                    <p:animEffect transition="in" filter="randombar(horizontal)">
                                      <p:cBhvr>
                                        <p:cTn id="468" dur="500"/>
                                        <p:tgtEl>
                                          <p:spTgt spid="3392581">
                                            <p:txEl>
                                              <p:pRg st="4" end="4"/>
                                            </p:txEl>
                                          </p:spTgt>
                                        </p:tgtEl>
                                      </p:cBhvr>
                                    </p:animEffect>
                                  </p:childTnLst>
                                </p:cTn>
                              </p:par>
                            </p:childTnLst>
                          </p:cTn>
                        </p:par>
                      </p:childTnLst>
                    </p:cTn>
                  </p:par>
                  <p:par>
                    <p:cTn id="469" fill="hold" nodeType="clickPar">
                      <p:stCondLst>
                        <p:cond delay="indefinite"/>
                      </p:stCondLst>
                      <p:childTnLst>
                        <p:par>
                          <p:cTn id="470" fill="hold" nodeType="withGroup">
                            <p:stCondLst>
                              <p:cond delay="0"/>
                            </p:stCondLst>
                            <p:childTnLst>
                              <p:par>
                                <p:cTn id="471" presetID="14" presetClass="entr" presetSubtype="10" fill="hold" grpId="0" nodeType="clickEffect">
                                  <p:stCondLst>
                                    <p:cond delay="0"/>
                                  </p:stCondLst>
                                  <p:childTnLst>
                                    <p:set>
                                      <p:cBhvr>
                                        <p:cTn id="472" dur="1" fill="hold">
                                          <p:stCondLst>
                                            <p:cond delay="0"/>
                                          </p:stCondLst>
                                        </p:cTn>
                                        <p:tgtEl>
                                          <p:spTgt spid="3392581">
                                            <p:txEl>
                                              <p:pRg st="5" end="5"/>
                                            </p:txEl>
                                          </p:spTgt>
                                        </p:tgtEl>
                                        <p:attrNameLst>
                                          <p:attrName>style.visibility</p:attrName>
                                        </p:attrNameLst>
                                      </p:cBhvr>
                                      <p:to>
                                        <p:strVal val="visible"/>
                                      </p:to>
                                    </p:set>
                                    <p:animEffect transition="in" filter="randombar(horizontal)">
                                      <p:cBhvr>
                                        <p:cTn id="473" dur="500"/>
                                        <p:tgtEl>
                                          <p:spTgt spid="3392581">
                                            <p:txEl>
                                              <p:pRg st="5" end="5"/>
                                            </p:txEl>
                                          </p:spTgt>
                                        </p:tgtEl>
                                      </p:cBhvr>
                                    </p:animEffect>
                                  </p:childTnLst>
                                </p:cTn>
                              </p:par>
                            </p:childTnLst>
                          </p:cTn>
                        </p:par>
                      </p:childTnLst>
                    </p:cTn>
                  </p:par>
                  <p:par>
                    <p:cTn id="474" fill="hold">
                      <p:stCondLst>
                        <p:cond delay="indefinite"/>
                      </p:stCondLst>
                      <p:childTnLst>
                        <p:par>
                          <p:cTn id="475" fill="hold">
                            <p:stCondLst>
                              <p:cond delay="0"/>
                            </p:stCondLst>
                            <p:childTnLst>
                              <p:par>
                                <p:cTn id="476" presetID="14" presetClass="entr" presetSubtype="10" fill="hold" grpId="0" nodeType="clickEffect">
                                  <p:stCondLst>
                                    <p:cond delay="0"/>
                                  </p:stCondLst>
                                  <p:childTnLst>
                                    <p:set>
                                      <p:cBhvr>
                                        <p:cTn id="477" dur="1" fill="hold">
                                          <p:stCondLst>
                                            <p:cond delay="0"/>
                                          </p:stCondLst>
                                        </p:cTn>
                                        <p:tgtEl>
                                          <p:spTgt spid="71">
                                            <p:bg/>
                                          </p:spTgt>
                                        </p:tgtEl>
                                        <p:attrNameLst>
                                          <p:attrName>style.visibility</p:attrName>
                                        </p:attrNameLst>
                                      </p:cBhvr>
                                      <p:to>
                                        <p:strVal val="visible"/>
                                      </p:to>
                                    </p:set>
                                    <p:animEffect transition="in" filter="randombar(horizontal)">
                                      <p:cBhvr>
                                        <p:cTn id="478" dur="500"/>
                                        <p:tgtEl>
                                          <p:spTgt spid="71">
                                            <p:bg/>
                                          </p:spTgt>
                                        </p:tgtEl>
                                      </p:cBhvr>
                                    </p:animEffect>
                                  </p:childTnLst>
                                </p:cTn>
                              </p:par>
                            </p:childTnLst>
                          </p:cTn>
                        </p:par>
                      </p:childTnLst>
                    </p:cTn>
                  </p:par>
                  <p:par>
                    <p:cTn id="479" fill="hold">
                      <p:stCondLst>
                        <p:cond delay="indefinite"/>
                      </p:stCondLst>
                      <p:childTnLst>
                        <p:par>
                          <p:cTn id="480" fill="hold">
                            <p:stCondLst>
                              <p:cond delay="0"/>
                            </p:stCondLst>
                            <p:childTnLst>
                              <p:par>
                                <p:cTn id="481" presetID="14" presetClass="entr" presetSubtype="10" fill="hold" grpId="0" nodeType="clickEffect">
                                  <p:stCondLst>
                                    <p:cond delay="0"/>
                                  </p:stCondLst>
                                  <p:childTnLst>
                                    <p:set>
                                      <p:cBhvr>
                                        <p:cTn id="482" dur="1" fill="hold">
                                          <p:stCondLst>
                                            <p:cond delay="0"/>
                                          </p:stCondLst>
                                        </p:cTn>
                                        <p:tgtEl>
                                          <p:spTgt spid="71">
                                            <p:txEl>
                                              <p:pRg st="0" end="0"/>
                                            </p:txEl>
                                          </p:spTgt>
                                        </p:tgtEl>
                                        <p:attrNameLst>
                                          <p:attrName>style.visibility</p:attrName>
                                        </p:attrNameLst>
                                      </p:cBhvr>
                                      <p:to>
                                        <p:strVal val="visible"/>
                                      </p:to>
                                    </p:set>
                                    <p:animEffect transition="in" filter="randombar(horizontal)">
                                      <p:cBhvr>
                                        <p:cTn id="483" dur="500"/>
                                        <p:tgtEl>
                                          <p:spTgt spid="71">
                                            <p:txEl>
                                              <p:pRg st="0" end="0"/>
                                            </p:txEl>
                                          </p:spTgt>
                                        </p:tgtEl>
                                      </p:cBhvr>
                                    </p:animEffect>
                                  </p:childTnLst>
                                </p:cTn>
                              </p:par>
                            </p:childTnLst>
                          </p:cTn>
                        </p:par>
                      </p:childTnLst>
                    </p:cTn>
                  </p:par>
                  <p:par>
                    <p:cTn id="484" fill="hold">
                      <p:stCondLst>
                        <p:cond delay="indefinite"/>
                      </p:stCondLst>
                      <p:childTnLst>
                        <p:par>
                          <p:cTn id="485" fill="hold">
                            <p:stCondLst>
                              <p:cond delay="0"/>
                            </p:stCondLst>
                            <p:childTnLst>
                              <p:par>
                                <p:cTn id="486" presetID="14" presetClass="entr" presetSubtype="10" fill="hold" grpId="0" nodeType="clickEffect">
                                  <p:stCondLst>
                                    <p:cond delay="0"/>
                                  </p:stCondLst>
                                  <p:childTnLst>
                                    <p:set>
                                      <p:cBhvr>
                                        <p:cTn id="487" dur="1" fill="hold">
                                          <p:stCondLst>
                                            <p:cond delay="0"/>
                                          </p:stCondLst>
                                        </p:cTn>
                                        <p:tgtEl>
                                          <p:spTgt spid="71">
                                            <p:txEl>
                                              <p:pRg st="1" end="1"/>
                                            </p:txEl>
                                          </p:spTgt>
                                        </p:tgtEl>
                                        <p:attrNameLst>
                                          <p:attrName>style.visibility</p:attrName>
                                        </p:attrNameLst>
                                      </p:cBhvr>
                                      <p:to>
                                        <p:strVal val="visible"/>
                                      </p:to>
                                    </p:set>
                                    <p:animEffect transition="in" filter="randombar(horizontal)">
                                      <p:cBhvr>
                                        <p:cTn id="488" dur="500"/>
                                        <p:tgtEl>
                                          <p:spTgt spid="71">
                                            <p:txEl>
                                              <p:pRg st="1" end="1"/>
                                            </p:txEl>
                                          </p:spTgt>
                                        </p:tgtEl>
                                      </p:cBhvr>
                                    </p:animEffect>
                                  </p:childTnLst>
                                </p:cTn>
                              </p:par>
                            </p:childTnLst>
                          </p:cTn>
                        </p:par>
                      </p:childTnLst>
                    </p:cTn>
                  </p:par>
                  <p:par>
                    <p:cTn id="489" fill="hold">
                      <p:stCondLst>
                        <p:cond delay="indefinite"/>
                      </p:stCondLst>
                      <p:childTnLst>
                        <p:par>
                          <p:cTn id="490" fill="hold">
                            <p:stCondLst>
                              <p:cond delay="0"/>
                            </p:stCondLst>
                            <p:childTnLst>
                              <p:par>
                                <p:cTn id="491" presetID="14" presetClass="entr" presetSubtype="10" fill="hold" grpId="0" nodeType="clickEffect">
                                  <p:stCondLst>
                                    <p:cond delay="0"/>
                                  </p:stCondLst>
                                  <p:childTnLst>
                                    <p:set>
                                      <p:cBhvr>
                                        <p:cTn id="492" dur="1" fill="hold">
                                          <p:stCondLst>
                                            <p:cond delay="0"/>
                                          </p:stCondLst>
                                        </p:cTn>
                                        <p:tgtEl>
                                          <p:spTgt spid="71">
                                            <p:txEl>
                                              <p:pRg st="2" end="2"/>
                                            </p:txEl>
                                          </p:spTgt>
                                        </p:tgtEl>
                                        <p:attrNameLst>
                                          <p:attrName>style.visibility</p:attrName>
                                        </p:attrNameLst>
                                      </p:cBhvr>
                                      <p:to>
                                        <p:strVal val="visible"/>
                                      </p:to>
                                    </p:set>
                                    <p:animEffect transition="in" filter="randombar(horizontal)">
                                      <p:cBhvr>
                                        <p:cTn id="493" dur="500"/>
                                        <p:tgtEl>
                                          <p:spTgt spid="71">
                                            <p:txEl>
                                              <p:pRg st="2" end="2"/>
                                            </p:txEl>
                                          </p:spTgt>
                                        </p:tgtEl>
                                      </p:cBhvr>
                                    </p:animEffect>
                                  </p:childTnLst>
                                </p:cTn>
                              </p:par>
                            </p:childTnLst>
                          </p:cTn>
                        </p:par>
                      </p:childTnLst>
                    </p:cTn>
                  </p:par>
                  <p:par>
                    <p:cTn id="494" fill="hold">
                      <p:stCondLst>
                        <p:cond delay="indefinite"/>
                      </p:stCondLst>
                      <p:childTnLst>
                        <p:par>
                          <p:cTn id="495" fill="hold">
                            <p:stCondLst>
                              <p:cond delay="0"/>
                            </p:stCondLst>
                            <p:childTnLst>
                              <p:par>
                                <p:cTn id="496" presetID="14" presetClass="entr" presetSubtype="10" fill="hold" grpId="0" nodeType="clickEffect">
                                  <p:stCondLst>
                                    <p:cond delay="0"/>
                                  </p:stCondLst>
                                  <p:childTnLst>
                                    <p:set>
                                      <p:cBhvr>
                                        <p:cTn id="497" dur="1" fill="hold">
                                          <p:stCondLst>
                                            <p:cond delay="0"/>
                                          </p:stCondLst>
                                        </p:cTn>
                                        <p:tgtEl>
                                          <p:spTgt spid="71">
                                            <p:txEl>
                                              <p:pRg st="3" end="3"/>
                                            </p:txEl>
                                          </p:spTgt>
                                        </p:tgtEl>
                                        <p:attrNameLst>
                                          <p:attrName>style.visibility</p:attrName>
                                        </p:attrNameLst>
                                      </p:cBhvr>
                                      <p:to>
                                        <p:strVal val="visible"/>
                                      </p:to>
                                    </p:set>
                                    <p:animEffect transition="in" filter="randombar(horizontal)">
                                      <p:cBhvr>
                                        <p:cTn id="498" dur="500"/>
                                        <p:tgtEl>
                                          <p:spTgt spid="71">
                                            <p:txEl>
                                              <p:pRg st="3" end="3"/>
                                            </p:txEl>
                                          </p:spTgt>
                                        </p:tgtEl>
                                      </p:cBhvr>
                                    </p:animEffect>
                                  </p:childTnLst>
                                </p:cTn>
                              </p:par>
                            </p:childTnLst>
                          </p:cTn>
                        </p:par>
                      </p:childTnLst>
                    </p:cTn>
                  </p:par>
                  <p:par>
                    <p:cTn id="499" fill="hold">
                      <p:stCondLst>
                        <p:cond delay="indefinite"/>
                      </p:stCondLst>
                      <p:childTnLst>
                        <p:par>
                          <p:cTn id="500" fill="hold">
                            <p:stCondLst>
                              <p:cond delay="0"/>
                            </p:stCondLst>
                            <p:childTnLst>
                              <p:par>
                                <p:cTn id="501" presetID="14" presetClass="entr" presetSubtype="10" fill="hold" grpId="0" nodeType="clickEffect">
                                  <p:stCondLst>
                                    <p:cond delay="0"/>
                                  </p:stCondLst>
                                  <p:childTnLst>
                                    <p:set>
                                      <p:cBhvr>
                                        <p:cTn id="502" dur="1" fill="hold">
                                          <p:stCondLst>
                                            <p:cond delay="0"/>
                                          </p:stCondLst>
                                        </p:cTn>
                                        <p:tgtEl>
                                          <p:spTgt spid="71">
                                            <p:txEl>
                                              <p:pRg st="4" end="4"/>
                                            </p:txEl>
                                          </p:spTgt>
                                        </p:tgtEl>
                                        <p:attrNameLst>
                                          <p:attrName>style.visibility</p:attrName>
                                        </p:attrNameLst>
                                      </p:cBhvr>
                                      <p:to>
                                        <p:strVal val="visible"/>
                                      </p:to>
                                    </p:set>
                                    <p:animEffect transition="in" filter="randombar(horizontal)">
                                      <p:cBhvr>
                                        <p:cTn id="503" dur="500"/>
                                        <p:tgtEl>
                                          <p:spTgt spid="71">
                                            <p:txEl>
                                              <p:pRg st="4" end="4"/>
                                            </p:txEl>
                                          </p:spTgt>
                                        </p:tgtEl>
                                      </p:cBhvr>
                                    </p:animEffect>
                                  </p:childTnLst>
                                </p:cTn>
                              </p:par>
                            </p:childTnLst>
                          </p:cTn>
                        </p:par>
                      </p:childTnLst>
                    </p:cTn>
                  </p:par>
                  <p:par>
                    <p:cTn id="504" fill="hold">
                      <p:stCondLst>
                        <p:cond delay="indefinite"/>
                      </p:stCondLst>
                      <p:childTnLst>
                        <p:par>
                          <p:cTn id="505" fill="hold">
                            <p:stCondLst>
                              <p:cond delay="0"/>
                            </p:stCondLst>
                            <p:childTnLst>
                              <p:par>
                                <p:cTn id="506" presetID="14" presetClass="entr" presetSubtype="10" fill="hold" grpId="0" nodeType="clickEffect">
                                  <p:stCondLst>
                                    <p:cond delay="0"/>
                                  </p:stCondLst>
                                  <p:childTnLst>
                                    <p:set>
                                      <p:cBhvr>
                                        <p:cTn id="507" dur="1" fill="hold">
                                          <p:stCondLst>
                                            <p:cond delay="0"/>
                                          </p:stCondLst>
                                        </p:cTn>
                                        <p:tgtEl>
                                          <p:spTgt spid="71">
                                            <p:txEl>
                                              <p:pRg st="5" end="5"/>
                                            </p:txEl>
                                          </p:spTgt>
                                        </p:tgtEl>
                                        <p:attrNameLst>
                                          <p:attrName>style.visibility</p:attrName>
                                        </p:attrNameLst>
                                      </p:cBhvr>
                                      <p:to>
                                        <p:strVal val="visible"/>
                                      </p:to>
                                    </p:set>
                                    <p:animEffect transition="in" filter="randombar(horizontal)">
                                      <p:cBhvr>
                                        <p:cTn id="508" dur="500"/>
                                        <p:tgtEl>
                                          <p:spTgt spid="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2514" grpId="0" animBg="1"/>
      <p:bldP spid="3392515" grpId="0" animBg="1"/>
      <p:bldP spid="3392516" grpId="0" animBg="1"/>
      <p:bldP spid="3392517" grpId="0" animBg="1"/>
      <p:bldP spid="3392518" grpId="0" animBg="1"/>
      <p:bldP spid="3392519" grpId="0" animBg="1"/>
      <p:bldP spid="3392520" grpId="0" animBg="1"/>
      <p:bldP spid="3392521" grpId="0" animBg="1"/>
      <p:bldP spid="3392522" grpId="0" animBg="1"/>
      <p:bldP spid="3392523" grpId="0" animBg="1"/>
      <p:bldP spid="3392524" grpId="0" animBg="1"/>
      <p:bldP spid="3392526" grpId="0" animBg="1"/>
      <p:bldP spid="3392527" grpId="0" animBg="1"/>
      <p:bldP spid="3392528" grpId="0"/>
      <p:bldP spid="3392529" grpId="0" animBg="1"/>
      <p:bldP spid="3392530" grpId="0"/>
      <p:bldP spid="3392555" grpId="0" animBg="1"/>
      <p:bldP spid="3392558" grpId="0" build="p" animBg="1"/>
      <p:bldP spid="3392562" grpId="0" animBg="1"/>
      <p:bldP spid="3392563" grpId="0"/>
      <p:bldP spid="3392571" grpId="0" animBg="1"/>
      <p:bldP spid="3392572" grpId="0" animBg="1"/>
      <p:bldP spid="3392573" grpId="0" animBg="1"/>
      <p:bldP spid="3392574" grpId="0" animBg="1"/>
      <p:bldP spid="3392575" grpId="0" animBg="1"/>
      <p:bldP spid="3392576" grpId="0" animBg="1"/>
      <p:bldP spid="3392577" grpId="0" animBg="1"/>
      <p:bldP spid="3392578" grpId="0" animBg="1"/>
      <p:bldP spid="3392579" grpId="0" animBg="1"/>
      <p:bldP spid="3392581" grpId="0" build="p" animBg="1"/>
      <p:bldP spid="71"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0" y="-27384"/>
            <a:ext cx="9144000" cy="15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5400" dirty="0">
                <a:solidFill>
                  <a:srgbClr val="000000"/>
                </a:solidFill>
                <a:latin typeface="HGP創英角ｺﾞｼｯｸUB" panose="020B0900000000000000" pitchFamily="50" charset="-128"/>
                <a:ea typeface="HGP創英角ｺﾞｼｯｸUB" panose="020B0900000000000000" pitchFamily="50" charset="-128"/>
              </a:rPr>
              <a:t>江津市の「地域内経済循環」を</a:t>
            </a:r>
            <a:endParaRPr lang="en-US" altLang="ja-JP" sz="5400" dirty="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lnSpc>
                <a:spcPct val="80000"/>
              </a:lnSpc>
              <a:spcBef>
                <a:spcPts val="0"/>
              </a:spcBef>
              <a:buFontTx/>
              <a:buNone/>
            </a:pPr>
            <a:r>
              <a:rPr lang="ja-JP" altLang="en-US" sz="5400" dirty="0">
                <a:solidFill>
                  <a:srgbClr val="000000"/>
                </a:solidFill>
                <a:latin typeface="HGP創英角ｺﾞｼｯｸUB" panose="020B0900000000000000" pitchFamily="50" charset="-128"/>
                <a:ea typeface="HGP創英角ｺﾞｼｯｸUB" panose="020B0900000000000000" pitchFamily="50" charset="-128"/>
              </a:rPr>
              <a:t>上げるのはどれ？</a:t>
            </a:r>
            <a:endParaRPr lang="ja-JP" altLang="en-US" sz="4400" dirty="0">
              <a:latin typeface="HGP創英角ｺﾞｼｯｸUB" panose="020B0900000000000000" pitchFamily="50" charset="-128"/>
              <a:ea typeface="HGP創英角ｺﾞｼｯｸUB" panose="020B0900000000000000" pitchFamily="50" charset="-128"/>
            </a:endParaRP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179512" y="1628800"/>
            <a:ext cx="8964488" cy="506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20725" indent="-720725" eaLnBrk="1" hangingPunct="1">
              <a:lnSpc>
                <a:spcPct val="80000"/>
              </a:lnSpc>
              <a:spcBef>
                <a:spcPts val="120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① 浜田道が無料化され、広島に　　行きやすくなった。</a:t>
            </a:r>
          </a:p>
          <a:p>
            <a:pPr marL="720725" indent="-720725" eaLnBrk="1" hangingPunct="1">
              <a:lnSpc>
                <a:spcPct val="80000"/>
              </a:lnSpc>
              <a:spcBef>
                <a:spcPts val="120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② 全国大物産展を、道の駅で開催し、浜田から大きく集客した。</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720725" indent="-720725" eaLnBrk="1" hangingPunct="1">
              <a:lnSpc>
                <a:spcPct val="80000"/>
              </a:lnSpc>
              <a:spcBef>
                <a:spcPts val="12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③ 売上が減ったが、コストダウンで　カバーし、逆に利益は増えた。</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0000"/>
              </a:lnSpc>
              <a:spcBef>
                <a:spcPts val="1200"/>
              </a:spcBef>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④ 市職員を減らし、人件費を絞った。　</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0000"/>
              </a:lnSpc>
              <a:spcBef>
                <a:spcPts val="1200"/>
              </a:spcBef>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⑤ 夜な夜な地元で飲んだくれている。</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5D83B111-A52B-4BB9-8731-8D7A5E23AD1A}"/>
              </a:ext>
            </a:extLst>
          </p:cNvPr>
          <p:cNvSpPr txBox="1"/>
          <p:nvPr/>
        </p:nvSpPr>
        <p:spPr>
          <a:xfrm>
            <a:off x="73948" y="1509951"/>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5" name="テキスト ボックス 14">
            <a:extLst>
              <a:ext uri="{FF2B5EF4-FFF2-40B4-BE49-F238E27FC236}">
                <a16:creationId xmlns:a16="http://schemas.microsoft.com/office/drawing/2014/main" id="{ACB00DED-8249-4A32-BC7A-D9AD3451A172}"/>
              </a:ext>
            </a:extLst>
          </p:cNvPr>
          <p:cNvSpPr txBox="1"/>
          <p:nvPr/>
        </p:nvSpPr>
        <p:spPr>
          <a:xfrm>
            <a:off x="107504" y="2688648"/>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4F9110C8-0111-486D-8646-C9C4B407FD48}"/>
              </a:ext>
            </a:extLst>
          </p:cNvPr>
          <p:cNvSpPr txBox="1"/>
          <p:nvPr/>
        </p:nvSpPr>
        <p:spPr>
          <a:xfrm>
            <a:off x="90726" y="3840776"/>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
        <p:nvSpPr>
          <p:cNvPr id="19" name="楕円 18">
            <a:extLst>
              <a:ext uri="{FF2B5EF4-FFF2-40B4-BE49-F238E27FC236}">
                <a16:creationId xmlns:a16="http://schemas.microsoft.com/office/drawing/2014/main" id="{CB2C3962-FC4C-4A93-A8FF-9003A945D10D}"/>
              </a:ext>
            </a:extLst>
          </p:cNvPr>
          <p:cNvSpPr/>
          <p:nvPr/>
        </p:nvSpPr>
        <p:spPr bwMode="auto">
          <a:xfrm>
            <a:off x="259909" y="5949280"/>
            <a:ext cx="559472" cy="58718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rgbClr val="CC0000"/>
              </a:solidFill>
              <a:effectLst/>
              <a:latin typeface="Arial" panose="020B0604020202020204" pitchFamily="34" charset="0"/>
              <a:ea typeface="HGP創英角ﾎﾟｯﾌﾟ体" panose="040B0A00000000000000" pitchFamily="50" charset="-128"/>
            </a:endParaRPr>
          </a:p>
        </p:txBody>
      </p:sp>
      <p:sp>
        <p:nvSpPr>
          <p:cNvPr id="2" name="テキスト ボックス 1">
            <a:extLst>
              <a:ext uri="{FF2B5EF4-FFF2-40B4-BE49-F238E27FC236}">
                <a16:creationId xmlns:a16="http://schemas.microsoft.com/office/drawing/2014/main" id="{526F2121-0644-1C4C-6F90-583A17A0732A}"/>
              </a:ext>
            </a:extLst>
          </p:cNvPr>
          <p:cNvSpPr txBox="1"/>
          <p:nvPr/>
        </p:nvSpPr>
        <p:spPr>
          <a:xfrm>
            <a:off x="107504" y="5164679"/>
            <a:ext cx="907530" cy="757130"/>
          </a:xfrm>
          <a:prstGeom prst="rect">
            <a:avLst/>
          </a:prstGeom>
          <a:solidFill>
            <a:schemeClr val="bg1"/>
          </a:solidFill>
        </p:spPr>
        <p:txBody>
          <a:bodyPr wrap="square" rtlCol="0">
            <a:spAutoFit/>
          </a:bodyPr>
          <a:lstStyle/>
          <a:p>
            <a:pPr>
              <a:lnSpc>
                <a:spcPct val="80000"/>
              </a:lnSpc>
            </a:pPr>
            <a:r>
              <a:rPr kumimoji="1" lang="en-US" altLang="ja-JP" sz="5400" dirty="0">
                <a:solidFill>
                  <a:srgbClr val="FF0000"/>
                </a:solidFill>
                <a:latin typeface="HGP創英角ﾎﾟｯﾌﾟ体" panose="040B0A00000000000000" pitchFamily="50" charset="-128"/>
              </a:rPr>
              <a:t>×</a:t>
            </a:r>
            <a:endParaRPr kumimoji="1" lang="ja-JP" altLang="en-US" sz="5400" dirty="0">
              <a:solidFill>
                <a:srgbClr val="7030A0"/>
              </a:solidFill>
              <a:latin typeface="HGP創英角ﾎﾟｯﾌﾟ体" panose="040B0A00000000000000" pitchFamily="50" charset="-128"/>
            </a:endParaRPr>
          </a:p>
        </p:txBody>
      </p:sp>
    </p:spTree>
    <p:extLst>
      <p:ext uri="{BB962C8B-B14F-4D97-AF65-F5344CB8AC3E}">
        <p14:creationId xmlns:p14="http://schemas.microsoft.com/office/powerpoint/2010/main" val="2980599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8)">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P spid="11" grpId="0" animBg="1"/>
      <p:bldP spid="15" grpId="0" animBg="1"/>
      <p:bldP spid="16" grpId="0" animBg="1"/>
      <p:bldP spid="19" grpId="0" animBg="1"/>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“地産地消”ではなくて“地消地産”</a:t>
            </a:r>
          </a:p>
        </p:txBody>
      </p:sp>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107505" y="1052736"/>
            <a:ext cx="903649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ts val="1800"/>
              </a:spcBef>
              <a:buFontTx/>
              <a:buNone/>
            </a:pPr>
            <a:r>
              <a:rPr lang="ja-JP" altLang="en-US" sz="4000" dirty="0">
                <a:solidFill>
                  <a:srgbClr val="663300"/>
                </a:solidFill>
                <a:latin typeface="HGP創英角ｺﾞｼｯｸUB" panose="020B0900000000000000" pitchFamily="50" charset="-128"/>
                <a:ea typeface="HGP創英角ｺﾞｼｯｸUB" panose="020B0900000000000000" pitchFamily="50" charset="-128"/>
              </a:rPr>
              <a:t>地産地消： “地産外商”の例外</a:t>
            </a:r>
            <a:endParaRPr lang="en-US" altLang="ja-JP" sz="4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spcBef>
                <a:spcPts val="1200"/>
              </a:spcBef>
              <a:buFontTx/>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 地域の</a:t>
            </a:r>
            <a:r>
              <a:rPr lang="ja-JP" altLang="en-US" sz="2800" u="sng" dirty="0">
                <a:solidFill>
                  <a:srgbClr val="663300"/>
                </a:solidFill>
                <a:latin typeface="UD デジタル 教科書体 NK-B" panose="02020700000000000000" pitchFamily="18" charset="-128"/>
                <a:ea typeface="UD デジタル 教科書体 NK-B" panose="02020700000000000000" pitchFamily="18" charset="-128"/>
              </a:rPr>
              <a:t>特産品</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は“地産外商” が当たり前！！</a:t>
            </a:r>
            <a:endParaRPr lang="en-US" altLang="ja-JP" sz="2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600"/>
              </a:spcBef>
              <a:buFontTx/>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 だが地元民も少しは消費しないと本物ではない </a:t>
            </a:r>
            <a:endParaRPr lang="en-US" altLang="ja-JP" sz="28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spcBef>
                <a:spcPts val="600"/>
              </a:spcBef>
              <a:buFontTx/>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 そこで地産外商の例外として地産地商も重要である</a:t>
            </a:r>
            <a:endParaRPr lang="ja-JP" altLang="en-US" sz="2800"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5" name="Text Box 3">
            <a:extLst>
              <a:ext uri="{FF2B5EF4-FFF2-40B4-BE49-F238E27FC236}">
                <a16:creationId xmlns:a16="http://schemas.microsoft.com/office/drawing/2014/main" id="{CCDDD701-D062-4669-BEDE-C5E46BBCB16C}"/>
              </a:ext>
            </a:extLst>
          </p:cNvPr>
          <p:cNvSpPr txBox="1">
            <a:spLocks noChangeArrowheads="1"/>
          </p:cNvSpPr>
          <p:nvPr/>
        </p:nvSpPr>
        <p:spPr bwMode="auto">
          <a:xfrm>
            <a:off x="107504" y="3250138"/>
            <a:ext cx="9036496"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ts val="1800"/>
              </a:spcBef>
              <a:buFontTx/>
              <a:buNone/>
            </a:pPr>
            <a:r>
              <a:rPr lang="ja-JP" altLang="en-US" sz="4400" u="sng" dirty="0">
                <a:solidFill>
                  <a:srgbClr val="006699"/>
                </a:solidFill>
                <a:latin typeface="HGP創英角ｺﾞｼｯｸUB" panose="020B0900000000000000" pitchFamily="50" charset="-128"/>
                <a:ea typeface="HGP創英角ｺﾞｼｯｸUB" panose="020B0900000000000000" pitchFamily="50" charset="-128"/>
              </a:rPr>
              <a:t>地消地産： “地消外産”の見直し</a:t>
            </a:r>
            <a:r>
              <a:rPr lang="ja-JP" altLang="en-US" sz="4400" dirty="0">
                <a:solidFill>
                  <a:srgbClr val="006699"/>
                </a:solidFill>
                <a:latin typeface="HGP創英角ｺﾞｼｯｸUB" panose="020B0900000000000000" pitchFamily="50" charset="-128"/>
                <a:ea typeface="HGP創英角ｺﾞｼｯｸUB" panose="020B0900000000000000" pitchFamily="50" charset="-128"/>
              </a:rPr>
              <a:t>！</a:t>
            </a:r>
            <a:endParaRPr lang="en-US" altLang="ja-JP" sz="4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spcBef>
                <a:spcPts val="120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a:t>
            </a:r>
            <a:r>
              <a:rPr lang="ja-JP" altLang="en-US" u="sng" dirty="0">
                <a:solidFill>
                  <a:srgbClr val="006699"/>
                </a:solidFill>
                <a:latin typeface="UD デジタル 教科書体 NK-B" panose="02020700000000000000" pitchFamily="18" charset="-128"/>
                <a:ea typeface="UD デジタル 教科書体 NK-B" panose="02020700000000000000" pitchFamily="18" charset="-128"/>
              </a:rPr>
              <a:t>特産品以外</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は外から買う“地消外産”が常識</a:t>
            </a:r>
            <a:endParaRPr lang="en-US" altLang="ja-JP" sz="24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それを見直し、少しでも</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地元産を使うのが“地消地産”</a:t>
            </a:r>
            <a:endParaRPr lang="en-US" altLang="ja-JP"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spcBef>
                <a:spcPts val="0"/>
              </a:spcBef>
              <a:buFontTx/>
              <a:buNone/>
            </a:pP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 ☜ 地消地産は</a:t>
            </a:r>
            <a:r>
              <a:rPr lang="ja-JP" altLang="en-US" sz="2400" dirty="0">
                <a:solidFill>
                  <a:srgbClr val="006699"/>
                </a:solidFill>
                <a:latin typeface="UD デジタル 教科書体 NK-B" panose="02020700000000000000" pitchFamily="18" charset="-128"/>
                <a:ea typeface="UD デジタル 教科書体 NK-B" panose="02020700000000000000" pitchFamily="18" charset="-128"/>
              </a:rPr>
              <a:t>“売上”ではなく</a:t>
            </a:r>
            <a:r>
              <a:rPr lang="ja-JP" altLang="en-US" dirty="0">
                <a:solidFill>
                  <a:srgbClr val="006699"/>
                </a:solidFill>
                <a:latin typeface="UD デジタル 教科書体 NK-B" panose="02020700000000000000" pitchFamily="18" charset="-128"/>
                <a:ea typeface="UD デジタル 教科書体 NK-B" panose="02020700000000000000" pitchFamily="18" charset="-128"/>
              </a:rPr>
              <a:t>“経済循環”を拡大する</a:t>
            </a:r>
            <a:r>
              <a:rPr lang="ja-JP" altLang="en-US" dirty="0">
                <a:solidFill>
                  <a:srgbClr val="006699"/>
                </a:solidFill>
                <a:latin typeface="HGP創英角ﾎﾟｯﾌﾟ体" panose="040B0A00000000000000" pitchFamily="50" charset="-128"/>
                <a:ea typeface="HGP創英角ﾎﾟｯﾌﾟ体" panose="040B0A00000000000000" pitchFamily="50" charset="-128"/>
              </a:rPr>
              <a:t> </a:t>
            </a:r>
            <a:endParaRPr lang="ja-JP" altLang="en-US"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7" name="Text Box 3">
            <a:extLst>
              <a:ext uri="{FF2B5EF4-FFF2-40B4-BE49-F238E27FC236}">
                <a16:creationId xmlns:a16="http://schemas.microsoft.com/office/drawing/2014/main" id="{CC1BC69D-050A-4790-9169-32912F39552C}"/>
              </a:ext>
            </a:extLst>
          </p:cNvPr>
          <p:cNvSpPr txBox="1">
            <a:spLocks noChangeArrowheads="1"/>
          </p:cNvSpPr>
          <p:nvPr/>
        </p:nvSpPr>
        <p:spPr bwMode="auto">
          <a:xfrm>
            <a:off x="0" y="5591503"/>
            <a:ext cx="9180512" cy="122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ts val="1800"/>
              </a:spcBef>
              <a:buFontTx/>
              <a:buNone/>
            </a:pPr>
            <a:r>
              <a:rPr lang="ja-JP" altLang="en-US" sz="4400" dirty="0">
                <a:solidFill>
                  <a:srgbClr val="FF6600"/>
                </a:solidFill>
                <a:latin typeface="HGP創英角ｺﾞｼｯｸUB" panose="020B0900000000000000" pitchFamily="50" charset="-128"/>
                <a:ea typeface="HGP創英角ｺﾞｼｯｸUB" panose="020B0900000000000000" pitchFamily="50" charset="-128"/>
              </a:rPr>
              <a:t>〇 地消地産は</a:t>
            </a:r>
            <a:r>
              <a:rPr lang="en-US" altLang="ja-JP" sz="4400" dirty="0">
                <a:solidFill>
                  <a:srgbClr val="FF6600"/>
                </a:solidFill>
                <a:latin typeface="HGP創英角ｺﾞｼｯｸUB" panose="020B0900000000000000" pitchFamily="50" charset="-128"/>
                <a:ea typeface="HGP創英角ｺﾞｼｯｸUB" panose="020B0900000000000000" pitchFamily="50" charset="-128"/>
              </a:rPr>
              <a:t>､</a:t>
            </a:r>
            <a:r>
              <a:rPr lang="ja-JP" altLang="en-US" sz="4400" dirty="0">
                <a:solidFill>
                  <a:srgbClr val="FF6600"/>
                </a:solidFill>
                <a:latin typeface="HGP創英角ｺﾞｼｯｸUB" panose="020B0900000000000000" pitchFamily="50" charset="-128"/>
                <a:ea typeface="HGP創英角ｺﾞｼｯｸUB" panose="020B0900000000000000" pitchFamily="50" charset="-128"/>
              </a:rPr>
              <a:t>やって数％が最大限</a:t>
            </a:r>
            <a:endParaRPr lang="en-US" altLang="ja-JP" sz="4400" dirty="0">
              <a:solidFill>
                <a:srgbClr val="FF6600"/>
              </a:solidFill>
              <a:latin typeface="HGP創英角ｺﾞｼｯｸUB" panose="020B0900000000000000" pitchFamily="50" charset="-128"/>
              <a:ea typeface="HGP創英角ｺﾞｼｯｸUB" panose="020B0900000000000000" pitchFamily="50" charset="-128"/>
            </a:endParaRPr>
          </a:p>
          <a:p>
            <a:pPr eaLnBrk="1" hangingPunct="1">
              <a:lnSpc>
                <a:spcPct val="90000"/>
              </a:lnSpc>
              <a:spcBef>
                <a:spcPts val="600"/>
              </a:spcBef>
              <a:buFontTx/>
              <a:buNone/>
            </a:pPr>
            <a:r>
              <a:rPr lang="ja-JP" altLang="en-US" dirty="0">
                <a:solidFill>
                  <a:srgbClr val="FF6600"/>
                </a:solidFill>
                <a:latin typeface="HGP創英角ｺﾞｼｯｸUB" panose="020B0900000000000000" pitchFamily="50" charset="-128"/>
                <a:ea typeface="HGP創英角ｺﾞｼｯｸUB" panose="020B0900000000000000" pitchFamily="50" charset="-128"/>
              </a:rPr>
              <a:t> ☜ いくら目指しても</a:t>
            </a:r>
            <a:r>
              <a:rPr lang="en-US" altLang="ja-JP" dirty="0">
                <a:solidFill>
                  <a:srgbClr val="FF6600"/>
                </a:solidFill>
                <a:latin typeface="HGP創英角ｺﾞｼｯｸUB" panose="020B0900000000000000" pitchFamily="50" charset="-128"/>
                <a:ea typeface="HGP創英角ｺﾞｼｯｸUB" panose="020B0900000000000000" pitchFamily="50" charset="-128"/>
              </a:rPr>
              <a:t>､</a:t>
            </a:r>
            <a:r>
              <a:rPr lang="ja-JP" altLang="en-US" dirty="0">
                <a:solidFill>
                  <a:srgbClr val="FF6600"/>
                </a:solidFill>
                <a:latin typeface="HGP創英角ｺﾞｼｯｸUB" panose="020B0900000000000000" pitchFamily="50" charset="-128"/>
                <a:ea typeface="HGP創英角ｺﾞｼｯｸUB" panose="020B0900000000000000" pitchFamily="50" charset="-128"/>
              </a:rPr>
              <a:t>自由競争を邪魔することはない</a:t>
            </a:r>
            <a:endParaRPr lang="en-US" altLang="ja-JP" dirty="0">
              <a:solidFill>
                <a:srgbClr val="FF66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666058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 calcmode="lin" valueType="num">
                                      <p:cBhvr>
                                        <p:cTn id="7" dur="1000" fill="hold"/>
                                        <p:tgtEl>
                                          <p:spTgt spid="338944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38944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894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389443">
                                            <p:txEl>
                                              <p:pRg st="1" end="1"/>
                                            </p:txEl>
                                          </p:spTgt>
                                        </p:tgtEl>
                                        <p:attrNameLst>
                                          <p:attrName>style.visibility</p:attrName>
                                        </p:attrNameLst>
                                      </p:cBhvr>
                                      <p:to>
                                        <p:strVal val="visible"/>
                                      </p:to>
                                    </p:set>
                                    <p:anim calcmode="lin" valueType="num">
                                      <p:cBhvr>
                                        <p:cTn id="14" dur="1000" fill="hold"/>
                                        <p:tgtEl>
                                          <p:spTgt spid="338944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38944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3894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89443">
                                            <p:txEl>
                                              <p:pRg st="2" end="2"/>
                                            </p:txEl>
                                          </p:spTgt>
                                        </p:tgtEl>
                                        <p:attrNameLst>
                                          <p:attrName>style.visibility</p:attrName>
                                        </p:attrNameLst>
                                      </p:cBhvr>
                                      <p:to>
                                        <p:strVal val="visible"/>
                                      </p:to>
                                    </p:set>
                                    <p:anim calcmode="lin" valueType="num">
                                      <p:cBhvr>
                                        <p:cTn id="21" dur="1000" fill="hold"/>
                                        <p:tgtEl>
                                          <p:spTgt spid="338944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38944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894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389443">
                                            <p:txEl>
                                              <p:pRg st="3" end="3"/>
                                            </p:txEl>
                                          </p:spTgt>
                                        </p:tgtEl>
                                        <p:attrNameLst>
                                          <p:attrName>style.visibility</p:attrName>
                                        </p:attrNameLst>
                                      </p:cBhvr>
                                      <p:to>
                                        <p:strVal val="visible"/>
                                      </p:to>
                                    </p:set>
                                    <p:anim calcmode="lin" valueType="num">
                                      <p:cBhvr>
                                        <p:cTn id="28" dur="1000" fill="hold"/>
                                        <p:tgtEl>
                                          <p:spTgt spid="338944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38944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38944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p:cTn id="4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4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p:cTn id="4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5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 calcmode="lin" valueType="num">
                                      <p:cBhvr>
                                        <p:cTn id="56"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57"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 calcmode="lin" valueType="num">
                                      <p:cBhvr>
                                        <p:cTn id="63"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64"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7">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7">
                                            <p:txEl>
                                              <p:pRg st="1" end="1"/>
                                            </p:txEl>
                                          </p:spTgt>
                                        </p:tgtEl>
                                        <p:attrNameLst>
                                          <p:attrName>style.visibility</p:attrName>
                                        </p:attrNameLst>
                                      </p:cBhvr>
                                      <p:to>
                                        <p:strVal val="visible"/>
                                      </p:to>
                                    </p:set>
                                    <p:anim calcmode="lin" valueType="num">
                                      <p:cBhvr>
                                        <p:cTn id="70"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71"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build="p"/>
      <p:bldP spid="5" grpId="0" build="p"/>
      <p:bldP spid="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116632"/>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“地消地産”をどう進めるか</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77726" y="1100349"/>
            <a:ext cx="858676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ja-JP" altLang="en-US" sz="5400" dirty="0">
                <a:solidFill>
                  <a:srgbClr val="006699"/>
                </a:solidFill>
                <a:latin typeface="HGP創英角ｺﾞｼｯｸUB" panose="020B0900000000000000" pitchFamily="50" charset="-128"/>
                <a:ea typeface="HGP創英角ｺﾞｼｯｸUB" panose="020B0900000000000000" pitchFamily="50" charset="-128"/>
              </a:rPr>
              <a:t>子孫に地域を残すために</a:t>
            </a: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3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0"/>
              </a:spcBef>
              <a:buFontTx/>
              <a:buNone/>
            </a:pPr>
            <a:r>
              <a:rPr lang="ja-JP" altLang="en-US" sz="5400" dirty="0">
                <a:solidFill>
                  <a:srgbClr val="663300"/>
                </a:solidFill>
                <a:latin typeface="HGP創英角ｺﾞｼｯｸUB" panose="020B0900000000000000" pitchFamily="50" charset="-128"/>
                <a:ea typeface="HGP創英角ｺﾞｼｯｸUB" panose="020B0900000000000000" pitchFamily="50" charset="-128"/>
              </a:rPr>
              <a:t>できる範囲でまずは１％から</a:t>
            </a: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6" name="Text Box 3">
            <a:extLst>
              <a:ext uri="{FF2B5EF4-FFF2-40B4-BE49-F238E27FC236}">
                <a16:creationId xmlns:a16="http://schemas.microsoft.com/office/drawing/2014/main" id="{DF192E88-6A31-4EE2-B5F1-CB96A85BEC4F}"/>
              </a:ext>
            </a:extLst>
          </p:cNvPr>
          <p:cNvSpPr txBox="1">
            <a:spLocks noChangeArrowheads="1"/>
          </p:cNvSpPr>
          <p:nvPr/>
        </p:nvSpPr>
        <p:spPr bwMode="auto">
          <a:xfrm>
            <a:off x="665758" y="1984488"/>
            <a:ext cx="8298730" cy="46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 一円でも多く儲けて“勝ち残る”ために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大企業に貢いで“日本を支える”ために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しがらみの中で生きていくために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〇 地域が“価値残る”ためにお金を回す</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1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損してもやる　</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客がつかなくてもやる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〇 </a:t>
            </a:r>
            <a:r>
              <a:rPr lang="ja-JP" altLang="en-US" sz="3600" u="sng" dirty="0">
                <a:solidFill>
                  <a:srgbClr val="663300"/>
                </a:solidFill>
                <a:latin typeface="UD デジタル 教科書体 NK-B" panose="02020700000000000000" pitchFamily="18" charset="-128"/>
                <a:ea typeface="UD デジタル 教科書体 NK-B" panose="02020700000000000000" pitchFamily="18" charset="-128"/>
              </a:rPr>
              <a:t>事業のプロとして</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やれる範囲から拡大</a:t>
            </a:r>
            <a:endParaRPr lang="en-US" altLang="ja-JP" sz="3600" dirty="0">
              <a:solidFill>
                <a:srgbClr val="6633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52952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116632"/>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“地消地産”をどう進めるか</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77726" y="1100349"/>
            <a:ext cx="858676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ja-JP" altLang="en-US" sz="5400" dirty="0">
                <a:solidFill>
                  <a:srgbClr val="006699"/>
                </a:solidFill>
                <a:latin typeface="HGP創英角ｺﾞｼｯｸUB" panose="020B0900000000000000" pitchFamily="50" charset="-128"/>
                <a:ea typeface="HGP創英角ｺﾞｼｯｸUB" panose="020B0900000000000000" pitchFamily="50" charset="-128"/>
              </a:rPr>
              <a:t>子孫に地域を残すために</a:t>
            </a: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3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0"/>
              </a:spcBef>
              <a:buFontTx/>
              <a:buNone/>
            </a:pPr>
            <a:r>
              <a:rPr lang="ja-JP" altLang="en-US" sz="5400" dirty="0">
                <a:solidFill>
                  <a:srgbClr val="663300"/>
                </a:solidFill>
                <a:latin typeface="HGP創英角ｺﾞｼｯｸUB" panose="020B0900000000000000" pitchFamily="50" charset="-128"/>
                <a:ea typeface="HGP創英角ｺﾞｼｯｸUB" panose="020B0900000000000000" pitchFamily="50" charset="-128"/>
              </a:rPr>
              <a:t>できる範囲でまずは１％から</a:t>
            </a: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6" name="Text Box 3">
            <a:extLst>
              <a:ext uri="{FF2B5EF4-FFF2-40B4-BE49-F238E27FC236}">
                <a16:creationId xmlns:a16="http://schemas.microsoft.com/office/drawing/2014/main" id="{DF192E88-6A31-4EE2-B5F1-CB96A85BEC4F}"/>
              </a:ext>
            </a:extLst>
          </p:cNvPr>
          <p:cNvSpPr txBox="1">
            <a:spLocks noChangeArrowheads="1"/>
          </p:cNvSpPr>
          <p:nvPr/>
        </p:nvSpPr>
        <p:spPr bwMode="auto">
          <a:xfrm>
            <a:off x="665758" y="1984488"/>
            <a:ext cx="8298730" cy="46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 一円でも多く儲けて“勝ち残る”ために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大企業に貢いで“日本を支える”ために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しがらみの中で生きていくために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〇 地域が“価値残る”ためにお金を回す</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1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損してもやる　</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客がつかなくてもやる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〇 </a:t>
            </a:r>
            <a:r>
              <a:rPr lang="ja-JP" altLang="en-US" sz="3600" u="sng" dirty="0">
                <a:solidFill>
                  <a:srgbClr val="663300"/>
                </a:solidFill>
                <a:latin typeface="UD デジタル 教科書体 NK-B" panose="02020700000000000000" pitchFamily="18" charset="-128"/>
                <a:ea typeface="UD デジタル 教科書体 NK-B" panose="02020700000000000000" pitchFamily="18" charset="-128"/>
              </a:rPr>
              <a:t>事業のプロとして</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やれる範囲から拡大</a:t>
            </a:r>
            <a:endParaRPr lang="en-US" altLang="ja-JP" sz="36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5" name="AutoShape 5">
            <a:extLst>
              <a:ext uri="{FF2B5EF4-FFF2-40B4-BE49-F238E27FC236}">
                <a16:creationId xmlns:a16="http://schemas.microsoft.com/office/drawing/2014/main" id="{7A107B83-F243-4D8A-885C-E578A3F5ADB9}"/>
              </a:ext>
            </a:extLst>
          </p:cNvPr>
          <p:cNvSpPr>
            <a:spLocks noChangeArrowheads="1"/>
          </p:cNvSpPr>
          <p:nvPr/>
        </p:nvSpPr>
        <p:spPr bwMode="auto">
          <a:xfrm>
            <a:off x="35496" y="-27384"/>
            <a:ext cx="9144000" cy="6832601"/>
          </a:xfrm>
          <a:prstGeom prst="star24">
            <a:avLst>
              <a:gd name="adj" fmla="val 46787"/>
            </a:avLst>
          </a:prstGeom>
          <a:solidFill>
            <a:schemeClr val="accent5"/>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温泉旅館の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そもそも地元に根を据えた経営で</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給料も納税も地元に落ちている！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でも食材の多くは、域外から調達中。</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 設備や消耗品の調達は？</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域外からの客相手の飲食系では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地域産の食材と酒をもっと売りに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できないだろうか？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スーパードライしか飲まない客は</a:t>
            </a:r>
            <a:endParaRPr lang="en-US" altLang="ja-JP" sz="28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客単価が低い客。</a:t>
            </a:r>
          </a:p>
        </p:txBody>
      </p:sp>
    </p:spTree>
    <p:extLst>
      <p:ext uri="{BB962C8B-B14F-4D97-AF65-F5344CB8AC3E}">
        <p14:creationId xmlns:p14="http://schemas.microsoft.com/office/powerpoint/2010/main" val="2057870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p:cTn id="47" dur="500" fill="hold"/>
                                        <p:tgtEl>
                                          <p:spTgt spid="5">
                                            <p:bg/>
                                          </p:spTgt>
                                        </p:tgtEl>
                                        <p:attrNameLst>
                                          <p:attrName>ppt_w</p:attrName>
                                        </p:attrNameLst>
                                      </p:cBhvr>
                                      <p:tavLst>
                                        <p:tav tm="0">
                                          <p:val>
                                            <p:strVal val="2/3*#ppt_w"/>
                                          </p:val>
                                        </p:tav>
                                        <p:tav tm="100000">
                                          <p:val>
                                            <p:strVal val="#ppt_w"/>
                                          </p:val>
                                        </p:tav>
                                      </p:tavLst>
                                    </p:anim>
                                    <p:anim calcmode="lin" valueType="num">
                                      <p:cBhvr>
                                        <p:cTn id="48"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p:cTn id="53"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54"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p:cTn id="59"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60"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66"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p:cTn id="71"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72"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 calcmode="lin" valueType="num">
                                      <p:cBhvr>
                                        <p:cTn id="77"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78"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 calcmode="lin" valueType="num">
                                      <p:cBhvr>
                                        <p:cTn id="83"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84"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272" fill="hold" grpId="0" nodeType="click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 calcmode="lin" valueType="num">
                                      <p:cBhvr>
                                        <p:cTn id="89"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90"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 calcmode="lin" valueType="num">
                                      <p:cBhvr>
                                        <p:cTn id="9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9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5">
                                            <p:txEl>
                                              <p:pRg st="9" end="9"/>
                                            </p:txEl>
                                          </p:spTgt>
                                        </p:tgtEl>
                                        <p:attrNameLst>
                                          <p:attrName>style.visibility</p:attrName>
                                        </p:attrNameLst>
                                      </p:cBhvr>
                                      <p:to>
                                        <p:strVal val="visible"/>
                                      </p:to>
                                    </p:set>
                                    <p:anim calcmode="lin" valueType="num">
                                      <p:cBhvr>
                                        <p:cTn id="10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02"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108"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272" fill="hold" grpId="0" nodeType="clickEffect">
                                  <p:stCondLst>
                                    <p:cond delay="0"/>
                                  </p:stCondLst>
                                  <p:childTnLst>
                                    <p:set>
                                      <p:cBhvr>
                                        <p:cTn id="112" dur="1" fill="hold">
                                          <p:stCondLst>
                                            <p:cond delay="0"/>
                                          </p:stCondLst>
                                        </p:cTn>
                                        <p:tgtEl>
                                          <p:spTgt spid="5">
                                            <p:txEl>
                                              <p:pRg st="11" end="11"/>
                                            </p:txEl>
                                          </p:spTgt>
                                        </p:tgtEl>
                                        <p:attrNameLst>
                                          <p:attrName>style.visibility</p:attrName>
                                        </p:attrNameLst>
                                      </p:cBhvr>
                                      <p:to>
                                        <p:strVal val="visible"/>
                                      </p:to>
                                    </p:set>
                                    <p:anim calcmode="lin" valueType="num">
                                      <p:cBhvr>
                                        <p:cTn id="113" dur="500" fill="hold"/>
                                        <p:tgtEl>
                                          <p:spTgt spid="5">
                                            <p:txEl>
                                              <p:pRg st="11" end="11"/>
                                            </p:txEl>
                                          </p:spTgt>
                                        </p:tgtEl>
                                        <p:attrNameLst>
                                          <p:attrName>ppt_w</p:attrName>
                                        </p:attrNameLst>
                                      </p:cBhvr>
                                      <p:tavLst>
                                        <p:tav tm="0">
                                          <p:val>
                                            <p:strVal val="2/3*#ppt_w"/>
                                          </p:val>
                                        </p:tav>
                                        <p:tav tm="100000">
                                          <p:val>
                                            <p:strVal val="#ppt_w"/>
                                          </p:val>
                                        </p:tav>
                                      </p:tavLst>
                                    </p:anim>
                                    <p:anim calcmode="lin" valueType="num">
                                      <p:cBhvr>
                                        <p:cTn id="114" dur="500" fill="hold"/>
                                        <p:tgtEl>
                                          <p:spTgt spid="5">
                                            <p:txEl>
                                              <p:pRg st="11" end="1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build="p"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116632"/>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“地消地産”をどう進めるか</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77726" y="1100349"/>
            <a:ext cx="858676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ja-JP" altLang="en-US" sz="5400" dirty="0">
                <a:solidFill>
                  <a:srgbClr val="006699"/>
                </a:solidFill>
                <a:latin typeface="HGP創英角ｺﾞｼｯｸUB" panose="020B0900000000000000" pitchFamily="50" charset="-128"/>
                <a:ea typeface="HGP創英角ｺﾞｼｯｸUB" panose="020B0900000000000000" pitchFamily="50" charset="-128"/>
              </a:rPr>
              <a:t>子孫に地域を残すために</a:t>
            </a: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3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0"/>
              </a:spcBef>
              <a:buFontTx/>
              <a:buNone/>
            </a:pPr>
            <a:r>
              <a:rPr lang="ja-JP" altLang="en-US" sz="5400" dirty="0">
                <a:solidFill>
                  <a:srgbClr val="663300"/>
                </a:solidFill>
                <a:latin typeface="HGP創英角ｺﾞｼｯｸUB" panose="020B0900000000000000" pitchFamily="50" charset="-128"/>
                <a:ea typeface="HGP創英角ｺﾞｼｯｸUB" panose="020B0900000000000000" pitchFamily="50" charset="-128"/>
              </a:rPr>
              <a:t>できる範囲でまずは１％から</a:t>
            </a: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6" name="Text Box 3">
            <a:extLst>
              <a:ext uri="{FF2B5EF4-FFF2-40B4-BE49-F238E27FC236}">
                <a16:creationId xmlns:a16="http://schemas.microsoft.com/office/drawing/2014/main" id="{DF192E88-6A31-4EE2-B5F1-CB96A85BEC4F}"/>
              </a:ext>
            </a:extLst>
          </p:cNvPr>
          <p:cNvSpPr txBox="1">
            <a:spLocks noChangeArrowheads="1"/>
          </p:cNvSpPr>
          <p:nvPr/>
        </p:nvSpPr>
        <p:spPr bwMode="auto">
          <a:xfrm>
            <a:off x="665758" y="1984488"/>
            <a:ext cx="8298730" cy="46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 一円でも多く儲けて“勝ち残る”ために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大企業に貢いで“日本を支える”ために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しがらみの中で生きていくために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〇 地域が“価値残る”ためにお金を回す</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1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損してもやる　</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客がつかなくてもやる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〇 </a:t>
            </a:r>
            <a:r>
              <a:rPr lang="ja-JP" altLang="en-US" sz="3600" u="sng" dirty="0">
                <a:solidFill>
                  <a:srgbClr val="663300"/>
                </a:solidFill>
                <a:latin typeface="UD デジタル 教科書体 NK-B" panose="02020700000000000000" pitchFamily="18" charset="-128"/>
                <a:ea typeface="UD デジタル 教科書体 NK-B" panose="02020700000000000000" pitchFamily="18" charset="-128"/>
              </a:rPr>
              <a:t>事業のプロとして</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やれる範囲から拡大</a:t>
            </a:r>
            <a:endParaRPr lang="en-US" altLang="ja-JP" sz="36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5" name="AutoShape 5">
            <a:extLst>
              <a:ext uri="{FF2B5EF4-FFF2-40B4-BE49-F238E27FC236}">
                <a16:creationId xmlns:a16="http://schemas.microsoft.com/office/drawing/2014/main" id="{7A107B83-F243-4D8A-885C-E578A3F5ADB9}"/>
              </a:ext>
            </a:extLst>
          </p:cNvPr>
          <p:cNvSpPr>
            <a:spLocks noChangeArrowheads="1"/>
          </p:cNvSpPr>
          <p:nvPr/>
        </p:nvSpPr>
        <p:spPr bwMode="auto">
          <a:xfrm>
            <a:off x="35496" y="-27384"/>
            <a:ext cx="9144000" cy="6832601"/>
          </a:xfrm>
          <a:prstGeom prst="star24">
            <a:avLst>
              <a:gd name="adj" fmla="val 46787"/>
            </a:avLst>
          </a:prstGeom>
          <a:solidFill>
            <a:schemeClr val="accent5"/>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温泉旅館の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そもそも地元に根を据えた経営で</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給料も納税も地元に落ちている！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でも食材の多くは、域外から調達中。</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 設備や消耗品の調達は？</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域外からの客相手の飲食系では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地域産の食材と酒をもっと売りに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できないだろうか？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スーパードライしか飲まない客は</a:t>
            </a:r>
            <a:endParaRPr lang="en-US" altLang="ja-JP" sz="28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客単価が低い客。</a:t>
            </a:r>
          </a:p>
        </p:txBody>
      </p:sp>
      <p:sp>
        <p:nvSpPr>
          <p:cNvPr id="2" name="AutoShape 5">
            <a:extLst>
              <a:ext uri="{FF2B5EF4-FFF2-40B4-BE49-F238E27FC236}">
                <a16:creationId xmlns:a16="http://schemas.microsoft.com/office/drawing/2014/main" id="{429F10F3-232D-C74F-51BC-82E682D05747}"/>
              </a:ext>
            </a:extLst>
          </p:cNvPr>
          <p:cNvSpPr>
            <a:spLocks noChangeArrowheads="1"/>
          </p:cNvSpPr>
          <p:nvPr/>
        </p:nvSpPr>
        <p:spPr bwMode="auto">
          <a:xfrm>
            <a:off x="45358" y="-27384"/>
            <a:ext cx="9144000" cy="6832601"/>
          </a:xfrm>
          <a:prstGeom prst="star24">
            <a:avLst>
              <a:gd name="adj" fmla="val 46787"/>
            </a:avLst>
          </a:prstGeom>
          <a:solidFill>
            <a:srgbClr val="CC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ものづくり企業の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地元民を雇用しているが</a:t>
            </a: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資材購入も製品販路も市外（海外）。</a:t>
            </a: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従業員の食事に市内産を使えないか？</a:t>
            </a: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事務所の消耗品の調達先は？</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ノベルティグッズは地元産？</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従業員の家族の福利厚生に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地元旅館でのプチ旅行や</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一次産業体験などは？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endParaRPr lang="ja-JP" altLang="en-US" dirty="0">
              <a:solidFill>
                <a:srgbClr val="006699"/>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7281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p:cTn id="47" dur="500" fill="hold"/>
                                        <p:tgtEl>
                                          <p:spTgt spid="5">
                                            <p:bg/>
                                          </p:spTgt>
                                        </p:tgtEl>
                                        <p:attrNameLst>
                                          <p:attrName>ppt_w</p:attrName>
                                        </p:attrNameLst>
                                      </p:cBhvr>
                                      <p:tavLst>
                                        <p:tav tm="0">
                                          <p:val>
                                            <p:strVal val="2/3*#ppt_w"/>
                                          </p:val>
                                        </p:tav>
                                        <p:tav tm="100000">
                                          <p:val>
                                            <p:strVal val="#ppt_w"/>
                                          </p:val>
                                        </p:tav>
                                      </p:tavLst>
                                    </p:anim>
                                    <p:anim calcmode="lin" valueType="num">
                                      <p:cBhvr>
                                        <p:cTn id="48"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p:cTn id="53"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54"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p:cTn id="59"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60"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66"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p:cTn id="71"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72"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 calcmode="lin" valueType="num">
                                      <p:cBhvr>
                                        <p:cTn id="77"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78"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 calcmode="lin" valueType="num">
                                      <p:cBhvr>
                                        <p:cTn id="83"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84"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272" fill="hold" grpId="0" nodeType="click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 calcmode="lin" valueType="num">
                                      <p:cBhvr>
                                        <p:cTn id="89"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90"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 calcmode="lin" valueType="num">
                                      <p:cBhvr>
                                        <p:cTn id="9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9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5">
                                            <p:txEl>
                                              <p:pRg st="9" end="9"/>
                                            </p:txEl>
                                          </p:spTgt>
                                        </p:tgtEl>
                                        <p:attrNameLst>
                                          <p:attrName>style.visibility</p:attrName>
                                        </p:attrNameLst>
                                      </p:cBhvr>
                                      <p:to>
                                        <p:strVal val="visible"/>
                                      </p:to>
                                    </p:set>
                                    <p:anim calcmode="lin" valueType="num">
                                      <p:cBhvr>
                                        <p:cTn id="10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02"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108"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272" fill="hold" grpId="0" nodeType="clickEffect">
                                  <p:stCondLst>
                                    <p:cond delay="0"/>
                                  </p:stCondLst>
                                  <p:childTnLst>
                                    <p:set>
                                      <p:cBhvr>
                                        <p:cTn id="112" dur="1" fill="hold">
                                          <p:stCondLst>
                                            <p:cond delay="0"/>
                                          </p:stCondLst>
                                        </p:cTn>
                                        <p:tgtEl>
                                          <p:spTgt spid="5">
                                            <p:txEl>
                                              <p:pRg st="11" end="11"/>
                                            </p:txEl>
                                          </p:spTgt>
                                        </p:tgtEl>
                                        <p:attrNameLst>
                                          <p:attrName>style.visibility</p:attrName>
                                        </p:attrNameLst>
                                      </p:cBhvr>
                                      <p:to>
                                        <p:strVal val="visible"/>
                                      </p:to>
                                    </p:set>
                                    <p:anim calcmode="lin" valueType="num">
                                      <p:cBhvr>
                                        <p:cTn id="113" dur="500" fill="hold"/>
                                        <p:tgtEl>
                                          <p:spTgt spid="5">
                                            <p:txEl>
                                              <p:pRg st="11" end="11"/>
                                            </p:txEl>
                                          </p:spTgt>
                                        </p:tgtEl>
                                        <p:attrNameLst>
                                          <p:attrName>ppt_w</p:attrName>
                                        </p:attrNameLst>
                                      </p:cBhvr>
                                      <p:tavLst>
                                        <p:tav tm="0">
                                          <p:val>
                                            <p:strVal val="2/3*#ppt_w"/>
                                          </p:val>
                                        </p:tav>
                                        <p:tav tm="100000">
                                          <p:val>
                                            <p:strVal val="#ppt_w"/>
                                          </p:val>
                                        </p:tav>
                                      </p:tavLst>
                                    </p:anim>
                                    <p:anim calcmode="lin" valueType="num">
                                      <p:cBhvr>
                                        <p:cTn id="114" dur="500" fill="hold"/>
                                        <p:tgtEl>
                                          <p:spTgt spid="5">
                                            <p:txEl>
                                              <p:pRg st="11" end="11"/>
                                            </p:txEl>
                                          </p:spTgt>
                                        </p:tgtEl>
                                        <p:attrNameLst>
                                          <p:attrName>ppt_h</p:attrName>
                                        </p:attrNameLst>
                                      </p:cBhvr>
                                      <p:tavLst>
                                        <p:tav tm="0">
                                          <p:val>
                                            <p:strVal val="2/3*#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2">
                                            <p:bg/>
                                          </p:spTgt>
                                        </p:tgtEl>
                                        <p:attrNameLst>
                                          <p:attrName>style.visibility</p:attrName>
                                        </p:attrNameLst>
                                      </p:cBhvr>
                                      <p:to>
                                        <p:strVal val="visible"/>
                                      </p:to>
                                    </p:set>
                                    <p:anim calcmode="lin" valueType="num">
                                      <p:cBhvr>
                                        <p:cTn id="119" dur="500" fill="hold"/>
                                        <p:tgtEl>
                                          <p:spTgt spid="2">
                                            <p:bg/>
                                          </p:spTgt>
                                        </p:tgtEl>
                                        <p:attrNameLst>
                                          <p:attrName>ppt_w</p:attrName>
                                        </p:attrNameLst>
                                      </p:cBhvr>
                                      <p:tavLst>
                                        <p:tav tm="0">
                                          <p:val>
                                            <p:strVal val="2/3*#ppt_w"/>
                                          </p:val>
                                        </p:tav>
                                        <p:tav tm="100000">
                                          <p:val>
                                            <p:strVal val="#ppt_w"/>
                                          </p:val>
                                        </p:tav>
                                      </p:tavLst>
                                    </p:anim>
                                    <p:anim calcmode="lin" valueType="num">
                                      <p:cBhvr>
                                        <p:cTn id="120" dur="500" fill="hold"/>
                                        <p:tgtEl>
                                          <p:spTgt spid="2">
                                            <p:bg/>
                                          </p:spTgt>
                                        </p:tgtEl>
                                        <p:attrNameLst>
                                          <p:attrName>ppt_h</p:attrName>
                                        </p:attrNameLst>
                                      </p:cBhvr>
                                      <p:tavLst>
                                        <p:tav tm="0">
                                          <p:val>
                                            <p:strVal val="2/3*#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2">
                                            <p:txEl>
                                              <p:pRg st="1" end="1"/>
                                            </p:txEl>
                                          </p:spTgt>
                                        </p:tgtEl>
                                        <p:attrNameLst>
                                          <p:attrName>style.visibility</p:attrName>
                                        </p:attrNameLst>
                                      </p:cBhvr>
                                      <p:to>
                                        <p:strVal val="visible"/>
                                      </p:to>
                                    </p:set>
                                    <p:anim calcmode="lin" valueType="num">
                                      <p:cBhvr>
                                        <p:cTn id="125" dur="500" fill="hold"/>
                                        <p:tgtEl>
                                          <p:spTgt spid="2">
                                            <p:txEl>
                                              <p:pRg st="1" end="1"/>
                                            </p:txEl>
                                          </p:spTgt>
                                        </p:tgtEl>
                                        <p:attrNameLst>
                                          <p:attrName>ppt_w</p:attrName>
                                        </p:attrNameLst>
                                      </p:cBhvr>
                                      <p:tavLst>
                                        <p:tav tm="0">
                                          <p:val>
                                            <p:strVal val="2/3*#ppt_w"/>
                                          </p:val>
                                        </p:tav>
                                        <p:tav tm="100000">
                                          <p:val>
                                            <p:strVal val="#ppt_w"/>
                                          </p:val>
                                        </p:tav>
                                      </p:tavLst>
                                    </p:anim>
                                    <p:anim calcmode="lin" valueType="num">
                                      <p:cBhvr>
                                        <p:cTn id="126" dur="500" fill="hold"/>
                                        <p:tgtEl>
                                          <p:spTgt spid="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272" fill="hold" grpId="0" nodeType="clickEffect">
                                  <p:stCondLst>
                                    <p:cond delay="0"/>
                                  </p:stCondLst>
                                  <p:childTnLst>
                                    <p:set>
                                      <p:cBhvr>
                                        <p:cTn id="130" dur="1" fill="hold">
                                          <p:stCondLst>
                                            <p:cond delay="0"/>
                                          </p:stCondLst>
                                        </p:cTn>
                                        <p:tgtEl>
                                          <p:spTgt spid="2">
                                            <p:txEl>
                                              <p:pRg st="2" end="2"/>
                                            </p:txEl>
                                          </p:spTgt>
                                        </p:tgtEl>
                                        <p:attrNameLst>
                                          <p:attrName>style.visibility</p:attrName>
                                        </p:attrNameLst>
                                      </p:cBhvr>
                                      <p:to>
                                        <p:strVal val="visible"/>
                                      </p:to>
                                    </p:set>
                                    <p:anim calcmode="lin" valueType="num">
                                      <p:cBhvr>
                                        <p:cTn id="131" dur="500" fill="hold"/>
                                        <p:tgtEl>
                                          <p:spTgt spid="2">
                                            <p:txEl>
                                              <p:pRg st="2" end="2"/>
                                            </p:txEl>
                                          </p:spTgt>
                                        </p:tgtEl>
                                        <p:attrNameLst>
                                          <p:attrName>ppt_w</p:attrName>
                                        </p:attrNameLst>
                                      </p:cBhvr>
                                      <p:tavLst>
                                        <p:tav tm="0">
                                          <p:val>
                                            <p:strVal val="2/3*#ppt_w"/>
                                          </p:val>
                                        </p:tav>
                                        <p:tav tm="100000">
                                          <p:val>
                                            <p:strVal val="#ppt_w"/>
                                          </p:val>
                                        </p:tav>
                                      </p:tavLst>
                                    </p:anim>
                                    <p:anim calcmode="lin" valueType="num">
                                      <p:cBhvr>
                                        <p:cTn id="132" dur="500" fill="hold"/>
                                        <p:tgtEl>
                                          <p:spTgt spid="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272" fill="hold" grpId="0" nodeType="clickEffect">
                                  <p:stCondLst>
                                    <p:cond delay="0"/>
                                  </p:stCondLst>
                                  <p:childTnLst>
                                    <p:set>
                                      <p:cBhvr>
                                        <p:cTn id="136" dur="1" fill="hold">
                                          <p:stCondLst>
                                            <p:cond delay="0"/>
                                          </p:stCondLst>
                                        </p:cTn>
                                        <p:tgtEl>
                                          <p:spTgt spid="2">
                                            <p:txEl>
                                              <p:pRg st="3" end="3"/>
                                            </p:txEl>
                                          </p:spTgt>
                                        </p:tgtEl>
                                        <p:attrNameLst>
                                          <p:attrName>style.visibility</p:attrName>
                                        </p:attrNameLst>
                                      </p:cBhvr>
                                      <p:to>
                                        <p:strVal val="visible"/>
                                      </p:to>
                                    </p:set>
                                    <p:anim calcmode="lin" valueType="num">
                                      <p:cBhvr>
                                        <p:cTn id="137" dur="500" fill="hold"/>
                                        <p:tgtEl>
                                          <p:spTgt spid="2">
                                            <p:txEl>
                                              <p:pRg st="3" end="3"/>
                                            </p:txEl>
                                          </p:spTgt>
                                        </p:tgtEl>
                                        <p:attrNameLst>
                                          <p:attrName>ppt_w</p:attrName>
                                        </p:attrNameLst>
                                      </p:cBhvr>
                                      <p:tavLst>
                                        <p:tav tm="0">
                                          <p:val>
                                            <p:strVal val="2/3*#ppt_w"/>
                                          </p:val>
                                        </p:tav>
                                        <p:tav tm="100000">
                                          <p:val>
                                            <p:strVal val="#ppt_w"/>
                                          </p:val>
                                        </p:tav>
                                      </p:tavLst>
                                    </p:anim>
                                    <p:anim calcmode="lin" valueType="num">
                                      <p:cBhvr>
                                        <p:cTn id="138" dur="500" fill="hold"/>
                                        <p:tgtEl>
                                          <p:spTgt spid="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ntr" presetSubtype="272" fill="hold" grpId="0" nodeType="clickEffect">
                                  <p:stCondLst>
                                    <p:cond delay="0"/>
                                  </p:stCondLst>
                                  <p:childTnLst>
                                    <p:set>
                                      <p:cBhvr>
                                        <p:cTn id="142" dur="1" fill="hold">
                                          <p:stCondLst>
                                            <p:cond delay="0"/>
                                          </p:stCondLst>
                                        </p:cTn>
                                        <p:tgtEl>
                                          <p:spTgt spid="2">
                                            <p:txEl>
                                              <p:pRg st="4" end="4"/>
                                            </p:txEl>
                                          </p:spTgt>
                                        </p:tgtEl>
                                        <p:attrNameLst>
                                          <p:attrName>style.visibility</p:attrName>
                                        </p:attrNameLst>
                                      </p:cBhvr>
                                      <p:to>
                                        <p:strVal val="visible"/>
                                      </p:to>
                                    </p:set>
                                    <p:anim calcmode="lin" valueType="num">
                                      <p:cBhvr>
                                        <p:cTn id="143" dur="500" fill="hold"/>
                                        <p:tgtEl>
                                          <p:spTgt spid="2">
                                            <p:txEl>
                                              <p:pRg st="4" end="4"/>
                                            </p:txEl>
                                          </p:spTgt>
                                        </p:tgtEl>
                                        <p:attrNameLst>
                                          <p:attrName>ppt_w</p:attrName>
                                        </p:attrNameLst>
                                      </p:cBhvr>
                                      <p:tavLst>
                                        <p:tav tm="0">
                                          <p:val>
                                            <p:strVal val="2/3*#ppt_w"/>
                                          </p:val>
                                        </p:tav>
                                        <p:tav tm="100000">
                                          <p:val>
                                            <p:strVal val="#ppt_w"/>
                                          </p:val>
                                        </p:tav>
                                      </p:tavLst>
                                    </p:anim>
                                    <p:anim calcmode="lin" valueType="num">
                                      <p:cBhvr>
                                        <p:cTn id="144" dur="500" fill="hold"/>
                                        <p:tgtEl>
                                          <p:spTgt spid="2">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23" presetClass="entr" presetSubtype="272" fill="hold" grpId="0" nodeType="clickEffect">
                                  <p:stCondLst>
                                    <p:cond delay="0"/>
                                  </p:stCondLst>
                                  <p:childTnLst>
                                    <p:set>
                                      <p:cBhvr>
                                        <p:cTn id="148" dur="1" fill="hold">
                                          <p:stCondLst>
                                            <p:cond delay="0"/>
                                          </p:stCondLst>
                                        </p:cTn>
                                        <p:tgtEl>
                                          <p:spTgt spid="2">
                                            <p:txEl>
                                              <p:pRg st="5" end="5"/>
                                            </p:txEl>
                                          </p:spTgt>
                                        </p:tgtEl>
                                        <p:attrNameLst>
                                          <p:attrName>style.visibility</p:attrName>
                                        </p:attrNameLst>
                                      </p:cBhvr>
                                      <p:to>
                                        <p:strVal val="visible"/>
                                      </p:to>
                                    </p:set>
                                    <p:anim calcmode="lin" valueType="num">
                                      <p:cBhvr>
                                        <p:cTn id="149" dur="500" fill="hold"/>
                                        <p:tgtEl>
                                          <p:spTgt spid="2">
                                            <p:txEl>
                                              <p:pRg st="5" end="5"/>
                                            </p:txEl>
                                          </p:spTgt>
                                        </p:tgtEl>
                                        <p:attrNameLst>
                                          <p:attrName>ppt_w</p:attrName>
                                        </p:attrNameLst>
                                      </p:cBhvr>
                                      <p:tavLst>
                                        <p:tav tm="0">
                                          <p:val>
                                            <p:strVal val="2/3*#ppt_w"/>
                                          </p:val>
                                        </p:tav>
                                        <p:tav tm="100000">
                                          <p:val>
                                            <p:strVal val="#ppt_w"/>
                                          </p:val>
                                        </p:tav>
                                      </p:tavLst>
                                    </p:anim>
                                    <p:anim calcmode="lin" valueType="num">
                                      <p:cBhvr>
                                        <p:cTn id="150" dur="500" fill="hold"/>
                                        <p:tgtEl>
                                          <p:spTgt spid="2">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3" presetClass="entr" presetSubtype="272" fill="hold" grpId="0" nodeType="clickEffect">
                                  <p:stCondLst>
                                    <p:cond delay="0"/>
                                  </p:stCondLst>
                                  <p:childTnLst>
                                    <p:set>
                                      <p:cBhvr>
                                        <p:cTn id="154" dur="1" fill="hold">
                                          <p:stCondLst>
                                            <p:cond delay="0"/>
                                          </p:stCondLst>
                                        </p:cTn>
                                        <p:tgtEl>
                                          <p:spTgt spid="2">
                                            <p:txEl>
                                              <p:pRg st="6" end="6"/>
                                            </p:txEl>
                                          </p:spTgt>
                                        </p:tgtEl>
                                        <p:attrNameLst>
                                          <p:attrName>style.visibility</p:attrName>
                                        </p:attrNameLst>
                                      </p:cBhvr>
                                      <p:to>
                                        <p:strVal val="visible"/>
                                      </p:to>
                                    </p:set>
                                    <p:anim calcmode="lin" valueType="num">
                                      <p:cBhvr>
                                        <p:cTn id="155" dur="500" fill="hold"/>
                                        <p:tgtEl>
                                          <p:spTgt spid="2">
                                            <p:txEl>
                                              <p:pRg st="6" end="6"/>
                                            </p:txEl>
                                          </p:spTgt>
                                        </p:tgtEl>
                                        <p:attrNameLst>
                                          <p:attrName>ppt_w</p:attrName>
                                        </p:attrNameLst>
                                      </p:cBhvr>
                                      <p:tavLst>
                                        <p:tav tm="0">
                                          <p:val>
                                            <p:strVal val="2/3*#ppt_w"/>
                                          </p:val>
                                        </p:tav>
                                        <p:tav tm="100000">
                                          <p:val>
                                            <p:strVal val="#ppt_w"/>
                                          </p:val>
                                        </p:tav>
                                      </p:tavLst>
                                    </p:anim>
                                    <p:anim calcmode="lin" valueType="num">
                                      <p:cBhvr>
                                        <p:cTn id="156" dur="500" fill="hold"/>
                                        <p:tgtEl>
                                          <p:spTgt spid="2">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23" presetClass="entr" presetSubtype="272" fill="hold" grpId="0" nodeType="clickEffect">
                                  <p:stCondLst>
                                    <p:cond delay="0"/>
                                  </p:stCondLst>
                                  <p:childTnLst>
                                    <p:set>
                                      <p:cBhvr>
                                        <p:cTn id="160" dur="1" fill="hold">
                                          <p:stCondLst>
                                            <p:cond delay="0"/>
                                          </p:stCondLst>
                                        </p:cTn>
                                        <p:tgtEl>
                                          <p:spTgt spid="2">
                                            <p:txEl>
                                              <p:pRg st="7" end="7"/>
                                            </p:txEl>
                                          </p:spTgt>
                                        </p:tgtEl>
                                        <p:attrNameLst>
                                          <p:attrName>style.visibility</p:attrName>
                                        </p:attrNameLst>
                                      </p:cBhvr>
                                      <p:to>
                                        <p:strVal val="visible"/>
                                      </p:to>
                                    </p:set>
                                    <p:anim calcmode="lin" valueType="num">
                                      <p:cBhvr>
                                        <p:cTn id="161" dur="500" fill="hold"/>
                                        <p:tgtEl>
                                          <p:spTgt spid="2">
                                            <p:txEl>
                                              <p:pRg st="7" end="7"/>
                                            </p:txEl>
                                          </p:spTgt>
                                        </p:tgtEl>
                                        <p:attrNameLst>
                                          <p:attrName>ppt_w</p:attrName>
                                        </p:attrNameLst>
                                      </p:cBhvr>
                                      <p:tavLst>
                                        <p:tav tm="0">
                                          <p:val>
                                            <p:strVal val="2/3*#ppt_w"/>
                                          </p:val>
                                        </p:tav>
                                        <p:tav tm="100000">
                                          <p:val>
                                            <p:strVal val="#ppt_w"/>
                                          </p:val>
                                        </p:tav>
                                      </p:tavLst>
                                    </p:anim>
                                    <p:anim calcmode="lin" valueType="num">
                                      <p:cBhvr>
                                        <p:cTn id="162" dur="500" fill="hold"/>
                                        <p:tgtEl>
                                          <p:spTgt spid="2">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23" presetClass="entr" presetSubtype="272" fill="hold" grpId="0" nodeType="clickEffect">
                                  <p:stCondLst>
                                    <p:cond delay="0"/>
                                  </p:stCondLst>
                                  <p:childTnLst>
                                    <p:set>
                                      <p:cBhvr>
                                        <p:cTn id="166" dur="1" fill="hold">
                                          <p:stCondLst>
                                            <p:cond delay="0"/>
                                          </p:stCondLst>
                                        </p:cTn>
                                        <p:tgtEl>
                                          <p:spTgt spid="2">
                                            <p:txEl>
                                              <p:pRg st="8" end="8"/>
                                            </p:txEl>
                                          </p:spTgt>
                                        </p:tgtEl>
                                        <p:attrNameLst>
                                          <p:attrName>style.visibility</p:attrName>
                                        </p:attrNameLst>
                                      </p:cBhvr>
                                      <p:to>
                                        <p:strVal val="visible"/>
                                      </p:to>
                                    </p:set>
                                    <p:anim calcmode="lin" valueType="num">
                                      <p:cBhvr>
                                        <p:cTn id="167" dur="500" fill="hold"/>
                                        <p:tgtEl>
                                          <p:spTgt spid="2">
                                            <p:txEl>
                                              <p:pRg st="8" end="8"/>
                                            </p:txEl>
                                          </p:spTgt>
                                        </p:tgtEl>
                                        <p:attrNameLst>
                                          <p:attrName>ppt_w</p:attrName>
                                        </p:attrNameLst>
                                      </p:cBhvr>
                                      <p:tavLst>
                                        <p:tav tm="0">
                                          <p:val>
                                            <p:strVal val="2/3*#ppt_w"/>
                                          </p:val>
                                        </p:tav>
                                        <p:tav tm="100000">
                                          <p:val>
                                            <p:strVal val="#ppt_w"/>
                                          </p:val>
                                        </p:tav>
                                      </p:tavLst>
                                    </p:anim>
                                    <p:anim calcmode="lin" valueType="num">
                                      <p:cBhvr>
                                        <p:cTn id="168" dur="500" fill="hold"/>
                                        <p:tgtEl>
                                          <p:spTgt spid="2">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23" presetClass="entr" presetSubtype="272" fill="hold" grpId="0" nodeType="clickEffect">
                                  <p:stCondLst>
                                    <p:cond delay="0"/>
                                  </p:stCondLst>
                                  <p:childTnLst>
                                    <p:set>
                                      <p:cBhvr>
                                        <p:cTn id="172" dur="1" fill="hold">
                                          <p:stCondLst>
                                            <p:cond delay="0"/>
                                          </p:stCondLst>
                                        </p:cTn>
                                        <p:tgtEl>
                                          <p:spTgt spid="2">
                                            <p:txEl>
                                              <p:pRg st="9" end="9"/>
                                            </p:txEl>
                                          </p:spTgt>
                                        </p:tgtEl>
                                        <p:attrNameLst>
                                          <p:attrName>style.visibility</p:attrName>
                                        </p:attrNameLst>
                                      </p:cBhvr>
                                      <p:to>
                                        <p:strVal val="visible"/>
                                      </p:to>
                                    </p:set>
                                    <p:anim calcmode="lin" valueType="num">
                                      <p:cBhvr>
                                        <p:cTn id="173" dur="500" fill="hold"/>
                                        <p:tgtEl>
                                          <p:spTgt spid="2">
                                            <p:txEl>
                                              <p:pRg st="9" end="9"/>
                                            </p:txEl>
                                          </p:spTgt>
                                        </p:tgtEl>
                                        <p:attrNameLst>
                                          <p:attrName>ppt_w</p:attrName>
                                        </p:attrNameLst>
                                      </p:cBhvr>
                                      <p:tavLst>
                                        <p:tav tm="0">
                                          <p:val>
                                            <p:strVal val="2/3*#ppt_w"/>
                                          </p:val>
                                        </p:tav>
                                        <p:tav tm="100000">
                                          <p:val>
                                            <p:strVal val="#ppt_w"/>
                                          </p:val>
                                        </p:tav>
                                      </p:tavLst>
                                    </p:anim>
                                    <p:anim calcmode="lin" valueType="num">
                                      <p:cBhvr>
                                        <p:cTn id="174" dur="500" fill="hold"/>
                                        <p:tgtEl>
                                          <p:spTgt spid="2">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23" presetClass="entr" presetSubtype="272" fill="hold" grpId="0" nodeType="clickEffect">
                                  <p:stCondLst>
                                    <p:cond delay="0"/>
                                  </p:stCondLst>
                                  <p:childTnLst>
                                    <p:set>
                                      <p:cBhvr>
                                        <p:cTn id="178" dur="1" fill="hold">
                                          <p:stCondLst>
                                            <p:cond delay="0"/>
                                          </p:stCondLst>
                                        </p:cTn>
                                        <p:tgtEl>
                                          <p:spTgt spid="2">
                                            <p:txEl>
                                              <p:pRg st="10" end="10"/>
                                            </p:txEl>
                                          </p:spTgt>
                                        </p:tgtEl>
                                        <p:attrNameLst>
                                          <p:attrName>style.visibility</p:attrName>
                                        </p:attrNameLst>
                                      </p:cBhvr>
                                      <p:to>
                                        <p:strVal val="visible"/>
                                      </p:to>
                                    </p:set>
                                    <p:anim calcmode="lin" valueType="num">
                                      <p:cBhvr>
                                        <p:cTn id="179" dur="500" fill="hold"/>
                                        <p:tgtEl>
                                          <p:spTgt spid="2">
                                            <p:txEl>
                                              <p:pRg st="10" end="10"/>
                                            </p:txEl>
                                          </p:spTgt>
                                        </p:tgtEl>
                                        <p:attrNameLst>
                                          <p:attrName>ppt_w</p:attrName>
                                        </p:attrNameLst>
                                      </p:cBhvr>
                                      <p:tavLst>
                                        <p:tav tm="0">
                                          <p:val>
                                            <p:strVal val="2/3*#ppt_w"/>
                                          </p:val>
                                        </p:tav>
                                        <p:tav tm="100000">
                                          <p:val>
                                            <p:strVal val="#ppt_w"/>
                                          </p:val>
                                        </p:tav>
                                      </p:tavLst>
                                    </p:anim>
                                    <p:anim calcmode="lin" valueType="num">
                                      <p:cBhvr>
                                        <p:cTn id="180" dur="500" fill="hold"/>
                                        <p:tgtEl>
                                          <p:spTgt spid="2">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build="p" animBg="1" autoUpdateAnimBg="0"/>
      <p:bldP spid="2" grpId="0" build="p"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116632"/>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“地消地産”をどう進めるか</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77726" y="1100349"/>
            <a:ext cx="858676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ja-JP" altLang="en-US" sz="5400" dirty="0">
                <a:solidFill>
                  <a:srgbClr val="006699"/>
                </a:solidFill>
                <a:latin typeface="HGP創英角ｺﾞｼｯｸUB" panose="020B0900000000000000" pitchFamily="50" charset="-128"/>
                <a:ea typeface="HGP創英角ｺﾞｼｯｸUB" panose="020B0900000000000000" pitchFamily="50" charset="-128"/>
              </a:rPr>
              <a:t>子孫に地域を残すために</a:t>
            </a: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3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0"/>
              </a:spcBef>
              <a:buFontTx/>
              <a:buNone/>
            </a:pPr>
            <a:r>
              <a:rPr lang="ja-JP" altLang="en-US" sz="5400" dirty="0">
                <a:solidFill>
                  <a:srgbClr val="663300"/>
                </a:solidFill>
                <a:latin typeface="HGP創英角ｺﾞｼｯｸUB" panose="020B0900000000000000" pitchFamily="50" charset="-128"/>
                <a:ea typeface="HGP創英角ｺﾞｼｯｸUB" panose="020B0900000000000000" pitchFamily="50" charset="-128"/>
              </a:rPr>
              <a:t>できる範囲でまずは１％から</a:t>
            </a: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6" name="Text Box 3">
            <a:extLst>
              <a:ext uri="{FF2B5EF4-FFF2-40B4-BE49-F238E27FC236}">
                <a16:creationId xmlns:a16="http://schemas.microsoft.com/office/drawing/2014/main" id="{DF192E88-6A31-4EE2-B5F1-CB96A85BEC4F}"/>
              </a:ext>
            </a:extLst>
          </p:cNvPr>
          <p:cNvSpPr txBox="1">
            <a:spLocks noChangeArrowheads="1"/>
          </p:cNvSpPr>
          <p:nvPr/>
        </p:nvSpPr>
        <p:spPr bwMode="auto">
          <a:xfrm>
            <a:off x="665758" y="1984488"/>
            <a:ext cx="8298730" cy="46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 一円でも多く儲けて“勝ち残る”ために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大企業に貢いで“日本を支える”ために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しがらみの中で生きていくために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〇 地域が“価値残る”ためにお金を回す</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1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損してもやる　</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客がつかなくてもやる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〇 </a:t>
            </a:r>
            <a:r>
              <a:rPr lang="ja-JP" altLang="en-US" sz="3600" u="sng" dirty="0">
                <a:solidFill>
                  <a:srgbClr val="663300"/>
                </a:solidFill>
                <a:latin typeface="UD デジタル 教科書体 NK-B" panose="02020700000000000000" pitchFamily="18" charset="-128"/>
                <a:ea typeface="UD デジタル 教科書体 NK-B" panose="02020700000000000000" pitchFamily="18" charset="-128"/>
              </a:rPr>
              <a:t>事業のプロとして</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やれる範囲から拡大</a:t>
            </a:r>
            <a:endParaRPr lang="en-US" altLang="ja-JP" sz="36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5" name="AutoShape 5">
            <a:extLst>
              <a:ext uri="{FF2B5EF4-FFF2-40B4-BE49-F238E27FC236}">
                <a16:creationId xmlns:a16="http://schemas.microsoft.com/office/drawing/2014/main" id="{7A107B83-F243-4D8A-885C-E578A3F5ADB9}"/>
              </a:ext>
            </a:extLst>
          </p:cNvPr>
          <p:cNvSpPr>
            <a:spLocks noChangeArrowheads="1"/>
          </p:cNvSpPr>
          <p:nvPr/>
        </p:nvSpPr>
        <p:spPr bwMode="auto">
          <a:xfrm>
            <a:off x="35496" y="-27384"/>
            <a:ext cx="9144000" cy="6832601"/>
          </a:xfrm>
          <a:prstGeom prst="star24">
            <a:avLst>
              <a:gd name="adj" fmla="val 46787"/>
            </a:avLst>
          </a:prstGeom>
          <a:solidFill>
            <a:schemeClr val="accent5"/>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温泉旅館の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そもそも地元に根を据えた経営で</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給料も納税も地元に落ちている！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でも食材の多くは、域外から調達中。</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 設備や消耗品の調達は？</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域外からの客相手の飲食系では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地域産の食材と酒をもっと売りに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できないだろうか？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スーパードライしか飲まない客は</a:t>
            </a:r>
            <a:endParaRPr lang="en-US" altLang="ja-JP" sz="28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客単価が低い客。</a:t>
            </a:r>
          </a:p>
        </p:txBody>
      </p:sp>
      <p:sp>
        <p:nvSpPr>
          <p:cNvPr id="2" name="AutoShape 5">
            <a:extLst>
              <a:ext uri="{FF2B5EF4-FFF2-40B4-BE49-F238E27FC236}">
                <a16:creationId xmlns:a16="http://schemas.microsoft.com/office/drawing/2014/main" id="{429F10F3-232D-C74F-51BC-82E682D05747}"/>
              </a:ext>
            </a:extLst>
          </p:cNvPr>
          <p:cNvSpPr>
            <a:spLocks noChangeArrowheads="1"/>
          </p:cNvSpPr>
          <p:nvPr/>
        </p:nvSpPr>
        <p:spPr bwMode="auto">
          <a:xfrm>
            <a:off x="45358" y="-27384"/>
            <a:ext cx="9144000" cy="6832601"/>
          </a:xfrm>
          <a:prstGeom prst="star24">
            <a:avLst>
              <a:gd name="adj" fmla="val 46787"/>
            </a:avLst>
          </a:prstGeom>
          <a:solidFill>
            <a:srgbClr val="CC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ものづくり企業の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地元民を雇用しているが</a:t>
            </a: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資材購入も製品販路も市外（海外）。</a:t>
            </a: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従業員の食事に市内産を使えないか？</a:t>
            </a: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事務所の消耗品の調達先は？</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ノベルティグッズは地元産？</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従業員の家族の福利厚生に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地元旅館でのプチ旅行や</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一次産業体験などは？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endParaRPr lang="ja-JP" altLang="en-US" dirty="0">
              <a:solidFill>
                <a:srgbClr val="006699"/>
              </a:solidFill>
              <a:latin typeface="HGP創英角ｺﾞｼｯｸUB" panose="020B0900000000000000" pitchFamily="50" charset="-128"/>
              <a:ea typeface="HGP創英角ｺﾞｼｯｸUB" panose="020B0900000000000000" pitchFamily="50" charset="-128"/>
            </a:endParaRPr>
          </a:p>
        </p:txBody>
      </p:sp>
      <p:sp>
        <p:nvSpPr>
          <p:cNvPr id="3" name="AutoShape 5">
            <a:extLst>
              <a:ext uri="{FF2B5EF4-FFF2-40B4-BE49-F238E27FC236}">
                <a16:creationId xmlns:a16="http://schemas.microsoft.com/office/drawing/2014/main" id="{AA581B66-8CC6-9C58-A0EA-DDFE00399FE1}"/>
              </a:ext>
            </a:extLst>
          </p:cNvPr>
          <p:cNvSpPr>
            <a:spLocks noChangeArrowheads="1"/>
          </p:cNvSpPr>
          <p:nvPr/>
        </p:nvSpPr>
        <p:spPr bwMode="auto">
          <a:xfrm>
            <a:off x="35496" y="-19225"/>
            <a:ext cx="9144000" cy="6832601"/>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12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地域の建設事業者の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地元民を雇用しているが</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資材の多くは域外から調達している。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地元で調達できる材木や瓦をもっと</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活かして、地元らしい町にできないか。</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デザインや設計、測量などの発注先も</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地元業者にできないか？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現場労働者の食事も、コンビニ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任せでは寂しすぎる。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578495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p:cTn id="47" dur="500" fill="hold"/>
                                        <p:tgtEl>
                                          <p:spTgt spid="5">
                                            <p:bg/>
                                          </p:spTgt>
                                        </p:tgtEl>
                                        <p:attrNameLst>
                                          <p:attrName>ppt_w</p:attrName>
                                        </p:attrNameLst>
                                      </p:cBhvr>
                                      <p:tavLst>
                                        <p:tav tm="0">
                                          <p:val>
                                            <p:strVal val="2/3*#ppt_w"/>
                                          </p:val>
                                        </p:tav>
                                        <p:tav tm="100000">
                                          <p:val>
                                            <p:strVal val="#ppt_w"/>
                                          </p:val>
                                        </p:tav>
                                      </p:tavLst>
                                    </p:anim>
                                    <p:anim calcmode="lin" valueType="num">
                                      <p:cBhvr>
                                        <p:cTn id="48"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p:cTn id="53"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54"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p:cTn id="59"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60"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66"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p:cTn id="71"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72"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 calcmode="lin" valueType="num">
                                      <p:cBhvr>
                                        <p:cTn id="77"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78"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 calcmode="lin" valueType="num">
                                      <p:cBhvr>
                                        <p:cTn id="83"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84"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272" fill="hold" grpId="0" nodeType="click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 calcmode="lin" valueType="num">
                                      <p:cBhvr>
                                        <p:cTn id="89"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90"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 calcmode="lin" valueType="num">
                                      <p:cBhvr>
                                        <p:cTn id="9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9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5">
                                            <p:txEl>
                                              <p:pRg st="9" end="9"/>
                                            </p:txEl>
                                          </p:spTgt>
                                        </p:tgtEl>
                                        <p:attrNameLst>
                                          <p:attrName>style.visibility</p:attrName>
                                        </p:attrNameLst>
                                      </p:cBhvr>
                                      <p:to>
                                        <p:strVal val="visible"/>
                                      </p:to>
                                    </p:set>
                                    <p:anim calcmode="lin" valueType="num">
                                      <p:cBhvr>
                                        <p:cTn id="10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02"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108"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272" fill="hold" grpId="0" nodeType="clickEffect">
                                  <p:stCondLst>
                                    <p:cond delay="0"/>
                                  </p:stCondLst>
                                  <p:childTnLst>
                                    <p:set>
                                      <p:cBhvr>
                                        <p:cTn id="112" dur="1" fill="hold">
                                          <p:stCondLst>
                                            <p:cond delay="0"/>
                                          </p:stCondLst>
                                        </p:cTn>
                                        <p:tgtEl>
                                          <p:spTgt spid="5">
                                            <p:txEl>
                                              <p:pRg st="11" end="11"/>
                                            </p:txEl>
                                          </p:spTgt>
                                        </p:tgtEl>
                                        <p:attrNameLst>
                                          <p:attrName>style.visibility</p:attrName>
                                        </p:attrNameLst>
                                      </p:cBhvr>
                                      <p:to>
                                        <p:strVal val="visible"/>
                                      </p:to>
                                    </p:set>
                                    <p:anim calcmode="lin" valueType="num">
                                      <p:cBhvr>
                                        <p:cTn id="113" dur="500" fill="hold"/>
                                        <p:tgtEl>
                                          <p:spTgt spid="5">
                                            <p:txEl>
                                              <p:pRg st="11" end="11"/>
                                            </p:txEl>
                                          </p:spTgt>
                                        </p:tgtEl>
                                        <p:attrNameLst>
                                          <p:attrName>ppt_w</p:attrName>
                                        </p:attrNameLst>
                                      </p:cBhvr>
                                      <p:tavLst>
                                        <p:tav tm="0">
                                          <p:val>
                                            <p:strVal val="2/3*#ppt_w"/>
                                          </p:val>
                                        </p:tav>
                                        <p:tav tm="100000">
                                          <p:val>
                                            <p:strVal val="#ppt_w"/>
                                          </p:val>
                                        </p:tav>
                                      </p:tavLst>
                                    </p:anim>
                                    <p:anim calcmode="lin" valueType="num">
                                      <p:cBhvr>
                                        <p:cTn id="114" dur="500" fill="hold"/>
                                        <p:tgtEl>
                                          <p:spTgt spid="5">
                                            <p:txEl>
                                              <p:pRg st="11" end="11"/>
                                            </p:txEl>
                                          </p:spTgt>
                                        </p:tgtEl>
                                        <p:attrNameLst>
                                          <p:attrName>ppt_h</p:attrName>
                                        </p:attrNameLst>
                                      </p:cBhvr>
                                      <p:tavLst>
                                        <p:tav tm="0">
                                          <p:val>
                                            <p:strVal val="2/3*#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2">
                                            <p:bg/>
                                          </p:spTgt>
                                        </p:tgtEl>
                                        <p:attrNameLst>
                                          <p:attrName>style.visibility</p:attrName>
                                        </p:attrNameLst>
                                      </p:cBhvr>
                                      <p:to>
                                        <p:strVal val="visible"/>
                                      </p:to>
                                    </p:set>
                                    <p:anim calcmode="lin" valueType="num">
                                      <p:cBhvr>
                                        <p:cTn id="119" dur="500" fill="hold"/>
                                        <p:tgtEl>
                                          <p:spTgt spid="2">
                                            <p:bg/>
                                          </p:spTgt>
                                        </p:tgtEl>
                                        <p:attrNameLst>
                                          <p:attrName>ppt_w</p:attrName>
                                        </p:attrNameLst>
                                      </p:cBhvr>
                                      <p:tavLst>
                                        <p:tav tm="0">
                                          <p:val>
                                            <p:strVal val="2/3*#ppt_w"/>
                                          </p:val>
                                        </p:tav>
                                        <p:tav tm="100000">
                                          <p:val>
                                            <p:strVal val="#ppt_w"/>
                                          </p:val>
                                        </p:tav>
                                      </p:tavLst>
                                    </p:anim>
                                    <p:anim calcmode="lin" valueType="num">
                                      <p:cBhvr>
                                        <p:cTn id="120" dur="500" fill="hold"/>
                                        <p:tgtEl>
                                          <p:spTgt spid="2">
                                            <p:bg/>
                                          </p:spTgt>
                                        </p:tgtEl>
                                        <p:attrNameLst>
                                          <p:attrName>ppt_h</p:attrName>
                                        </p:attrNameLst>
                                      </p:cBhvr>
                                      <p:tavLst>
                                        <p:tav tm="0">
                                          <p:val>
                                            <p:strVal val="2/3*#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2">
                                            <p:txEl>
                                              <p:pRg st="1" end="1"/>
                                            </p:txEl>
                                          </p:spTgt>
                                        </p:tgtEl>
                                        <p:attrNameLst>
                                          <p:attrName>style.visibility</p:attrName>
                                        </p:attrNameLst>
                                      </p:cBhvr>
                                      <p:to>
                                        <p:strVal val="visible"/>
                                      </p:to>
                                    </p:set>
                                    <p:anim calcmode="lin" valueType="num">
                                      <p:cBhvr>
                                        <p:cTn id="125" dur="500" fill="hold"/>
                                        <p:tgtEl>
                                          <p:spTgt spid="2">
                                            <p:txEl>
                                              <p:pRg st="1" end="1"/>
                                            </p:txEl>
                                          </p:spTgt>
                                        </p:tgtEl>
                                        <p:attrNameLst>
                                          <p:attrName>ppt_w</p:attrName>
                                        </p:attrNameLst>
                                      </p:cBhvr>
                                      <p:tavLst>
                                        <p:tav tm="0">
                                          <p:val>
                                            <p:strVal val="2/3*#ppt_w"/>
                                          </p:val>
                                        </p:tav>
                                        <p:tav tm="100000">
                                          <p:val>
                                            <p:strVal val="#ppt_w"/>
                                          </p:val>
                                        </p:tav>
                                      </p:tavLst>
                                    </p:anim>
                                    <p:anim calcmode="lin" valueType="num">
                                      <p:cBhvr>
                                        <p:cTn id="126" dur="500" fill="hold"/>
                                        <p:tgtEl>
                                          <p:spTgt spid="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272" fill="hold" grpId="0" nodeType="clickEffect">
                                  <p:stCondLst>
                                    <p:cond delay="0"/>
                                  </p:stCondLst>
                                  <p:childTnLst>
                                    <p:set>
                                      <p:cBhvr>
                                        <p:cTn id="130" dur="1" fill="hold">
                                          <p:stCondLst>
                                            <p:cond delay="0"/>
                                          </p:stCondLst>
                                        </p:cTn>
                                        <p:tgtEl>
                                          <p:spTgt spid="2">
                                            <p:txEl>
                                              <p:pRg st="2" end="2"/>
                                            </p:txEl>
                                          </p:spTgt>
                                        </p:tgtEl>
                                        <p:attrNameLst>
                                          <p:attrName>style.visibility</p:attrName>
                                        </p:attrNameLst>
                                      </p:cBhvr>
                                      <p:to>
                                        <p:strVal val="visible"/>
                                      </p:to>
                                    </p:set>
                                    <p:anim calcmode="lin" valueType="num">
                                      <p:cBhvr>
                                        <p:cTn id="131" dur="500" fill="hold"/>
                                        <p:tgtEl>
                                          <p:spTgt spid="2">
                                            <p:txEl>
                                              <p:pRg st="2" end="2"/>
                                            </p:txEl>
                                          </p:spTgt>
                                        </p:tgtEl>
                                        <p:attrNameLst>
                                          <p:attrName>ppt_w</p:attrName>
                                        </p:attrNameLst>
                                      </p:cBhvr>
                                      <p:tavLst>
                                        <p:tav tm="0">
                                          <p:val>
                                            <p:strVal val="2/3*#ppt_w"/>
                                          </p:val>
                                        </p:tav>
                                        <p:tav tm="100000">
                                          <p:val>
                                            <p:strVal val="#ppt_w"/>
                                          </p:val>
                                        </p:tav>
                                      </p:tavLst>
                                    </p:anim>
                                    <p:anim calcmode="lin" valueType="num">
                                      <p:cBhvr>
                                        <p:cTn id="132" dur="500" fill="hold"/>
                                        <p:tgtEl>
                                          <p:spTgt spid="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272" fill="hold" grpId="0" nodeType="clickEffect">
                                  <p:stCondLst>
                                    <p:cond delay="0"/>
                                  </p:stCondLst>
                                  <p:childTnLst>
                                    <p:set>
                                      <p:cBhvr>
                                        <p:cTn id="136" dur="1" fill="hold">
                                          <p:stCondLst>
                                            <p:cond delay="0"/>
                                          </p:stCondLst>
                                        </p:cTn>
                                        <p:tgtEl>
                                          <p:spTgt spid="2">
                                            <p:txEl>
                                              <p:pRg st="3" end="3"/>
                                            </p:txEl>
                                          </p:spTgt>
                                        </p:tgtEl>
                                        <p:attrNameLst>
                                          <p:attrName>style.visibility</p:attrName>
                                        </p:attrNameLst>
                                      </p:cBhvr>
                                      <p:to>
                                        <p:strVal val="visible"/>
                                      </p:to>
                                    </p:set>
                                    <p:anim calcmode="lin" valueType="num">
                                      <p:cBhvr>
                                        <p:cTn id="137" dur="500" fill="hold"/>
                                        <p:tgtEl>
                                          <p:spTgt spid="2">
                                            <p:txEl>
                                              <p:pRg st="3" end="3"/>
                                            </p:txEl>
                                          </p:spTgt>
                                        </p:tgtEl>
                                        <p:attrNameLst>
                                          <p:attrName>ppt_w</p:attrName>
                                        </p:attrNameLst>
                                      </p:cBhvr>
                                      <p:tavLst>
                                        <p:tav tm="0">
                                          <p:val>
                                            <p:strVal val="2/3*#ppt_w"/>
                                          </p:val>
                                        </p:tav>
                                        <p:tav tm="100000">
                                          <p:val>
                                            <p:strVal val="#ppt_w"/>
                                          </p:val>
                                        </p:tav>
                                      </p:tavLst>
                                    </p:anim>
                                    <p:anim calcmode="lin" valueType="num">
                                      <p:cBhvr>
                                        <p:cTn id="138" dur="500" fill="hold"/>
                                        <p:tgtEl>
                                          <p:spTgt spid="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ntr" presetSubtype="272" fill="hold" grpId="0" nodeType="clickEffect">
                                  <p:stCondLst>
                                    <p:cond delay="0"/>
                                  </p:stCondLst>
                                  <p:childTnLst>
                                    <p:set>
                                      <p:cBhvr>
                                        <p:cTn id="142" dur="1" fill="hold">
                                          <p:stCondLst>
                                            <p:cond delay="0"/>
                                          </p:stCondLst>
                                        </p:cTn>
                                        <p:tgtEl>
                                          <p:spTgt spid="2">
                                            <p:txEl>
                                              <p:pRg st="4" end="4"/>
                                            </p:txEl>
                                          </p:spTgt>
                                        </p:tgtEl>
                                        <p:attrNameLst>
                                          <p:attrName>style.visibility</p:attrName>
                                        </p:attrNameLst>
                                      </p:cBhvr>
                                      <p:to>
                                        <p:strVal val="visible"/>
                                      </p:to>
                                    </p:set>
                                    <p:anim calcmode="lin" valueType="num">
                                      <p:cBhvr>
                                        <p:cTn id="143" dur="500" fill="hold"/>
                                        <p:tgtEl>
                                          <p:spTgt spid="2">
                                            <p:txEl>
                                              <p:pRg st="4" end="4"/>
                                            </p:txEl>
                                          </p:spTgt>
                                        </p:tgtEl>
                                        <p:attrNameLst>
                                          <p:attrName>ppt_w</p:attrName>
                                        </p:attrNameLst>
                                      </p:cBhvr>
                                      <p:tavLst>
                                        <p:tav tm="0">
                                          <p:val>
                                            <p:strVal val="2/3*#ppt_w"/>
                                          </p:val>
                                        </p:tav>
                                        <p:tav tm="100000">
                                          <p:val>
                                            <p:strVal val="#ppt_w"/>
                                          </p:val>
                                        </p:tav>
                                      </p:tavLst>
                                    </p:anim>
                                    <p:anim calcmode="lin" valueType="num">
                                      <p:cBhvr>
                                        <p:cTn id="144" dur="500" fill="hold"/>
                                        <p:tgtEl>
                                          <p:spTgt spid="2">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23" presetClass="entr" presetSubtype="272" fill="hold" grpId="0" nodeType="clickEffect">
                                  <p:stCondLst>
                                    <p:cond delay="0"/>
                                  </p:stCondLst>
                                  <p:childTnLst>
                                    <p:set>
                                      <p:cBhvr>
                                        <p:cTn id="148" dur="1" fill="hold">
                                          <p:stCondLst>
                                            <p:cond delay="0"/>
                                          </p:stCondLst>
                                        </p:cTn>
                                        <p:tgtEl>
                                          <p:spTgt spid="2">
                                            <p:txEl>
                                              <p:pRg st="5" end="5"/>
                                            </p:txEl>
                                          </p:spTgt>
                                        </p:tgtEl>
                                        <p:attrNameLst>
                                          <p:attrName>style.visibility</p:attrName>
                                        </p:attrNameLst>
                                      </p:cBhvr>
                                      <p:to>
                                        <p:strVal val="visible"/>
                                      </p:to>
                                    </p:set>
                                    <p:anim calcmode="lin" valueType="num">
                                      <p:cBhvr>
                                        <p:cTn id="149" dur="500" fill="hold"/>
                                        <p:tgtEl>
                                          <p:spTgt spid="2">
                                            <p:txEl>
                                              <p:pRg st="5" end="5"/>
                                            </p:txEl>
                                          </p:spTgt>
                                        </p:tgtEl>
                                        <p:attrNameLst>
                                          <p:attrName>ppt_w</p:attrName>
                                        </p:attrNameLst>
                                      </p:cBhvr>
                                      <p:tavLst>
                                        <p:tav tm="0">
                                          <p:val>
                                            <p:strVal val="2/3*#ppt_w"/>
                                          </p:val>
                                        </p:tav>
                                        <p:tav tm="100000">
                                          <p:val>
                                            <p:strVal val="#ppt_w"/>
                                          </p:val>
                                        </p:tav>
                                      </p:tavLst>
                                    </p:anim>
                                    <p:anim calcmode="lin" valueType="num">
                                      <p:cBhvr>
                                        <p:cTn id="150" dur="500" fill="hold"/>
                                        <p:tgtEl>
                                          <p:spTgt spid="2">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3" presetClass="entr" presetSubtype="272" fill="hold" grpId="0" nodeType="clickEffect">
                                  <p:stCondLst>
                                    <p:cond delay="0"/>
                                  </p:stCondLst>
                                  <p:childTnLst>
                                    <p:set>
                                      <p:cBhvr>
                                        <p:cTn id="154" dur="1" fill="hold">
                                          <p:stCondLst>
                                            <p:cond delay="0"/>
                                          </p:stCondLst>
                                        </p:cTn>
                                        <p:tgtEl>
                                          <p:spTgt spid="2">
                                            <p:txEl>
                                              <p:pRg st="6" end="6"/>
                                            </p:txEl>
                                          </p:spTgt>
                                        </p:tgtEl>
                                        <p:attrNameLst>
                                          <p:attrName>style.visibility</p:attrName>
                                        </p:attrNameLst>
                                      </p:cBhvr>
                                      <p:to>
                                        <p:strVal val="visible"/>
                                      </p:to>
                                    </p:set>
                                    <p:anim calcmode="lin" valueType="num">
                                      <p:cBhvr>
                                        <p:cTn id="155" dur="500" fill="hold"/>
                                        <p:tgtEl>
                                          <p:spTgt spid="2">
                                            <p:txEl>
                                              <p:pRg st="6" end="6"/>
                                            </p:txEl>
                                          </p:spTgt>
                                        </p:tgtEl>
                                        <p:attrNameLst>
                                          <p:attrName>ppt_w</p:attrName>
                                        </p:attrNameLst>
                                      </p:cBhvr>
                                      <p:tavLst>
                                        <p:tav tm="0">
                                          <p:val>
                                            <p:strVal val="2/3*#ppt_w"/>
                                          </p:val>
                                        </p:tav>
                                        <p:tav tm="100000">
                                          <p:val>
                                            <p:strVal val="#ppt_w"/>
                                          </p:val>
                                        </p:tav>
                                      </p:tavLst>
                                    </p:anim>
                                    <p:anim calcmode="lin" valueType="num">
                                      <p:cBhvr>
                                        <p:cTn id="156" dur="500" fill="hold"/>
                                        <p:tgtEl>
                                          <p:spTgt spid="2">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23" presetClass="entr" presetSubtype="272" fill="hold" grpId="0" nodeType="clickEffect">
                                  <p:stCondLst>
                                    <p:cond delay="0"/>
                                  </p:stCondLst>
                                  <p:childTnLst>
                                    <p:set>
                                      <p:cBhvr>
                                        <p:cTn id="160" dur="1" fill="hold">
                                          <p:stCondLst>
                                            <p:cond delay="0"/>
                                          </p:stCondLst>
                                        </p:cTn>
                                        <p:tgtEl>
                                          <p:spTgt spid="2">
                                            <p:txEl>
                                              <p:pRg st="7" end="7"/>
                                            </p:txEl>
                                          </p:spTgt>
                                        </p:tgtEl>
                                        <p:attrNameLst>
                                          <p:attrName>style.visibility</p:attrName>
                                        </p:attrNameLst>
                                      </p:cBhvr>
                                      <p:to>
                                        <p:strVal val="visible"/>
                                      </p:to>
                                    </p:set>
                                    <p:anim calcmode="lin" valueType="num">
                                      <p:cBhvr>
                                        <p:cTn id="161" dur="500" fill="hold"/>
                                        <p:tgtEl>
                                          <p:spTgt spid="2">
                                            <p:txEl>
                                              <p:pRg st="7" end="7"/>
                                            </p:txEl>
                                          </p:spTgt>
                                        </p:tgtEl>
                                        <p:attrNameLst>
                                          <p:attrName>ppt_w</p:attrName>
                                        </p:attrNameLst>
                                      </p:cBhvr>
                                      <p:tavLst>
                                        <p:tav tm="0">
                                          <p:val>
                                            <p:strVal val="2/3*#ppt_w"/>
                                          </p:val>
                                        </p:tav>
                                        <p:tav tm="100000">
                                          <p:val>
                                            <p:strVal val="#ppt_w"/>
                                          </p:val>
                                        </p:tav>
                                      </p:tavLst>
                                    </p:anim>
                                    <p:anim calcmode="lin" valueType="num">
                                      <p:cBhvr>
                                        <p:cTn id="162" dur="500" fill="hold"/>
                                        <p:tgtEl>
                                          <p:spTgt spid="2">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23" presetClass="entr" presetSubtype="272" fill="hold" grpId="0" nodeType="clickEffect">
                                  <p:stCondLst>
                                    <p:cond delay="0"/>
                                  </p:stCondLst>
                                  <p:childTnLst>
                                    <p:set>
                                      <p:cBhvr>
                                        <p:cTn id="166" dur="1" fill="hold">
                                          <p:stCondLst>
                                            <p:cond delay="0"/>
                                          </p:stCondLst>
                                        </p:cTn>
                                        <p:tgtEl>
                                          <p:spTgt spid="2">
                                            <p:txEl>
                                              <p:pRg st="8" end="8"/>
                                            </p:txEl>
                                          </p:spTgt>
                                        </p:tgtEl>
                                        <p:attrNameLst>
                                          <p:attrName>style.visibility</p:attrName>
                                        </p:attrNameLst>
                                      </p:cBhvr>
                                      <p:to>
                                        <p:strVal val="visible"/>
                                      </p:to>
                                    </p:set>
                                    <p:anim calcmode="lin" valueType="num">
                                      <p:cBhvr>
                                        <p:cTn id="167" dur="500" fill="hold"/>
                                        <p:tgtEl>
                                          <p:spTgt spid="2">
                                            <p:txEl>
                                              <p:pRg st="8" end="8"/>
                                            </p:txEl>
                                          </p:spTgt>
                                        </p:tgtEl>
                                        <p:attrNameLst>
                                          <p:attrName>ppt_w</p:attrName>
                                        </p:attrNameLst>
                                      </p:cBhvr>
                                      <p:tavLst>
                                        <p:tav tm="0">
                                          <p:val>
                                            <p:strVal val="2/3*#ppt_w"/>
                                          </p:val>
                                        </p:tav>
                                        <p:tav tm="100000">
                                          <p:val>
                                            <p:strVal val="#ppt_w"/>
                                          </p:val>
                                        </p:tav>
                                      </p:tavLst>
                                    </p:anim>
                                    <p:anim calcmode="lin" valueType="num">
                                      <p:cBhvr>
                                        <p:cTn id="168" dur="500" fill="hold"/>
                                        <p:tgtEl>
                                          <p:spTgt spid="2">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23" presetClass="entr" presetSubtype="272" fill="hold" grpId="0" nodeType="clickEffect">
                                  <p:stCondLst>
                                    <p:cond delay="0"/>
                                  </p:stCondLst>
                                  <p:childTnLst>
                                    <p:set>
                                      <p:cBhvr>
                                        <p:cTn id="172" dur="1" fill="hold">
                                          <p:stCondLst>
                                            <p:cond delay="0"/>
                                          </p:stCondLst>
                                        </p:cTn>
                                        <p:tgtEl>
                                          <p:spTgt spid="2">
                                            <p:txEl>
                                              <p:pRg st="9" end="9"/>
                                            </p:txEl>
                                          </p:spTgt>
                                        </p:tgtEl>
                                        <p:attrNameLst>
                                          <p:attrName>style.visibility</p:attrName>
                                        </p:attrNameLst>
                                      </p:cBhvr>
                                      <p:to>
                                        <p:strVal val="visible"/>
                                      </p:to>
                                    </p:set>
                                    <p:anim calcmode="lin" valueType="num">
                                      <p:cBhvr>
                                        <p:cTn id="173" dur="500" fill="hold"/>
                                        <p:tgtEl>
                                          <p:spTgt spid="2">
                                            <p:txEl>
                                              <p:pRg st="9" end="9"/>
                                            </p:txEl>
                                          </p:spTgt>
                                        </p:tgtEl>
                                        <p:attrNameLst>
                                          <p:attrName>ppt_w</p:attrName>
                                        </p:attrNameLst>
                                      </p:cBhvr>
                                      <p:tavLst>
                                        <p:tav tm="0">
                                          <p:val>
                                            <p:strVal val="2/3*#ppt_w"/>
                                          </p:val>
                                        </p:tav>
                                        <p:tav tm="100000">
                                          <p:val>
                                            <p:strVal val="#ppt_w"/>
                                          </p:val>
                                        </p:tav>
                                      </p:tavLst>
                                    </p:anim>
                                    <p:anim calcmode="lin" valueType="num">
                                      <p:cBhvr>
                                        <p:cTn id="174" dur="500" fill="hold"/>
                                        <p:tgtEl>
                                          <p:spTgt spid="2">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23" presetClass="entr" presetSubtype="272" fill="hold" grpId="0" nodeType="clickEffect">
                                  <p:stCondLst>
                                    <p:cond delay="0"/>
                                  </p:stCondLst>
                                  <p:childTnLst>
                                    <p:set>
                                      <p:cBhvr>
                                        <p:cTn id="178" dur="1" fill="hold">
                                          <p:stCondLst>
                                            <p:cond delay="0"/>
                                          </p:stCondLst>
                                        </p:cTn>
                                        <p:tgtEl>
                                          <p:spTgt spid="2">
                                            <p:txEl>
                                              <p:pRg st="10" end="10"/>
                                            </p:txEl>
                                          </p:spTgt>
                                        </p:tgtEl>
                                        <p:attrNameLst>
                                          <p:attrName>style.visibility</p:attrName>
                                        </p:attrNameLst>
                                      </p:cBhvr>
                                      <p:to>
                                        <p:strVal val="visible"/>
                                      </p:to>
                                    </p:set>
                                    <p:anim calcmode="lin" valueType="num">
                                      <p:cBhvr>
                                        <p:cTn id="179" dur="500" fill="hold"/>
                                        <p:tgtEl>
                                          <p:spTgt spid="2">
                                            <p:txEl>
                                              <p:pRg st="10" end="10"/>
                                            </p:txEl>
                                          </p:spTgt>
                                        </p:tgtEl>
                                        <p:attrNameLst>
                                          <p:attrName>ppt_w</p:attrName>
                                        </p:attrNameLst>
                                      </p:cBhvr>
                                      <p:tavLst>
                                        <p:tav tm="0">
                                          <p:val>
                                            <p:strVal val="2/3*#ppt_w"/>
                                          </p:val>
                                        </p:tav>
                                        <p:tav tm="100000">
                                          <p:val>
                                            <p:strVal val="#ppt_w"/>
                                          </p:val>
                                        </p:tav>
                                      </p:tavLst>
                                    </p:anim>
                                    <p:anim calcmode="lin" valueType="num">
                                      <p:cBhvr>
                                        <p:cTn id="180" dur="500" fill="hold"/>
                                        <p:tgtEl>
                                          <p:spTgt spid="2">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23" presetClass="entr" presetSubtype="272" fill="hold" grpId="0" nodeType="clickEffect">
                                  <p:stCondLst>
                                    <p:cond delay="0"/>
                                  </p:stCondLst>
                                  <p:childTnLst>
                                    <p:set>
                                      <p:cBhvr>
                                        <p:cTn id="184" dur="1" fill="hold">
                                          <p:stCondLst>
                                            <p:cond delay="0"/>
                                          </p:stCondLst>
                                        </p:cTn>
                                        <p:tgtEl>
                                          <p:spTgt spid="3">
                                            <p:bg/>
                                          </p:spTgt>
                                        </p:tgtEl>
                                        <p:attrNameLst>
                                          <p:attrName>style.visibility</p:attrName>
                                        </p:attrNameLst>
                                      </p:cBhvr>
                                      <p:to>
                                        <p:strVal val="visible"/>
                                      </p:to>
                                    </p:set>
                                    <p:anim calcmode="lin" valueType="num">
                                      <p:cBhvr>
                                        <p:cTn id="185" dur="500" fill="hold"/>
                                        <p:tgtEl>
                                          <p:spTgt spid="3">
                                            <p:bg/>
                                          </p:spTgt>
                                        </p:tgtEl>
                                        <p:attrNameLst>
                                          <p:attrName>ppt_w</p:attrName>
                                        </p:attrNameLst>
                                      </p:cBhvr>
                                      <p:tavLst>
                                        <p:tav tm="0">
                                          <p:val>
                                            <p:strVal val="2/3*#ppt_w"/>
                                          </p:val>
                                        </p:tav>
                                        <p:tav tm="100000">
                                          <p:val>
                                            <p:strVal val="#ppt_w"/>
                                          </p:val>
                                        </p:tav>
                                      </p:tavLst>
                                    </p:anim>
                                    <p:anim calcmode="lin" valueType="num">
                                      <p:cBhvr>
                                        <p:cTn id="186" dur="500" fill="hold"/>
                                        <p:tgtEl>
                                          <p:spTgt spid="3">
                                            <p:bg/>
                                          </p:spTgt>
                                        </p:tgtEl>
                                        <p:attrNameLst>
                                          <p:attrName>ppt_h</p:attrName>
                                        </p:attrNameLst>
                                      </p:cBhvr>
                                      <p:tavLst>
                                        <p:tav tm="0">
                                          <p:val>
                                            <p:strVal val="2/3*#ppt_h"/>
                                          </p:val>
                                        </p:tav>
                                        <p:tav tm="100000">
                                          <p:val>
                                            <p:strVal val="#ppt_h"/>
                                          </p:val>
                                        </p:tav>
                                      </p:tavLst>
                                    </p:anim>
                                  </p:childTnLst>
                                </p:cTn>
                              </p:par>
                            </p:childTnLst>
                          </p:cTn>
                        </p:par>
                      </p:childTnLst>
                    </p:cTn>
                  </p:par>
                  <p:par>
                    <p:cTn id="187" fill="hold">
                      <p:stCondLst>
                        <p:cond delay="indefinite"/>
                      </p:stCondLst>
                      <p:childTnLst>
                        <p:par>
                          <p:cTn id="188" fill="hold">
                            <p:stCondLst>
                              <p:cond delay="0"/>
                            </p:stCondLst>
                            <p:childTnLst>
                              <p:par>
                                <p:cTn id="189" presetID="23" presetClass="entr" presetSubtype="272" fill="hold" grpId="0" nodeType="clickEffect">
                                  <p:stCondLst>
                                    <p:cond delay="0"/>
                                  </p:stCondLst>
                                  <p:childTnLst>
                                    <p:set>
                                      <p:cBhvr>
                                        <p:cTn id="190" dur="1" fill="hold">
                                          <p:stCondLst>
                                            <p:cond delay="0"/>
                                          </p:stCondLst>
                                        </p:cTn>
                                        <p:tgtEl>
                                          <p:spTgt spid="3">
                                            <p:txEl>
                                              <p:pRg st="1" end="1"/>
                                            </p:txEl>
                                          </p:spTgt>
                                        </p:tgtEl>
                                        <p:attrNameLst>
                                          <p:attrName>style.visibility</p:attrName>
                                        </p:attrNameLst>
                                      </p:cBhvr>
                                      <p:to>
                                        <p:strVal val="visible"/>
                                      </p:to>
                                    </p:set>
                                    <p:anim calcmode="lin" valueType="num">
                                      <p:cBhvr>
                                        <p:cTn id="191"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192" dur="500" fill="hold"/>
                                        <p:tgtEl>
                                          <p:spTgt spid="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93" fill="hold">
                      <p:stCondLst>
                        <p:cond delay="indefinite"/>
                      </p:stCondLst>
                      <p:childTnLst>
                        <p:par>
                          <p:cTn id="194" fill="hold">
                            <p:stCondLst>
                              <p:cond delay="0"/>
                            </p:stCondLst>
                            <p:childTnLst>
                              <p:par>
                                <p:cTn id="195" presetID="23" presetClass="entr" presetSubtype="272" fill="hold" grpId="0" nodeType="clickEffect">
                                  <p:stCondLst>
                                    <p:cond delay="0"/>
                                  </p:stCondLst>
                                  <p:childTnLst>
                                    <p:set>
                                      <p:cBhvr>
                                        <p:cTn id="196" dur="1" fill="hold">
                                          <p:stCondLst>
                                            <p:cond delay="0"/>
                                          </p:stCondLst>
                                        </p:cTn>
                                        <p:tgtEl>
                                          <p:spTgt spid="3">
                                            <p:txEl>
                                              <p:pRg st="2" end="2"/>
                                            </p:txEl>
                                          </p:spTgt>
                                        </p:tgtEl>
                                        <p:attrNameLst>
                                          <p:attrName>style.visibility</p:attrName>
                                        </p:attrNameLst>
                                      </p:cBhvr>
                                      <p:to>
                                        <p:strVal val="visible"/>
                                      </p:to>
                                    </p:set>
                                    <p:anim calcmode="lin" valueType="num">
                                      <p:cBhvr>
                                        <p:cTn id="197"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198"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99" fill="hold">
                      <p:stCondLst>
                        <p:cond delay="indefinite"/>
                      </p:stCondLst>
                      <p:childTnLst>
                        <p:par>
                          <p:cTn id="200" fill="hold">
                            <p:stCondLst>
                              <p:cond delay="0"/>
                            </p:stCondLst>
                            <p:childTnLst>
                              <p:par>
                                <p:cTn id="201" presetID="23" presetClass="entr" presetSubtype="272" fill="hold" grpId="0" nodeType="clickEffect">
                                  <p:stCondLst>
                                    <p:cond delay="0"/>
                                  </p:stCondLst>
                                  <p:childTnLst>
                                    <p:set>
                                      <p:cBhvr>
                                        <p:cTn id="202" dur="1" fill="hold">
                                          <p:stCondLst>
                                            <p:cond delay="0"/>
                                          </p:stCondLst>
                                        </p:cTn>
                                        <p:tgtEl>
                                          <p:spTgt spid="3">
                                            <p:txEl>
                                              <p:pRg st="3" end="3"/>
                                            </p:txEl>
                                          </p:spTgt>
                                        </p:tgtEl>
                                        <p:attrNameLst>
                                          <p:attrName>style.visibility</p:attrName>
                                        </p:attrNameLst>
                                      </p:cBhvr>
                                      <p:to>
                                        <p:strVal val="visible"/>
                                      </p:to>
                                    </p:set>
                                    <p:anim calcmode="lin" valueType="num">
                                      <p:cBhvr>
                                        <p:cTn id="203" dur="500" fill="hold"/>
                                        <p:tgtEl>
                                          <p:spTgt spid="3">
                                            <p:txEl>
                                              <p:pRg st="3" end="3"/>
                                            </p:txEl>
                                          </p:spTgt>
                                        </p:tgtEl>
                                        <p:attrNameLst>
                                          <p:attrName>ppt_w</p:attrName>
                                        </p:attrNameLst>
                                      </p:cBhvr>
                                      <p:tavLst>
                                        <p:tav tm="0">
                                          <p:val>
                                            <p:strVal val="2/3*#ppt_w"/>
                                          </p:val>
                                        </p:tav>
                                        <p:tav tm="100000">
                                          <p:val>
                                            <p:strVal val="#ppt_w"/>
                                          </p:val>
                                        </p:tav>
                                      </p:tavLst>
                                    </p:anim>
                                    <p:anim calcmode="lin" valueType="num">
                                      <p:cBhvr>
                                        <p:cTn id="204" dur="500" fill="hold"/>
                                        <p:tgtEl>
                                          <p:spTgt spid="3">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05" fill="hold">
                      <p:stCondLst>
                        <p:cond delay="indefinite"/>
                      </p:stCondLst>
                      <p:childTnLst>
                        <p:par>
                          <p:cTn id="206" fill="hold">
                            <p:stCondLst>
                              <p:cond delay="0"/>
                            </p:stCondLst>
                            <p:childTnLst>
                              <p:par>
                                <p:cTn id="207" presetID="23" presetClass="entr" presetSubtype="272" fill="hold" grpId="0" nodeType="clickEffect">
                                  <p:stCondLst>
                                    <p:cond delay="0"/>
                                  </p:stCondLst>
                                  <p:childTnLst>
                                    <p:set>
                                      <p:cBhvr>
                                        <p:cTn id="208" dur="1" fill="hold">
                                          <p:stCondLst>
                                            <p:cond delay="0"/>
                                          </p:stCondLst>
                                        </p:cTn>
                                        <p:tgtEl>
                                          <p:spTgt spid="3">
                                            <p:txEl>
                                              <p:pRg st="4" end="4"/>
                                            </p:txEl>
                                          </p:spTgt>
                                        </p:tgtEl>
                                        <p:attrNameLst>
                                          <p:attrName>style.visibility</p:attrName>
                                        </p:attrNameLst>
                                      </p:cBhvr>
                                      <p:to>
                                        <p:strVal val="visible"/>
                                      </p:to>
                                    </p:set>
                                    <p:anim calcmode="lin" valueType="num">
                                      <p:cBhvr>
                                        <p:cTn id="209"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210"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11" fill="hold">
                      <p:stCondLst>
                        <p:cond delay="indefinite"/>
                      </p:stCondLst>
                      <p:childTnLst>
                        <p:par>
                          <p:cTn id="212" fill="hold">
                            <p:stCondLst>
                              <p:cond delay="0"/>
                            </p:stCondLst>
                            <p:childTnLst>
                              <p:par>
                                <p:cTn id="213" presetID="23" presetClass="entr" presetSubtype="272" fill="hold" grpId="0" nodeType="clickEffect">
                                  <p:stCondLst>
                                    <p:cond delay="0"/>
                                  </p:stCondLst>
                                  <p:childTnLst>
                                    <p:set>
                                      <p:cBhvr>
                                        <p:cTn id="214" dur="1" fill="hold">
                                          <p:stCondLst>
                                            <p:cond delay="0"/>
                                          </p:stCondLst>
                                        </p:cTn>
                                        <p:tgtEl>
                                          <p:spTgt spid="3">
                                            <p:txEl>
                                              <p:pRg st="5" end="5"/>
                                            </p:txEl>
                                          </p:spTgt>
                                        </p:tgtEl>
                                        <p:attrNameLst>
                                          <p:attrName>style.visibility</p:attrName>
                                        </p:attrNameLst>
                                      </p:cBhvr>
                                      <p:to>
                                        <p:strVal val="visible"/>
                                      </p:to>
                                    </p:set>
                                    <p:anim calcmode="lin" valueType="num">
                                      <p:cBhvr>
                                        <p:cTn id="215" dur="500" fill="hold"/>
                                        <p:tgtEl>
                                          <p:spTgt spid="3">
                                            <p:txEl>
                                              <p:pRg st="5" end="5"/>
                                            </p:txEl>
                                          </p:spTgt>
                                        </p:tgtEl>
                                        <p:attrNameLst>
                                          <p:attrName>ppt_w</p:attrName>
                                        </p:attrNameLst>
                                      </p:cBhvr>
                                      <p:tavLst>
                                        <p:tav tm="0">
                                          <p:val>
                                            <p:strVal val="2/3*#ppt_w"/>
                                          </p:val>
                                        </p:tav>
                                        <p:tav tm="100000">
                                          <p:val>
                                            <p:strVal val="#ppt_w"/>
                                          </p:val>
                                        </p:tav>
                                      </p:tavLst>
                                    </p:anim>
                                    <p:anim calcmode="lin" valueType="num">
                                      <p:cBhvr>
                                        <p:cTn id="216" dur="500" fill="hold"/>
                                        <p:tgtEl>
                                          <p:spTgt spid="3">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217" fill="hold">
                      <p:stCondLst>
                        <p:cond delay="indefinite"/>
                      </p:stCondLst>
                      <p:childTnLst>
                        <p:par>
                          <p:cTn id="218" fill="hold">
                            <p:stCondLst>
                              <p:cond delay="0"/>
                            </p:stCondLst>
                            <p:childTnLst>
                              <p:par>
                                <p:cTn id="219" presetID="23" presetClass="entr" presetSubtype="272" fill="hold" grpId="0" nodeType="clickEffect">
                                  <p:stCondLst>
                                    <p:cond delay="0"/>
                                  </p:stCondLst>
                                  <p:childTnLst>
                                    <p:set>
                                      <p:cBhvr>
                                        <p:cTn id="220" dur="1" fill="hold">
                                          <p:stCondLst>
                                            <p:cond delay="0"/>
                                          </p:stCondLst>
                                        </p:cTn>
                                        <p:tgtEl>
                                          <p:spTgt spid="3">
                                            <p:txEl>
                                              <p:pRg st="6" end="6"/>
                                            </p:txEl>
                                          </p:spTgt>
                                        </p:tgtEl>
                                        <p:attrNameLst>
                                          <p:attrName>style.visibility</p:attrName>
                                        </p:attrNameLst>
                                      </p:cBhvr>
                                      <p:to>
                                        <p:strVal val="visible"/>
                                      </p:to>
                                    </p:set>
                                    <p:anim calcmode="lin" valueType="num">
                                      <p:cBhvr>
                                        <p:cTn id="221" dur="500" fill="hold"/>
                                        <p:tgtEl>
                                          <p:spTgt spid="3">
                                            <p:txEl>
                                              <p:pRg st="6" end="6"/>
                                            </p:txEl>
                                          </p:spTgt>
                                        </p:tgtEl>
                                        <p:attrNameLst>
                                          <p:attrName>ppt_w</p:attrName>
                                        </p:attrNameLst>
                                      </p:cBhvr>
                                      <p:tavLst>
                                        <p:tav tm="0">
                                          <p:val>
                                            <p:strVal val="2/3*#ppt_w"/>
                                          </p:val>
                                        </p:tav>
                                        <p:tav tm="100000">
                                          <p:val>
                                            <p:strVal val="#ppt_w"/>
                                          </p:val>
                                        </p:tav>
                                      </p:tavLst>
                                    </p:anim>
                                    <p:anim calcmode="lin" valueType="num">
                                      <p:cBhvr>
                                        <p:cTn id="222" dur="500" fill="hold"/>
                                        <p:tgtEl>
                                          <p:spTgt spid="3">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223" fill="hold">
                      <p:stCondLst>
                        <p:cond delay="indefinite"/>
                      </p:stCondLst>
                      <p:childTnLst>
                        <p:par>
                          <p:cTn id="224" fill="hold">
                            <p:stCondLst>
                              <p:cond delay="0"/>
                            </p:stCondLst>
                            <p:childTnLst>
                              <p:par>
                                <p:cTn id="225" presetID="23" presetClass="entr" presetSubtype="272" fill="hold" grpId="0" nodeType="clickEffect">
                                  <p:stCondLst>
                                    <p:cond delay="0"/>
                                  </p:stCondLst>
                                  <p:childTnLst>
                                    <p:set>
                                      <p:cBhvr>
                                        <p:cTn id="226" dur="1" fill="hold">
                                          <p:stCondLst>
                                            <p:cond delay="0"/>
                                          </p:stCondLst>
                                        </p:cTn>
                                        <p:tgtEl>
                                          <p:spTgt spid="3">
                                            <p:txEl>
                                              <p:pRg st="7" end="7"/>
                                            </p:txEl>
                                          </p:spTgt>
                                        </p:tgtEl>
                                        <p:attrNameLst>
                                          <p:attrName>style.visibility</p:attrName>
                                        </p:attrNameLst>
                                      </p:cBhvr>
                                      <p:to>
                                        <p:strVal val="visible"/>
                                      </p:to>
                                    </p:set>
                                    <p:anim calcmode="lin" valueType="num">
                                      <p:cBhvr>
                                        <p:cTn id="227" dur="500" fill="hold"/>
                                        <p:tgtEl>
                                          <p:spTgt spid="3">
                                            <p:txEl>
                                              <p:pRg st="7" end="7"/>
                                            </p:txEl>
                                          </p:spTgt>
                                        </p:tgtEl>
                                        <p:attrNameLst>
                                          <p:attrName>ppt_w</p:attrName>
                                        </p:attrNameLst>
                                      </p:cBhvr>
                                      <p:tavLst>
                                        <p:tav tm="0">
                                          <p:val>
                                            <p:strVal val="2/3*#ppt_w"/>
                                          </p:val>
                                        </p:tav>
                                        <p:tav tm="100000">
                                          <p:val>
                                            <p:strVal val="#ppt_w"/>
                                          </p:val>
                                        </p:tav>
                                      </p:tavLst>
                                    </p:anim>
                                    <p:anim calcmode="lin" valueType="num">
                                      <p:cBhvr>
                                        <p:cTn id="228" dur="500" fill="hold"/>
                                        <p:tgtEl>
                                          <p:spTgt spid="3">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229" fill="hold">
                      <p:stCondLst>
                        <p:cond delay="indefinite"/>
                      </p:stCondLst>
                      <p:childTnLst>
                        <p:par>
                          <p:cTn id="230" fill="hold">
                            <p:stCondLst>
                              <p:cond delay="0"/>
                            </p:stCondLst>
                            <p:childTnLst>
                              <p:par>
                                <p:cTn id="231" presetID="23" presetClass="entr" presetSubtype="272" fill="hold" grpId="0" nodeType="clickEffect">
                                  <p:stCondLst>
                                    <p:cond delay="0"/>
                                  </p:stCondLst>
                                  <p:childTnLst>
                                    <p:set>
                                      <p:cBhvr>
                                        <p:cTn id="232" dur="1" fill="hold">
                                          <p:stCondLst>
                                            <p:cond delay="0"/>
                                          </p:stCondLst>
                                        </p:cTn>
                                        <p:tgtEl>
                                          <p:spTgt spid="3">
                                            <p:txEl>
                                              <p:pRg st="8" end="8"/>
                                            </p:txEl>
                                          </p:spTgt>
                                        </p:tgtEl>
                                        <p:attrNameLst>
                                          <p:attrName>style.visibility</p:attrName>
                                        </p:attrNameLst>
                                      </p:cBhvr>
                                      <p:to>
                                        <p:strVal val="visible"/>
                                      </p:to>
                                    </p:set>
                                    <p:anim calcmode="lin" valueType="num">
                                      <p:cBhvr>
                                        <p:cTn id="233" dur="500" fill="hold"/>
                                        <p:tgtEl>
                                          <p:spTgt spid="3">
                                            <p:txEl>
                                              <p:pRg st="8" end="8"/>
                                            </p:txEl>
                                          </p:spTgt>
                                        </p:tgtEl>
                                        <p:attrNameLst>
                                          <p:attrName>ppt_w</p:attrName>
                                        </p:attrNameLst>
                                      </p:cBhvr>
                                      <p:tavLst>
                                        <p:tav tm="0">
                                          <p:val>
                                            <p:strVal val="2/3*#ppt_w"/>
                                          </p:val>
                                        </p:tav>
                                        <p:tav tm="100000">
                                          <p:val>
                                            <p:strVal val="#ppt_w"/>
                                          </p:val>
                                        </p:tav>
                                      </p:tavLst>
                                    </p:anim>
                                    <p:anim calcmode="lin" valueType="num">
                                      <p:cBhvr>
                                        <p:cTn id="234" dur="500" fill="hold"/>
                                        <p:tgtEl>
                                          <p:spTgt spid="3">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235" fill="hold">
                      <p:stCondLst>
                        <p:cond delay="indefinite"/>
                      </p:stCondLst>
                      <p:childTnLst>
                        <p:par>
                          <p:cTn id="236" fill="hold">
                            <p:stCondLst>
                              <p:cond delay="0"/>
                            </p:stCondLst>
                            <p:childTnLst>
                              <p:par>
                                <p:cTn id="237" presetID="23" presetClass="entr" presetSubtype="272" fill="hold" grpId="0" nodeType="clickEffect">
                                  <p:stCondLst>
                                    <p:cond delay="0"/>
                                  </p:stCondLst>
                                  <p:childTnLst>
                                    <p:set>
                                      <p:cBhvr>
                                        <p:cTn id="238" dur="1" fill="hold">
                                          <p:stCondLst>
                                            <p:cond delay="0"/>
                                          </p:stCondLst>
                                        </p:cTn>
                                        <p:tgtEl>
                                          <p:spTgt spid="3">
                                            <p:txEl>
                                              <p:pRg st="9" end="9"/>
                                            </p:txEl>
                                          </p:spTgt>
                                        </p:tgtEl>
                                        <p:attrNameLst>
                                          <p:attrName>style.visibility</p:attrName>
                                        </p:attrNameLst>
                                      </p:cBhvr>
                                      <p:to>
                                        <p:strVal val="visible"/>
                                      </p:to>
                                    </p:set>
                                    <p:anim calcmode="lin" valueType="num">
                                      <p:cBhvr>
                                        <p:cTn id="239" dur="500" fill="hold"/>
                                        <p:tgtEl>
                                          <p:spTgt spid="3">
                                            <p:txEl>
                                              <p:pRg st="9" end="9"/>
                                            </p:txEl>
                                          </p:spTgt>
                                        </p:tgtEl>
                                        <p:attrNameLst>
                                          <p:attrName>ppt_w</p:attrName>
                                        </p:attrNameLst>
                                      </p:cBhvr>
                                      <p:tavLst>
                                        <p:tav tm="0">
                                          <p:val>
                                            <p:strVal val="2/3*#ppt_w"/>
                                          </p:val>
                                        </p:tav>
                                        <p:tav tm="100000">
                                          <p:val>
                                            <p:strVal val="#ppt_w"/>
                                          </p:val>
                                        </p:tav>
                                      </p:tavLst>
                                    </p:anim>
                                    <p:anim calcmode="lin" valueType="num">
                                      <p:cBhvr>
                                        <p:cTn id="240" dur="500" fill="hold"/>
                                        <p:tgtEl>
                                          <p:spTgt spid="3">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241" fill="hold">
                      <p:stCondLst>
                        <p:cond delay="indefinite"/>
                      </p:stCondLst>
                      <p:childTnLst>
                        <p:par>
                          <p:cTn id="242" fill="hold">
                            <p:stCondLst>
                              <p:cond delay="0"/>
                            </p:stCondLst>
                            <p:childTnLst>
                              <p:par>
                                <p:cTn id="243" presetID="23" presetClass="entr" presetSubtype="272" fill="hold" grpId="0" nodeType="clickEffect">
                                  <p:stCondLst>
                                    <p:cond delay="0"/>
                                  </p:stCondLst>
                                  <p:childTnLst>
                                    <p:set>
                                      <p:cBhvr>
                                        <p:cTn id="244" dur="1" fill="hold">
                                          <p:stCondLst>
                                            <p:cond delay="0"/>
                                          </p:stCondLst>
                                        </p:cTn>
                                        <p:tgtEl>
                                          <p:spTgt spid="3">
                                            <p:txEl>
                                              <p:pRg st="10" end="10"/>
                                            </p:txEl>
                                          </p:spTgt>
                                        </p:tgtEl>
                                        <p:attrNameLst>
                                          <p:attrName>style.visibility</p:attrName>
                                        </p:attrNameLst>
                                      </p:cBhvr>
                                      <p:to>
                                        <p:strVal val="visible"/>
                                      </p:to>
                                    </p:set>
                                    <p:anim calcmode="lin" valueType="num">
                                      <p:cBhvr>
                                        <p:cTn id="245" dur="500" fill="hold"/>
                                        <p:tgtEl>
                                          <p:spTgt spid="3">
                                            <p:txEl>
                                              <p:pRg st="10" end="10"/>
                                            </p:txEl>
                                          </p:spTgt>
                                        </p:tgtEl>
                                        <p:attrNameLst>
                                          <p:attrName>ppt_w</p:attrName>
                                        </p:attrNameLst>
                                      </p:cBhvr>
                                      <p:tavLst>
                                        <p:tav tm="0">
                                          <p:val>
                                            <p:strVal val="2/3*#ppt_w"/>
                                          </p:val>
                                        </p:tav>
                                        <p:tav tm="100000">
                                          <p:val>
                                            <p:strVal val="#ppt_w"/>
                                          </p:val>
                                        </p:tav>
                                      </p:tavLst>
                                    </p:anim>
                                    <p:anim calcmode="lin" valueType="num">
                                      <p:cBhvr>
                                        <p:cTn id="246" dur="500" fill="hold"/>
                                        <p:tgtEl>
                                          <p:spTgt spid="3">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build="p" animBg="1" autoUpdateAnimBg="0"/>
      <p:bldP spid="2" grpId="0" build="p" animBg="1" autoUpdateAnimBg="0"/>
      <p:bldP spid="3" grpId="0" build="p"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116632"/>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“地消地産”をどう進めるか</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77726" y="1100349"/>
            <a:ext cx="858676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ja-JP" altLang="en-US" sz="5400" dirty="0">
                <a:solidFill>
                  <a:srgbClr val="006699"/>
                </a:solidFill>
                <a:latin typeface="HGP創英角ｺﾞｼｯｸUB" panose="020B0900000000000000" pitchFamily="50" charset="-128"/>
                <a:ea typeface="HGP創英角ｺﾞｼｯｸUB" panose="020B0900000000000000" pitchFamily="50" charset="-128"/>
              </a:rPr>
              <a:t>子孫に地域を残すために</a:t>
            </a: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3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0"/>
              </a:spcBef>
              <a:buFontTx/>
              <a:buNone/>
            </a:pPr>
            <a:r>
              <a:rPr lang="ja-JP" altLang="en-US" sz="5400" dirty="0">
                <a:solidFill>
                  <a:srgbClr val="663300"/>
                </a:solidFill>
                <a:latin typeface="HGP創英角ｺﾞｼｯｸUB" panose="020B0900000000000000" pitchFamily="50" charset="-128"/>
                <a:ea typeface="HGP創英角ｺﾞｼｯｸUB" panose="020B0900000000000000" pitchFamily="50" charset="-128"/>
              </a:rPr>
              <a:t>できる範囲でまずは１％から</a:t>
            </a: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6" name="Text Box 3">
            <a:extLst>
              <a:ext uri="{FF2B5EF4-FFF2-40B4-BE49-F238E27FC236}">
                <a16:creationId xmlns:a16="http://schemas.microsoft.com/office/drawing/2014/main" id="{DF192E88-6A31-4EE2-B5F1-CB96A85BEC4F}"/>
              </a:ext>
            </a:extLst>
          </p:cNvPr>
          <p:cNvSpPr txBox="1">
            <a:spLocks noChangeArrowheads="1"/>
          </p:cNvSpPr>
          <p:nvPr/>
        </p:nvSpPr>
        <p:spPr bwMode="auto">
          <a:xfrm>
            <a:off x="665758" y="1984488"/>
            <a:ext cx="8298730" cy="46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 一円でも多く儲けて“勝ち残る”ために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大企業に貢いで“日本を支える”ために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しがらみの中で生きていくために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〇 地域が“価値残る”ためにお金を回す</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1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損してもやる　</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客がつかなくてもやる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〇 </a:t>
            </a:r>
            <a:r>
              <a:rPr lang="ja-JP" altLang="en-US" sz="3600" u="sng" dirty="0">
                <a:solidFill>
                  <a:srgbClr val="663300"/>
                </a:solidFill>
                <a:latin typeface="UD デジタル 教科書体 NK-B" panose="02020700000000000000" pitchFamily="18" charset="-128"/>
                <a:ea typeface="UD デジタル 教科書体 NK-B" panose="02020700000000000000" pitchFamily="18" charset="-128"/>
              </a:rPr>
              <a:t>事業のプロとして</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やれる範囲から拡大</a:t>
            </a:r>
            <a:endParaRPr lang="en-US" altLang="ja-JP" sz="36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5" name="AutoShape 5">
            <a:extLst>
              <a:ext uri="{FF2B5EF4-FFF2-40B4-BE49-F238E27FC236}">
                <a16:creationId xmlns:a16="http://schemas.microsoft.com/office/drawing/2014/main" id="{7A107B83-F243-4D8A-885C-E578A3F5ADB9}"/>
              </a:ext>
            </a:extLst>
          </p:cNvPr>
          <p:cNvSpPr>
            <a:spLocks noChangeArrowheads="1"/>
          </p:cNvSpPr>
          <p:nvPr/>
        </p:nvSpPr>
        <p:spPr bwMode="auto">
          <a:xfrm>
            <a:off x="35496" y="-27384"/>
            <a:ext cx="9144000" cy="6832601"/>
          </a:xfrm>
          <a:prstGeom prst="star24">
            <a:avLst>
              <a:gd name="adj" fmla="val 46787"/>
            </a:avLst>
          </a:prstGeom>
          <a:solidFill>
            <a:schemeClr val="accent5"/>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温泉旅館の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そもそも地元に根を据えた経営で</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給料も納税も地元に落ちている！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でも食材の多くは、域外から調達中。</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 設備や消耗品の調達は？</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域外からの客相手の飲食系では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地域産の食材と酒をもっと売りに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できないだろうか？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スーパードライしか飲まない客は</a:t>
            </a:r>
            <a:endParaRPr lang="en-US" altLang="ja-JP" sz="28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客単価が低い客。</a:t>
            </a:r>
          </a:p>
        </p:txBody>
      </p:sp>
      <p:sp>
        <p:nvSpPr>
          <p:cNvPr id="2" name="AutoShape 5">
            <a:extLst>
              <a:ext uri="{FF2B5EF4-FFF2-40B4-BE49-F238E27FC236}">
                <a16:creationId xmlns:a16="http://schemas.microsoft.com/office/drawing/2014/main" id="{429F10F3-232D-C74F-51BC-82E682D05747}"/>
              </a:ext>
            </a:extLst>
          </p:cNvPr>
          <p:cNvSpPr>
            <a:spLocks noChangeArrowheads="1"/>
          </p:cNvSpPr>
          <p:nvPr/>
        </p:nvSpPr>
        <p:spPr bwMode="auto">
          <a:xfrm>
            <a:off x="45358" y="-27384"/>
            <a:ext cx="9144000" cy="6832601"/>
          </a:xfrm>
          <a:prstGeom prst="star24">
            <a:avLst>
              <a:gd name="adj" fmla="val 46787"/>
            </a:avLst>
          </a:prstGeom>
          <a:solidFill>
            <a:srgbClr val="CC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ものづくり企業の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地元民を雇用しているが</a:t>
            </a: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資材購入も製品販路も市外（海外）。</a:t>
            </a: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従業員の食事に市内産を使えないか？</a:t>
            </a: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事務所の消耗品の調達先は？</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ノベルティグッズは地元産？</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従業員の家族の福利厚生に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地元旅館でのプチ旅行や</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一次産業体験などは？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endParaRPr lang="ja-JP" altLang="en-US" dirty="0">
              <a:solidFill>
                <a:srgbClr val="006699"/>
              </a:solidFill>
              <a:latin typeface="HGP創英角ｺﾞｼｯｸUB" panose="020B0900000000000000" pitchFamily="50" charset="-128"/>
              <a:ea typeface="HGP創英角ｺﾞｼｯｸUB" panose="020B0900000000000000" pitchFamily="50" charset="-128"/>
            </a:endParaRPr>
          </a:p>
        </p:txBody>
      </p:sp>
      <p:sp>
        <p:nvSpPr>
          <p:cNvPr id="3" name="AutoShape 5">
            <a:extLst>
              <a:ext uri="{FF2B5EF4-FFF2-40B4-BE49-F238E27FC236}">
                <a16:creationId xmlns:a16="http://schemas.microsoft.com/office/drawing/2014/main" id="{AA581B66-8CC6-9C58-A0EA-DDFE00399FE1}"/>
              </a:ext>
            </a:extLst>
          </p:cNvPr>
          <p:cNvSpPr>
            <a:spLocks noChangeArrowheads="1"/>
          </p:cNvSpPr>
          <p:nvPr/>
        </p:nvSpPr>
        <p:spPr bwMode="auto">
          <a:xfrm>
            <a:off x="35496" y="-19225"/>
            <a:ext cx="9144000" cy="6832601"/>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12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地域の建設事業者の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地元民を雇用しているが</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資材の多くは域外から調達している。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地元で調達できる材木や瓦をもっと</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活かして、地元らしい町にできないか。</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デザインや設計、測量などの発注先も</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地元業者にできないか？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現場労働者の食事も、コンビニ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任せでは寂しすぎる。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7" name="AutoShape 5">
            <a:extLst>
              <a:ext uri="{FF2B5EF4-FFF2-40B4-BE49-F238E27FC236}">
                <a16:creationId xmlns:a16="http://schemas.microsoft.com/office/drawing/2014/main" id="{83C87620-3902-4527-0CAC-86A6EDEEF0B2}"/>
              </a:ext>
            </a:extLst>
          </p:cNvPr>
          <p:cNvSpPr>
            <a:spLocks noChangeArrowheads="1"/>
          </p:cNvSpPr>
          <p:nvPr/>
        </p:nvSpPr>
        <p:spPr bwMode="auto">
          <a:xfrm>
            <a:off x="36512" y="-27384"/>
            <a:ext cx="9144000" cy="6832601"/>
          </a:xfrm>
          <a:prstGeom prst="star24">
            <a:avLst>
              <a:gd name="adj" fmla="val 46787"/>
            </a:avLst>
          </a:prstGeom>
          <a:solidFill>
            <a:srgbClr val="FFEFFE"/>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運送業者の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そもそも本社は市内にあるし</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雇用も生み、税金も払っている！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でも経費を増やす余裕なんて全くない。</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 本社経費は地元に落ちているか？</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ＩＴ関連の外注先は地元だろうか？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車の調達や補修整備は？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dirty="0">
                <a:solidFill>
                  <a:srgbClr val="006699"/>
                </a:solidFill>
                <a:latin typeface="HGP創英角ｺﾞｼｯｸUB" panose="020B0900000000000000" pitchFamily="50" charset="-128"/>
                <a:ea typeface="HGP創英角ｺﾞｼｯｸUB" panose="020B0900000000000000" pitchFamily="50" charset="-128"/>
              </a:rPr>
              <a:t>ドライバーを活かして地域内で</a:t>
            </a:r>
            <a:endParaRPr lang="en-US" altLang="ja-JP"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dirty="0">
                <a:solidFill>
                  <a:srgbClr val="006699"/>
                </a:solidFill>
                <a:latin typeface="HGP創英角ｺﾞｼｯｸUB" panose="020B0900000000000000" pitchFamily="50" charset="-128"/>
                <a:ea typeface="HGP創英角ｺﾞｼｯｸUB" panose="020B0900000000000000" pitchFamily="50" charset="-128"/>
              </a:rPr>
              <a:t>何かできないか</a:t>
            </a:r>
            <a:r>
              <a:rPr lang="en-US" altLang="ja-JP" dirty="0">
                <a:solidFill>
                  <a:srgbClr val="006699"/>
                </a:solidFill>
                <a:latin typeface="HGP創英角ｺﾞｼｯｸUB" panose="020B0900000000000000" pitchFamily="50" charset="-128"/>
                <a:ea typeface="HGP創英角ｺﾞｼｯｸUB" panose="020B0900000000000000" pitchFamily="50" charset="-128"/>
              </a:rPr>
              <a:t>…?</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6131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p:cTn id="47" dur="500" fill="hold"/>
                                        <p:tgtEl>
                                          <p:spTgt spid="5">
                                            <p:bg/>
                                          </p:spTgt>
                                        </p:tgtEl>
                                        <p:attrNameLst>
                                          <p:attrName>ppt_w</p:attrName>
                                        </p:attrNameLst>
                                      </p:cBhvr>
                                      <p:tavLst>
                                        <p:tav tm="0">
                                          <p:val>
                                            <p:strVal val="2/3*#ppt_w"/>
                                          </p:val>
                                        </p:tav>
                                        <p:tav tm="100000">
                                          <p:val>
                                            <p:strVal val="#ppt_w"/>
                                          </p:val>
                                        </p:tav>
                                      </p:tavLst>
                                    </p:anim>
                                    <p:anim calcmode="lin" valueType="num">
                                      <p:cBhvr>
                                        <p:cTn id="48"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p:cTn id="53"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54"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p:cTn id="59"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60"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66"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p:cTn id="71"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72"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 calcmode="lin" valueType="num">
                                      <p:cBhvr>
                                        <p:cTn id="77"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78"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 calcmode="lin" valueType="num">
                                      <p:cBhvr>
                                        <p:cTn id="83"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84"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272" fill="hold" grpId="0" nodeType="click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 calcmode="lin" valueType="num">
                                      <p:cBhvr>
                                        <p:cTn id="89"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90"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 calcmode="lin" valueType="num">
                                      <p:cBhvr>
                                        <p:cTn id="9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9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5">
                                            <p:txEl>
                                              <p:pRg st="9" end="9"/>
                                            </p:txEl>
                                          </p:spTgt>
                                        </p:tgtEl>
                                        <p:attrNameLst>
                                          <p:attrName>style.visibility</p:attrName>
                                        </p:attrNameLst>
                                      </p:cBhvr>
                                      <p:to>
                                        <p:strVal val="visible"/>
                                      </p:to>
                                    </p:set>
                                    <p:anim calcmode="lin" valueType="num">
                                      <p:cBhvr>
                                        <p:cTn id="10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02"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108"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272" fill="hold" grpId="0" nodeType="clickEffect">
                                  <p:stCondLst>
                                    <p:cond delay="0"/>
                                  </p:stCondLst>
                                  <p:childTnLst>
                                    <p:set>
                                      <p:cBhvr>
                                        <p:cTn id="112" dur="1" fill="hold">
                                          <p:stCondLst>
                                            <p:cond delay="0"/>
                                          </p:stCondLst>
                                        </p:cTn>
                                        <p:tgtEl>
                                          <p:spTgt spid="5">
                                            <p:txEl>
                                              <p:pRg st="11" end="11"/>
                                            </p:txEl>
                                          </p:spTgt>
                                        </p:tgtEl>
                                        <p:attrNameLst>
                                          <p:attrName>style.visibility</p:attrName>
                                        </p:attrNameLst>
                                      </p:cBhvr>
                                      <p:to>
                                        <p:strVal val="visible"/>
                                      </p:to>
                                    </p:set>
                                    <p:anim calcmode="lin" valueType="num">
                                      <p:cBhvr>
                                        <p:cTn id="113" dur="500" fill="hold"/>
                                        <p:tgtEl>
                                          <p:spTgt spid="5">
                                            <p:txEl>
                                              <p:pRg st="11" end="11"/>
                                            </p:txEl>
                                          </p:spTgt>
                                        </p:tgtEl>
                                        <p:attrNameLst>
                                          <p:attrName>ppt_w</p:attrName>
                                        </p:attrNameLst>
                                      </p:cBhvr>
                                      <p:tavLst>
                                        <p:tav tm="0">
                                          <p:val>
                                            <p:strVal val="2/3*#ppt_w"/>
                                          </p:val>
                                        </p:tav>
                                        <p:tav tm="100000">
                                          <p:val>
                                            <p:strVal val="#ppt_w"/>
                                          </p:val>
                                        </p:tav>
                                      </p:tavLst>
                                    </p:anim>
                                    <p:anim calcmode="lin" valueType="num">
                                      <p:cBhvr>
                                        <p:cTn id="114" dur="500" fill="hold"/>
                                        <p:tgtEl>
                                          <p:spTgt spid="5">
                                            <p:txEl>
                                              <p:pRg st="11" end="11"/>
                                            </p:txEl>
                                          </p:spTgt>
                                        </p:tgtEl>
                                        <p:attrNameLst>
                                          <p:attrName>ppt_h</p:attrName>
                                        </p:attrNameLst>
                                      </p:cBhvr>
                                      <p:tavLst>
                                        <p:tav tm="0">
                                          <p:val>
                                            <p:strVal val="2/3*#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2">
                                            <p:bg/>
                                          </p:spTgt>
                                        </p:tgtEl>
                                        <p:attrNameLst>
                                          <p:attrName>style.visibility</p:attrName>
                                        </p:attrNameLst>
                                      </p:cBhvr>
                                      <p:to>
                                        <p:strVal val="visible"/>
                                      </p:to>
                                    </p:set>
                                    <p:anim calcmode="lin" valueType="num">
                                      <p:cBhvr>
                                        <p:cTn id="119" dur="500" fill="hold"/>
                                        <p:tgtEl>
                                          <p:spTgt spid="2">
                                            <p:bg/>
                                          </p:spTgt>
                                        </p:tgtEl>
                                        <p:attrNameLst>
                                          <p:attrName>ppt_w</p:attrName>
                                        </p:attrNameLst>
                                      </p:cBhvr>
                                      <p:tavLst>
                                        <p:tav tm="0">
                                          <p:val>
                                            <p:strVal val="2/3*#ppt_w"/>
                                          </p:val>
                                        </p:tav>
                                        <p:tav tm="100000">
                                          <p:val>
                                            <p:strVal val="#ppt_w"/>
                                          </p:val>
                                        </p:tav>
                                      </p:tavLst>
                                    </p:anim>
                                    <p:anim calcmode="lin" valueType="num">
                                      <p:cBhvr>
                                        <p:cTn id="120" dur="500" fill="hold"/>
                                        <p:tgtEl>
                                          <p:spTgt spid="2">
                                            <p:bg/>
                                          </p:spTgt>
                                        </p:tgtEl>
                                        <p:attrNameLst>
                                          <p:attrName>ppt_h</p:attrName>
                                        </p:attrNameLst>
                                      </p:cBhvr>
                                      <p:tavLst>
                                        <p:tav tm="0">
                                          <p:val>
                                            <p:strVal val="2/3*#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2">
                                            <p:txEl>
                                              <p:pRg st="1" end="1"/>
                                            </p:txEl>
                                          </p:spTgt>
                                        </p:tgtEl>
                                        <p:attrNameLst>
                                          <p:attrName>style.visibility</p:attrName>
                                        </p:attrNameLst>
                                      </p:cBhvr>
                                      <p:to>
                                        <p:strVal val="visible"/>
                                      </p:to>
                                    </p:set>
                                    <p:anim calcmode="lin" valueType="num">
                                      <p:cBhvr>
                                        <p:cTn id="125" dur="500" fill="hold"/>
                                        <p:tgtEl>
                                          <p:spTgt spid="2">
                                            <p:txEl>
                                              <p:pRg st="1" end="1"/>
                                            </p:txEl>
                                          </p:spTgt>
                                        </p:tgtEl>
                                        <p:attrNameLst>
                                          <p:attrName>ppt_w</p:attrName>
                                        </p:attrNameLst>
                                      </p:cBhvr>
                                      <p:tavLst>
                                        <p:tav tm="0">
                                          <p:val>
                                            <p:strVal val="2/3*#ppt_w"/>
                                          </p:val>
                                        </p:tav>
                                        <p:tav tm="100000">
                                          <p:val>
                                            <p:strVal val="#ppt_w"/>
                                          </p:val>
                                        </p:tav>
                                      </p:tavLst>
                                    </p:anim>
                                    <p:anim calcmode="lin" valueType="num">
                                      <p:cBhvr>
                                        <p:cTn id="126" dur="500" fill="hold"/>
                                        <p:tgtEl>
                                          <p:spTgt spid="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272" fill="hold" grpId="0" nodeType="clickEffect">
                                  <p:stCondLst>
                                    <p:cond delay="0"/>
                                  </p:stCondLst>
                                  <p:childTnLst>
                                    <p:set>
                                      <p:cBhvr>
                                        <p:cTn id="130" dur="1" fill="hold">
                                          <p:stCondLst>
                                            <p:cond delay="0"/>
                                          </p:stCondLst>
                                        </p:cTn>
                                        <p:tgtEl>
                                          <p:spTgt spid="2">
                                            <p:txEl>
                                              <p:pRg st="2" end="2"/>
                                            </p:txEl>
                                          </p:spTgt>
                                        </p:tgtEl>
                                        <p:attrNameLst>
                                          <p:attrName>style.visibility</p:attrName>
                                        </p:attrNameLst>
                                      </p:cBhvr>
                                      <p:to>
                                        <p:strVal val="visible"/>
                                      </p:to>
                                    </p:set>
                                    <p:anim calcmode="lin" valueType="num">
                                      <p:cBhvr>
                                        <p:cTn id="131" dur="500" fill="hold"/>
                                        <p:tgtEl>
                                          <p:spTgt spid="2">
                                            <p:txEl>
                                              <p:pRg st="2" end="2"/>
                                            </p:txEl>
                                          </p:spTgt>
                                        </p:tgtEl>
                                        <p:attrNameLst>
                                          <p:attrName>ppt_w</p:attrName>
                                        </p:attrNameLst>
                                      </p:cBhvr>
                                      <p:tavLst>
                                        <p:tav tm="0">
                                          <p:val>
                                            <p:strVal val="2/3*#ppt_w"/>
                                          </p:val>
                                        </p:tav>
                                        <p:tav tm="100000">
                                          <p:val>
                                            <p:strVal val="#ppt_w"/>
                                          </p:val>
                                        </p:tav>
                                      </p:tavLst>
                                    </p:anim>
                                    <p:anim calcmode="lin" valueType="num">
                                      <p:cBhvr>
                                        <p:cTn id="132" dur="500" fill="hold"/>
                                        <p:tgtEl>
                                          <p:spTgt spid="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272" fill="hold" grpId="0" nodeType="clickEffect">
                                  <p:stCondLst>
                                    <p:cond delay="0"/>
                                  </p:stCondLst>
                                  <p:childTnLst>
                                    <p:set>
                                      <p:cBhvr>
                                        <p:cTn id="136" dur="1" fill="hold">
                                          <p:stCondLst>
                                            <p:cond delay="0"/>
                                          </p:stCondLst>
                                        </p:cTn>
                                        <p:tgtEl>
                                          <p:spTgt spid="2">
                                            <p:txEl>
                                              <p:pRg st="3" end="3"/>
                                            </p:txEl>
                                          </p:spTgt>
                                        </p:tgtEl>
                                        <p:attrNameLst>
                                          <p:attrName>style.visibility</p:attrName>
                                        </p:attrNameLst>
                                      </p:cBhvr>
                                      <p:to>
                                        <p:strVal val="visible"/>
                                      </p:to>
                                    </p:set>
                                    <p:anim calcmode="lin" valueType="num">
                                      <p:cBhvr>
                                        <p:cTn id="137" dur="500" fill="hold"/>
                                        <p:tgtEl>
                                          <p:spTgt spid="2">
                                            <p:txEl>
                                              <p:pRg st="3" end="3"/>
                                            </p:txEl>
                                          </p:spTgt>
                                        </p:tgtEl>
                                        <p:attrNameLst>
                                          <p:attrName>ppt_w</p:attrName>
                                        </p:attrNameLst>
                                      </p:cBhvr>
                                      <p:tavLst>
                                        <p:tav tm="0">
                                          <p:val>
                                            <p:strVal val="2/3*#ppt_w"/>
                                          </p:val>
                                        </p:tav>
                                        <p:tav tm="100000">
                                          <p:val>
                                            <p:strVal val="#ppt_w"/>
                                          </p:val>
                                        </p:tav>
                                      </p:tavLst>
                                    </p:anim>
                                    <p:anim calcmode="lin" valueType="num">
                                      <p:cBhvr>
                                        <p:cTn id="138" dur="500" fill="hold"/>
                                        <p:tgtEl>
                                          <p:spTgt spid="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ntr" presetSubtype="272" fill="hold" grpId="0" nodeType="clickEffect">
                                  <p:stCondLst>
                                    <p:cond delay="0"/>
                                  </p:stCondLst>
                                  <p:childTnLst>
                                    <p:set>
                                      <p:cBhvr>
                                        <p:cTn id="142" dur="1" fill="hold">
                                          <p:stCondLst>
                                            <p:cond delay="0"/>
                                          </p:stCondLst>
                                        </p:cTn>
                                        <p:tgtEl>
                                          <p:spTgt spid="2">
                                            <p:txEl>
                                              <p:pRg st="4" end="4"/>
                                            </p:txEl>
                                          </p:spTgt>
                                        </p:tgtEl>
                                        <p:attrNameLst>
                                          <p:attrName>style.visibility</p:attrName>
                                        </p:attrNameLst>
                                      </p:cBhvr>
                                      <p:to>
                                        <p:strVal val="visible"/>
                                      </p:to>
                                    </p:set>
                                    <p:anim calcmode="lin" valueType="num">
                                      <p:cBhvr>
                                        <p:cTn id="143" dur="500" fill="hold"/>
                                        <p:tgtEl>
                                          <p:spTgt spid="2">
                                            <p:txEl>
                                              <p:pRg st="4" end="4"/>
                                            </p:txEl>
                                          </p:spTgt>
                                        </p:tgtEl>
                                        <p:attrNameLst>
                                          <p:attrName>ppt_w</p:attrName>
                                        </p:attrNameLst>
                                      </p:cBhvr>
                                      <p:tavLst>
                                        <p:tav tm="0">
                                          <p:val>
                                            <p:strVal val="2/3*#ppt_w"/>
                                          </p:val>
                                        </p:tav>
                                        <p:tav tm="100000">
                                          <p:val>
                                            <p:strVal val="#ppt_w"/>
                                          </p:val>
                                        </p:tav>
                                      </p:tavLst>
                                    </p:anim>
                                    <p:anim calcmode="lin" valueType="num">
                                      <p:cBhvr>
                                        <p:cTn id="144" dur="500" fill="hold"/>
                                        <p:tgtEl>
                                          <p:spTgt spid="2">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23" presetClass="entr" presetSubtype="272" fill="hold" grpId="0" nodeType="clickEffect">
                                  <p:stCondLst>
                                    <p:cond delay="0"/>
                                  </p:stCondLst>
                                  <p:childTnLst>
                                    <p:set>
                                      <p:cBhvr>
                                        <p:cTn id="148" dur="1" fill="hold">
                                          <p:stCondLst>
                                            <p:cond delay="0"/>
                                          </p:stCondLst>
                                        </p:cTn>
                                        <p:tgtEl>
                                          <p:spTgt spid="2">
                                            <p:txEl>
                                              <p:pRg st="5" end="5"/>
                                            </p:txEl>
                                          </p:spTgt>
                                        </p:tgtEl>
                                        <p:attrNameLst>
                                          <p:attrName>style.visibility</p:attrName>
                                        </p:attrNameLst>
                                      </p:cBhvr>
                                      <p:to>
                                        <p:strVal val="visible"/>
                                      </p:to>
                                    </p:set>
                                    <p:anim calcmode="lin" valueType="num">
                                      <p:cBhvr>
                                        <p:cTn id="149" dur="500" fill="hold"/>
                                        <p:tgtEl>
                                          <p:spTgt spid="2">
                                            <p:txEl>
                                              <p:pRg st="5" end="5"/>
                                            </p:txEl>
                                          </p:spTgt>
                                        </p:tgtEl>
                                        <p:attrNameLst>
                                          <p:attrName>ppt_w</p:attrName>
                                        </p:attrNameLst>
                                      </p:cBhvr>
                                      <p:tavLst>
                                        <p:tav tm="0">
                                          <p:val>
                                            <p:strVal val="2/3*#ppt_w"/>
                                          </p:val>
                                        </p:tav>
                                        <p:tav tm="100000">
                                          <p:val>
                                            <p:strVal val="#ppt_w"/>
                                          </p:val>
                                        </p:tav>
                                      </p:tavLst>
                                    </p:anim>
                                    <p:anim calcmode="lin" valueType="num">
                                      <p:cBhvr>
                                        <p:cTn id="150" dur="500" fill="hold"/>
                                        <p:tgtEl>
                                          <p:spTgt spid="2">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3" presetClass="entr" presetSubtype="272" fill="hold" grpId="0" nodeType="clickEffect">
                                  <p:stCondLst>
                                    <p:cond delay="0"/>
                                  </p:stCondLst>
                                  <p:childTnLst>
                                    <p:set>
                                      <p:cBhvr>
                                        <p:cTn id="154" dur="1" fill="hold">
                                          <p:stCondLst>
                                            <p:cond delay="0"/>
                                          </p:stCondLst>
                                        </p:cTn>
                                        <p:tgtEl>
                                          <p:spTgt spid="2">
                                            <p:txEl>
                                              <p:pRg st="6" end="6"/>
                                            </p:txEl>
                                          </p:spTgt>
                                        </p:tgtEl>
                                        <p:attrNameLst>
                                          <p:attrName>style.visibility</p:attrName>
                                        </p:attrNameLst>
                                      </p:cBhvr>
                                      <p:to>
                                        <p:strVal val="visible"/>
                                      </p:to>
                                    </p:set>
                                    <p:anim calcmode="lin" valueType="num">
                                      <p:cBhvr>
                                        <p:cTn id="155" dur="500" fill="hold"/>
                                        <p:tgtEl>
                                          <p:spTgt spid="2">
                                            <p:txEl>
                                              <p:pRg st="6" end="6"/>
                                            </p:txEl>
                                          </p:spTgt>
                                        </p:tgtEl>
                                        <p:attrNameLst>
                                          <p:attrName>ppt_w</p:attrName>
                                        </p:attrNameLst>
                                      </p:cBhvr>
                                      <p:tavLst>
                                        <p:tav tm="0">
                                          <p:val>
                                            <p:strVal val="2/3*#ppt_w"/>
                                          </p:val>
                                        </p:tav>
                                        <p:tav tm="100000">
                                          <p:val>
                                            <p:strVal val="#ppt_w"/>
                                          </p:val>
                                        </p:tav>
                                      </p:tavLst>
                                    </p:anim>
                                    <p:anim calcmode="lin" valueType="num">
                                      <p:cBhvr>
                                        <p:cTn id="156" dur="500" fill="hold"/>
                                        <p:tgtEl>
                                          <p:spTgt spid="2">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23" presetClass="entr" presetSubtype="272" fill="hold" grpId="0" nodeType="clickEffect">
                                  <p:stCondLst>
                                    <p:cond delay="0"/>
                                  </p:stCondLst>
                                  <p:childTnLst>
                                    <p:set>
                                      <p:cBhvr>
                                        <p:cTn id="160" dur="1" fill="hold">
                                          <p:stCondLst>
                                            <p:cond delay="0"/>
                                          </p:stCondLst>
                                        </p:cTn>
                                        <p:tgtEl>
                                          <p:spTgt spid="2">
                                            <p:txEl>
                                              <p:pRg st="7" end="7"/>
                                            </p:txEl>
                                          </p:spTgt>
                                        </p:tgtEl>
                                        <p:attrNameLst>
                                          <p:attrName>style.visibility</p:attrName>
                                        </p:attrNameLst>
                                      </p:cBhvr>
                                      <p:to>
                                        <p:strVal val="visible"/>
                                      </p:to>
                                    </p:set>
                                    <p:anim calcmode="lin" valueType="num">
                                      <p:cBhvr>
                                        <p:cTn id="161" dur="500" fill="hold"/>
                                        <p:tgtEl>
                                          <p:spTgt spid="2">
                                            <p:txEl>
                                              <p:pRg st="7" end="7"/>
                                            </p:txEl>
                                          </p:spTgt>
                                        </p:tgtEl>
                                        <p:attrNameLst>
                                          <p:attrName>ppt_w</p:attrName>
                                        </p:attrNameLst>
                                      </p:cBhvr>
                                      <p:tavLst>
                                        <p:tav tm="0">
                                          <p:val>
                                            <p:strVal val="2/3*#ppt_w"/>
                                          </p:val>
                                        </p:tav>
                                        <p:tav tm="100000">
                                          <p:val>
                                            <p:strVal val="#ppt_w"/>
                                          </p:val>
                                        </p:tav>
                                      </p:tavLst>
                                    </p:anim>
                                    <p:anim calcmode="lin" valueType="num">
                                      <p:cBhvr>
                                        <p:cTn id="162" dur="500" fill="hold"/>
                                        <p:tgtEl>
                                          <p:spTgt spid="2">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23" presetClass="entr" presetSubtype="272" fill="hold" grpId="0" nodeType="clickEffect">
                                  <p:stCondLst>
                                    <p:cond delay="0"/>
                                  </p:stCondLst>
                                  <p:childTnLst>
                                    <p:set>
                                      <p:cBhvr>
                                        <p:cTn id="166" dur="1" fill="hold">
                                          <p:stCondLst>
                                            <p:cond delay="0"/>
                                          </p:stCondLst>
                                        </p:cTn>
                                        <p:tgtEl>
                                          <p:spTgt spid="2">
                                            <p:txEl>
                                              <p:pRg st="8" end="8"/>
                                            </p:txEl>
                                          </p:spTgt>
                                        </p:tgtEl>
                                        <p:attrNameLst>
                                          <p:attrName>style.visibility</p:attrName>
                                        </p:attrNameLst>
                                      </p:cBhvr>
                                      <p:to>
                                        <p:strVal val="visible"/>
                                      </p:to>
                                    </p:set>
                                    <p:anim calcmode="lin" valueType="num">
                                      <p:cBhvr>
                                        <p:cTn id="167" dur="500" fill="hold"/>
                                        <p:tgtEl>
                                          <p:spTgt spid="2">
                                            <p:txEl>
                                              <p:pRg st="8" end="8"/>
                                            </p:txEl>
                                          </p:spTgt>
                                        </p:tgtEl>
                                        <p:attrNameLst>
                                          <p:attrName>ppt_w</p:attrName>
                                        </p:attrNameLst>
                                      </p:cBhvr>
                                      <p:tavLst>
                                        <p:tav tm="0">
                                          <p:val>
                                            <p:strVal val="2/3*#ppt_w"/>
                                          </p:val>
                                        </p:tav>
                                        <p:tav tm="100000">
                                          <p:val>
                                            <p:strVal val="#ppt_w"/>
                                          </p:val>
                                        </p:tav>
                                      </p:tavLst>
                                    </p:anim>
                                    <p:anim calcmode="lin" valueType="num">
                                      <p:cBhvr>
                                        <p:cTn id="168" dur="500" fill="hold"/>
                                        <p:tgtEl>
                                          <p:spTgt spid="2">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23" presetClass="entr" presetSubtype="272" fill="hold" grpId="0" nodeType="clickEffect">
                                  <p:stCondLst>
                                    <p:cond delay="0"/>
                                  </p:stCondLst>
                                  <p:childTnLst>
                                    <p:set>
                                      <p:cBhvr>
                                        <p:cTn id="172" dur="1" fill="hold">
                                          <p:stCondLst>
                                            <p:cond delay="0"/>
                                          </p:stCondLst>
                                        </p:cTn>
                                        <p:tgtEl>
                                          <p:spTgt spid="2">
                                            <p:txEl>
                                              <p:pRg st="9" end="9"/>
                                            </p:txEl>
                                          </p:spTgt>
                                        </p:tgtEl>
                                        <p:attrNameLst>
                                          <p:attrName>style.visibility</p:attrName>
                                        </p:attrNameLst>
                                      </p:cBhvr>
                                      <p:to>
                                        <p:strVal val="visible"/>
                                      </p:to>
                                    </p:set>
                                    <p:anim calcmode="lin" valueType="num">
                                      <p:cBhvr>
                                        <p:cTn id="173" dur="500" fill="hold"/>
                                        <p:tgtEl>
                                          <p:spTgt spid="2">
                                            <p:txEl>
                                              <p:pRg st="9" end="9"/>
                                            </p:txEl>
                                          </p:spTgt>
                                        </p:tgtEl>
                                        <p:attrNameLst>
                                          <p:attrName>ppt_w</p:attrName>
                                        </p:attrNameLst>
                                      </p:cBhvr>
                                      <p:tavLst>
                                        <p:tav tm="0">
                                          <p:val>
                                            <p:strVal val="2/3*#ppt_w"/>
                                          </p:val>
                                        </p:tav>
                                        <p:tav tm="100000">
                                          <p:val>
                                            <p:strVal val="#ppt_w"/>
                                          </p:val>
                                        </p:tav>
                                      </p:tavLst>
                                    </p:anim>
                                    <p:anim calcmode="lin" valueType="num">
                                      <p:cBhvr>
                                        <p:cTn id="174" dur="500" fill="hold"/>
                                        <p:tgtEl>
                                          <p:spTgt spid="2">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23" presetClass="entr" presetSubtype="272" fill="hold" grpId="0" nodeType="clickEffect">
                                  <p:stCondLst>
                                    <p:cond delay="0"/>
                                  </p:stCondLst>
                                  <p:childTnLst>
                                    <p:set>
                                      <p:cBhvr>
                                        <p:cTn id="178" dur="1" fill="hold">
                                          <p:stCondLst>
                                            <p:cond delay="0"/>
                                          </p:stCondLst>
                                        </p:cTn>
                                        <p:tgtEl>
                                          <p:spTgt spid="2">
                                            <p:txEl>
                                              <p:pRg st="10" end="10"/>
                                            </p:txEl>
                                          </p:spTgt>
                                        </p:tgtEl>
                                        <p:attrNameLst>
                                          <p:attrName>style.visibility</p:attrName>
                                        </p:attrNameLst>
                                      </p:cBhvr>
                                      <p:to>
                                        <p:strVal val="visible"/>
                                      </p:to>
                                    </p:set>
                                    <p:anim calcmode="lin" valueType="num">
                                      <p:cBhvr>
                                        <p:cTn id="179" dur="500" fill="hold"/>
                                        <p:tgtEl>
                                          <p:spTgt spid="2">
                                            <p:txEl>
                                              <p:pRg st="10" end="10"/>
                                            </p:txEl>
                                          </p:spTgt>
                                        </p:tgtEl>
                                        <p:attrNameLst>
                                          <p:attrName>ppt_w</p:attrName>
                                        </p:attrNameLst>
                                      </p:cBhvr>
                                      <p:tavLst>
                                        <p:tav tm="0">
                                          <p:val>
                                            <p:strVal val="2/3*#ppt_w"/>
                                          </p:val>
                                        </p:tav>
                                        <p:tav tm="100000">
                                          <p:val>
                                            <p:strVal val="#ppt_w"/>
                                          </p:val>
                                        </p:tav>
                                      </p:tavLst>
                                    </p:anim>
                                    <p:anim calcmode="lin" valueType="num">
                                      <p:cBhvr>
                                        <p:cTn id="180" dur="500" fill="hold"/>
                                        <p:tgtEl>
                                          <p:spTgt spid="2">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23" presetClass="entr" presetSubtype="272" fill="hold" grpId="0" nodeType="clickEffect">
                                  <p:stCondLst>
                                    <p:cond delay="0"/>
                                  </p:stCondLst>
                                  <p:childTnLst>
                                    <p:set>
                                      <p:cBhvr>
                                        <p:cTn id="184" dur="1" fill="hold">
                                          <p:stCondLst>
                                            <p:cond delay="0"/>
                                          </p:stCondLst>
                                        </p:cTn>
                                        <p:tgtEl>
                                          <p:spTgt spid="3">
                                            <p:bg/>
                                          </p:spTgt>
                                        </p:tgtEl>
                                        <p:attrNameLst>
                                          <p:attrName>style.visibility</p:attrName>
                                        </p:attrNameLst>
                                      </p:cBhvr>
                                      <p:to>
                                        <p:strVal val="visible"/>
                                      </p:to>
                                    </p:set>
                                    <p:anim calcmode="lin" valueType="num">
                                      <p:cBhvr>
                                        <p:cTn id="185" dur="500" fill="hold"/>
                                        <p:tgtEl>
                                          <p:spTgt spid="3">
                                            <p:bg/>
                                          </p:spTgt>
                                        </p:tgtEl>
                                        <p:attrNameLst>
                                          <p:attrName>ppt_w</p:attrName>
                                        </p:attrNameLst>
                                      </p:cBhvr>
                                      <p:tavLst>
                                        <p:tav tm="0">
                                          <p:val>
                                            <p:strVal val="2/3*#ppt_w"/>
                                          </p:val>
                                        </p:tav>
                                        <p:tav tm="100000">
                                          <p:val>
                                            <p:strVal val="#ppt_w"/>
                                          </p:val>
                                        </p:tav>
                                      </p:tavLst>
                                    </p:anim>
                                    <p:anim calcmode="lin" valueType="num">
                                      <p:cBhvr>
                                        <p:cTn id="186" dur="500" fill="hold"/>
                                        <p:tgtEl>
                                          <p:spTgt spid="3">
                                            <p:bg/>
                                          </p:spTgt>
                                        </p:tgtEl>
                                        <p:attrNameLst>
                                          <p:attrName>ppt_h</p:attrName>
                                        </p:attrNameLst>
                                      </p:cBhvr>
                                      <p:tavLst>
                                        <p:tav tm="0">
                                          <p:val>
                                            <p:strVal val="2/3*#ppt_h"/>
                                          </p:val>
                                        </p:tav>
                                        <p:tav tm="100000">
                                          <p:val>
                                            <p:strVal val="#ppt_h"/>
                                          </p:val>
                                        </p:tav>
                                      </p:tavLst>
                                    </p:anim>
                                  </p:childTnLst>
                                </p:cTn>
                              </p:par>
                            </p:childTnLst>
                          </p:cTn>
                        </p:par>
                      </p:childTnLst>
                    </p:cTn>
                  </p:par>
                  <p:par>
                    <p:cTn id="187" fill="hold">
                      <p:stCondLst>
                        <p:cond delay="indefinite"/>
                      </p:stCondLst>
                      <p:childTnLst>
                        <p:par>
                          <p:cTn id="188" fill="hold">
                            <p:stCondLst>
                              <p:cond delay="0"/>
                            </p:stCondLst>
                            <p:childTnLst>
                              <p:par>
                                <p:cTn id="189" presetID="23" presetClass="entr" presetSubtype="272" fill="hold" grpId="0" nodeType="clickEffect">
                                  <p:stCondLst>
                                    <p:cond delay="0"/>
                                  </p:stCondLst>
                                  <p:childTnLst>
                                    <p:set>
                                      <p:cBhvr>
                                        <p:cTn id="190" dur="1" fill="hold">
                                          <p:stCondLst>
                                            <p:cond delay="0"/>
                                          </p:stCondLst>
                                        </p:cTn>
                                        <p:tgtEl>
                                          <p:spTgt spid="3">
                                            <p:txEl>
                                              <p:pRg st="1" end="1"/>
                                            </p:txEl>
                                          </p:spTgt>
                                        </p:tgtEl>
                                        <p:attrNameLst>
                                          <p:attrName>style.visibility</p:attrName>
                                        </p:attrNameLst>
                                      </p:cBhvr>
                                      <p:to>
                                        <p:strVal val="visible"/>
                                      </p:to>
                                    </p:set>
                                    <p:anim calcmode="lin" valueType="num">
                                      <p:cBhvr>
                                        <p:cTn id="191"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192" dur="500" fill="hold"/>
                                        <p:tgtEl>
                                          <p:spTgt spid="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93" fill="hold">
                      <p:stCondLst>
                        <p:cond delay="indefinite"/>
                      </p:stCondLst>
                      <p:childTnLst>
                        <p:par>
                          <p:cTn id="194" fill="hold">
                            <p:stCondLst>
                              <p:cond delay="0"/>
                            </p:stCondLst>
                            <p:childTnLst>
                              <p:par>
                                <p:cTn id="195" presetID="23" presetClass="entr" presetSubtype="272" fill="hold" grpId="0" nodeType="clickEffect">
                                  <p:stCondLst>
                                    <p:cond delay="0"/>
                                  </p:stCondLst>
                                  <p:childTnLst>
                                    <p:set>
                                      <p:cBhvr>
                                        <p:cTn id="196" dur="1" fill="hold">
                                          <p:stCondLst>
                                            <p:cond delay="0"/>
                                          </p:stCondLst>
                                        </p:cTn>
                                        <p:tgtEl>
                                          <p:spTgt spid="3">
                                            <p:txEl>
                                              <p:pRg st="2" end="2"/>
                                            </p:txEl>
                                          </p:spTgt>
                                        </p:tgtEl>
                                        <p:attrNameLst>
                                          <p:attrName>style.visibility</p:attrName>
                                        </p:attrNameLst>
                                      </p:cBhvr>
                                      <p:to>
                                        <p:strVal val="visible"/>
                                      </p:to>
                                    </p:set>
                                    <p:anim calcmode="lin" valueType="num">
                                      <p:cBhvr>
                                        <p:cTn id="197"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198"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99" fill="hold">
                      <p:stCondLst>
                        <p:cond delay="indefinite"/>
                      </p:stCondLst>
                      <p:childTnLst>
                        <p:par>
                          <p:cTn id="200" fill="hold">
                            <p:stCondLst>
                              <p:cond delay="0"/>
                            </p:stCondLst>
                            <p:childTnLst>
                              <p:par>
                                <p:cTn id="201" presetID="23" presetClass="entr" presetSubtype="272" fill="hold" grpId="0" nodeType="clickEffect">
                                  <p:stCondLst>
                                    <p:cond delay="0"/>
                                  </p:stCondLst>
                                  <p:childTnLst>
                                    <p:set>
                                      <p:cBhvr>
                                        <p:cTn id="202" dur="1" fill="hold">
                                          <p:stCondLst>
                                            <p:cond delay="0"/>
                                          </p:stCondLst>
                                        </p:cTn>
                                        <p:tgtEl>
                                          <p:spTgt spid="3">
                                            <p:txEl>
                                              <p:pRg st="3" end="3"/>
                                            </p:txEl>
                                          </p:spTgt>
                                        </p:tgtEl>
                                        <p:attrNameLst>
                                          <p:attrName>style.visibility</p:attrName>
                                        </p:attrNameLst>
                                      </p:cBhvr>
                                      <p:to>
                                        <p:strVal val="visible"/>
                                      </p:to>
                                    </p:set>
                                    <p:anim calcmode="lin" valueType="num">
                                      <p:cBhvr>
                                        <p:cTn id="203" dur="500" fill="hold"/>
                                        <p:tgtEl>
                                          <p:spTgt spid="3">
                                            <p:txEl>
                                              <p:pRg st="3" end="3"/>
                                            </p:txEl>
                                          </p:spTgt>
                                        </p:tgtEl>
                                        <p:attrNameLst>
                                          <p:attrName>ppt_w</p:attrName>
                                        </p:attrNameLst>
                                      </p:cBhvr>
                                      <p:tavLst>
                                        <p:tav tm="0">
                                          <p:val>
                                            <p:strVal val="2/3*#ppt_w"/>
                                          </p:val>
                                        </p:tav>
                                        <p:tav tm="100000">
                                          <p:val>
                                            <p:strVal val="#ppt_w"/>
                                          </p:val>
                                        </p:tav>
                                      </p:tavLst>
                                    </p:anim>
                                    <p:anim calcmode="lin" valueType="num">
                                      <p:cBhvr>
                                        <p:cTn id="204" dur="500" fill="hold"/>
                                        <p:tgtEl>
                                          <p:spTgt spid="3">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05" fill="hold">
                      <p:stCondLst>
                        <p:cond delay="indefinite"/>
                      </p:stCondLst>
                      <p:childTnLst>
                        <p:par>
                          <p:cTn id="206" fill="hold">
                            <p:stCondLst>
                              <p:cond delay="0"/>
                            </p:stCondLst>
                            <p:childTnLst>
                              <p:par>
                                <p:cTn id="207" presetID="23" presetClass="entr" presetSubtype="272" fill="hold" grpId="0" nodeType="clickEffect">
                                  <p:stCondLst>
                                    <p:cond delay="0"/>
                                  </p:stCondLst>
                                  <p:childTnLst>
                                    <p:set>
                                      <p:cBhvr>
                                        <p:cTn id="208" dur="1" fill="hold">
                                          <p:stCondLst>
                                            <p:cond delay="0"/>
                                          </p:stCondLst>
                                        </p:cTn>
                                        <p:tgtEl>
                                          <p:spTgt spid="3">
                                            <p:txEl>
                                              <p:pRg st="4" end="4"/>
                                            </p:txEl>
                                          </p:spTgt>
                                        </p:tgtEl>
                                        <p:attrNameLst>
                                          <p:attrName>style.visibility</p:attrName>
                                        </p:attrNameLst>
                                      </p:cBhvr>
                                      <p:to>
                                        <p:strVal val="visible"/>
                                      </p:to>
                                    </p:set>
                                    <p:anim calcmode="lin" valueType="num">
                                      <p:cBhvr>
                                        <p:cTn id="209"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210"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11" fill="hold">
                      <p:stCondLst>
                        <p:cond delay="indefinite"/>
                      </p:stCondLst>
                      <p:childTnLst>
                        <p:par>
                          <p:cTn id="212" fill="hold">
                            <p:stCondLst>
                              <p:cond delay="0"/>
                            </p:stCondLst>
                            <p:childTnLst>
                              <p:par>
                                <p:cTn id="213" presetID="23" presetClass="entr" presetSubtype="272" fill="hold" grpId="0" nodeType="clickEffect">
                                  <p:stCondLst>
                                    <p:cond delay="0"/>
                                  </p:stCondLst>
                                  <p:childTnLst>
                                    <p:set>
                                      <p:cBhvr>
                                        <p:cTn id="214" dur="1" fill="hold">
                                          <p:stCondLst>
                                            <p:cond delay="0"/>
                                          </p:stCondLst>
                                        </p:cTn>
                                        <p:tgtEl>
                                          <p:spTgt spid="3">
                                            <p:txEl>
                                              <p:pRg st="5" end="5"/>
                                            </p:txEl>
                                          </p:spTgt>
                                        </p:tgtEl>
                                        <p:attrNameLst>
                                          <p:attrName>style.visibility</p:attrName>
                                        </p:attrNameLst>
                                      </p:cBhvr>
                                      <p:to>
                                        <p:strVal val="visible"/>
                                      </p:to>
                                    </p:set>
                                    <p:anim calcmode="lin" valueType="num">
                                      <p:cBhvr>
                                        <p:cTn id="215" dur="500" fill="hold"/>
                                        <p:tgtEl>
                                          <p:spTgt spid="3">
                                            <p:txEl>
                                              <p:pRg st="5" end="5"/>
                                            </p:txEl>
                                          </p:spTgt>
                                        </p:tgtEl>
                                        <p:attrNameLst>
                                          <p:attrName>ppt_w</p:attrName>
                                        </p:attrNameLst>
                                      </p:cBhvr>
                                      <p:tavLst>
                                        <p:tav tm="0">
                                          <p:val>
                                            <p:strVal val="2/3*#ppt_w"/>
                                          </p:val>
                                        </p:tav>
                                        <p:tav tm="100000">
                                          <p:val>
                                            <p:strVal val="#ppt_w"/>
                                          </p:val>
                                        </p:tav>
                                      </p:tavLst>
                                    </p:anim>
                                    <p:anim calcmode="lin" valueType="num">
                                      <p:cBhvr>
                                        <p:cTn id="216" dur="500" fill="hold"/>
                                        <p:tgtEl>
                                          <p:spTgt spid="3">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217" fill="hold">
                      <p:stCondLst>
                        <p:cond delay="indefinite"/>
                      </p:stCondLst>
                      <p:childTnLst>
                        <p:par>
                          <p:cTn id="218" fill="hold">
                            <p:stCondLst>
                              <p:cond delay="0"/>
                            </p:stCondLst>
                            <p:childTnLst>
                              <p:par>
                                <p:cTn id="219" presetID="23" presetClass="entr" presetSubtype="272" fill="hold" grpId="0" nodeType="clickEffect">
                                  <p:stCondLst>
                                    <p:cond delay="0"/>
                                  </p:stCondLst>
                                  <p:childTnLst>
                                    <p:set>
                                      <p:cBhvr>
                                        <p:cTn id="220" dur="1" fill="hold">
                                          <p:stCondLst>
                                            <p:cond delay="0"/>
                                          </p:stCondLst>
                                        </p:cTn>
                                        <p:tgtEl>
                                          <p:spTgt spid="3">
                                            <p:txEl>
                                              <p:pRg st="6" end="6"/>
                                            </p:txEl>
                                          </p:spTgt>
                                        </p:tgtEl>
                                        <p:attrNameLst>
                                          <p:attrName>style.visibility</p:attrName>
                                        </p:attrNameLst>
                                      </p:cBhvr>
                                      <p:to>
                                        <p:strVal val="visible"/>
                                      </p:to>
                                    </p:set>
                                    <p:anim calcmode="lin" valueType="num">
                                      <p:cBhvr>
                                        <p:cTn id="221" dur="500" fill="hold"/>
                                        <p:tgtEl>
                                          <p:spTgt spid="3">
                                            <p:txEl>
                                              <p:pRg st="6" end="6"/>
                                            </p:txEl>
                                          </p:spTgt>
                                        </p:tgtEl>
                                        <p:attrNameLst>
                                          <p:attrName>ppt_w</p:attrName>
                                        </p:attrNameLst>
                                      </p:cBhvr>
                                      <p:tavLst>
                                        <p:tav tm="0">
                                          <p:val>
                                            <p:strVal val="2/3*#ppt_w"/>
                                          </p:val>
                                        </p:tav>
                                        <p:tav tm="100000">
                                          <p:val>
                                            <p:strVal val="#ppt_w"/>
                                          </p:val>
                                        </p:tav>
                                      </p:tavLst>
                                    </p:anim>
                                    <p:anim calcmode="lin" valueType="num">
                                      <p:cBhvr>
                                        <p:cTn id="222" dur="500" fill="hold"/>
                                        <p:tgtEl>
                                          <p:spTgt spid="3">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223" fill="hold">
                      <p:stCondLst>
                        <p:cond delay="indefinite"/>
                      </p:stCondLst>
                      <p:childTnLst>
                        <p:par>
                          <p:cTn id="224" fill="hold">
                            <p:stCondLst>
                              <p:cond delay="0"/>
                            </p:stCondLst>
                            <p:childTnLst>
                              <p:par>
                                <p:cTn id="225" presetID="23" presetClass="entr" presetSubtype="272" fill="hold" grpId="0" nodeType="clickEffect">
                                  <p:stCondLst>
                                    <p:cond delay="0"/>
                                  </p:stCondLst>
                                  <p:childTnLst>
                                    <p:set>
                                      <p:cBhvr>
                                        <p:cTn id="226" dur="1" fill="hold">
                                          <p:stCondLst>
                                            <p:cond delay="0"/>
                                          </p:stCondLst>
                                        </p:cTn>
                                        <p:tgtEl>
                                          <p:spTgt spid="3">
                                            <p:txEl>
                                              <p:pRg st="7" end="7"/>
                                            </p:txEl>
                                          </p:spTgt>
                                        </p:tgtEl>
                                        <p:attrNameLst>
                                          <p:attrName>style.visibility</p:attrName>
                                        </p:attrNameLst>
                                      </p:cBhvr>
                                      <p:to>
                                        <p:strVal val="visible"/>
                                      </p:to>
                                    </p:set>
                                    <p:anim calcmode="lin" valueType="num">
                                      <p:cBhvr>
                                        <p:cTn id="227" dur="500" fill="hold"/>
                                        <p:tgtEl>
                                          <p:spTgt spid="3">
                                            <p:txEl>
                                              <p:pRg st="7" end="7"/>
                                            </p:txEl>
                                          </p:spTgt>
                                        </p:tgtEl>
                                        <p:attrNameLst>
                                          <p:attrName>ppt_w</p:attrName>
                                        </p:attrNameLst>
                                      </p:cBhvr>
                                      <p:tavLst>
                                        <p:tav tm="0">
                                          <p:val>
                                            <p:strVal val="2/3*#ppt_w"/>
                                          </p:val>
                                        </p:tav>
                                        <p:tav tm="100000">
                                          <p:val>
                                            <p:strVal val="#ppt_w"/>
                                          </p:val>
                                        </p:tav>
                                      </p:tavLst>
                                    </p:anim>
                                    <p:anim calcmode="lin" valueType="num">
                                      <p:cBhvr>
                                        <p:cTn id="228" dur="500" fill="hold"/>
                                        <p:tgtEl>
                                          <p:spTgt spid="3">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229" fill="hold">
                      <p:stCondLst>
                        <p:cond delay="indefinite"/>
                      </p:stCondLst>
                      <p:childTnLst>
                        <p:par>
                          <p:cTn id="230" fill="hold">
                            <p:stCondLst>
                              <p:cond delay="0"/>
                            </p:stCondLst>
                            <p:childTnLst>
                              <p:par>
                                <p:cTn id="231" presetID="23" presetClass="entr" presetSubtype="272" fill="hold" grpId="0" nodeType="clickEffect">
                                  <p:stCondLst>
                                    <p:cond delay="0"/>
                                  </p:stCondLst>
                                  <p:childTnLst>
                                    <p:set>
                                      <p:cBhvr>
                                        <p:cTn id="232" dur="1" fill="hold">
                                          <p:stCondLst>
                                            <p:cond delay="0"/>
                                          </p:stCondLst>
                                        </p:cTn>
                                        <p:tgtEl>
                                          <p:spTgt spid="3">
                                            <p:txEl>
                                              <p:pRg st="8" end="8"/>
                                            </p:txEl>
                                          </p:spTgt>
                                        </p:tgtEl>
                                        <p:attrNameLst>
                                          <p:attrName>style.visibility</p:attrName>
                                        </p:attrNameLst>
                                      </p:cBhvr>
                                      <p:to>
                                        <p:strVal val="visible"/>
                                      </p:to>
                                    </p:set>
                                    <p:anim calcmode="lin" valueType="num">
                                      <p:cBhvr>
                                        <p:cTn id="233" dur="500" fill="hold"/>
                                        <p:tgtEl>
                                          <p:spTgt spid="3">
                                            <p:txEl>
                                              <p:pRg st="8" end="8"/>
                                            </p:txEl>
                                          </p:spTgt>
                                        </p:tgtEl>
                                        <p:attrNameLst>
                                          <p:attrName>ppt_w</p:attrName>
                                        </p:attrNameLst>
                                      </p:cBhvr>
                                      <p:tavLst>
                                        <p:tav tm="0">
                                          <p:val>
                                            <p:strVal val="2/3*#ppt_w"/>
                                          </p:val>
                                        </p:tav>
                                        <p:tav tm="100000">
                                          <p:val>
                                            <p:strVal val="#ppt_w"/>
                                          </p:val>
                                        </p:tav>
                                      </p:tavLst>
                                    </p:anim>
                                    <p:anim calcmode="lin" valueType="num">
                                      <p:cBhvr>
                                        <p:cTn id="234" dur="500" fill="hold"/>
                                        <p:tgtEl>
                                          <p:spTgt spid="3">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235" fill="hold">
                      <p:stCondLst>
                        <p:cond delay="indefinite"/>
                      </p:stCondLst>
                      <p:childTnLst>
                        <p:par>
                          <p:cTn id="236" fill="hold">
                            <p:stCondLst>
                              <p:cond delay="0"/>
                            </p:stCondLst>
                            <p:childTnLst>
                              <p:par>
                                <p:cTn id="237" presetID="23" presetClass="entr" presetSubtype="272" fill="hold" grpId="0" nodeType="clickEffect">
                                  <p:stCondLst>
                                    <p:cond delay="0"/>
                                  </p:stCondLst>
                                  <p:childTnLst>
                                    <p:set>
                                      <p:cBhvr>
                                        <p:cTn id="238" dur="1" fill="hold">
                                          <p:stCondLst>
                                            <p:cond delay="0"/>
                                          </p:stCondLst>
                                        </p:cTn>
                                        <p:tgtEl>
                                          <p:spTgt spid="3">
                                            <p:txEl>
                                              <p:pRg st="9" end="9"/>
                                            </p:txEl>
                                          </p:spTgt>
                                        </p:tgtEl>
                                        <p:attrNameLst>
                                          <p:attrName>style.visibility</p:attrName>
                                        </p:attrNameLst>
                                      </p:cBhvr>
                                      <p:to>
                                        <p:strVal val="visible"/>
                                      </p:to>
                                    </p:set>
                                    <p:anim calcmode="lin" valueType="num">
                                      <p:cBhvr>
                                        <p:cTn id="239" dur="500" fill="hold"/>
                                        <p:tgtEl>
                                          <p:spTgt spid="3">
                                            <p:txEl>
                                              <p:pRg st="9" end="9"/>
                                            </p:txEl>
                                          </p:spTgt>
                                        </p:tgtEl>
                                        <p:attrNameLst>
                                          <p:attrName>ppt_w</p:attrName>
                                        </p:attrNameLst>
                                      </p:cBhvr>
                                      <p:tavLst>
                                        <p:tav tm="0">
                                          <p:val>
                                            <p:strVal val="2/3*#ppt_w"/>
                                          </p:val>
                                        </p:tav>
                                        <p:tav tm="100000">
                                          <p:val>
                                            <p:strVal val="#ppt_w"/>
                                          </p:val>
                                        </p:tav>
                                      </p:tavLst>
                                    </p:anim>
                                    <p:anim calcmode="lin" valueType="num">
                                      <p:cBhvr>
                                        <p:cTn id="240" dur="500" fill="hold"/>
                                        <p:tgtEl>
                                          <p:spTgt spid="3">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241" fill="hold">
                      <p:stCondLst>
                        <p:cond delay="indefinite"/>
                      </p:stCondLst>
                      <p:childTnLst>
                        <p:par>
                          <p:cTn id="242" fill="hold">
                            <p:stCondLst>
                              <p:cond delay="0"/>
                            </p:stCondLst>
                            <p:childTnLst>
                              <p:par>
                                <p:cTn id="243" presetID="23" presetClass="entr" presetSubtype="272" fill="hold" grpId="0" nodeType="clickEffect">
                                  <p:stCondLst>
                                    <p:cond delay="0"/>
                                  </p:stCondLst>
                                  <p:childTnLst>
                                    <p:set>
                                      <p:cBhvr>
                                        <p:cTn id="244" dur="1" fill="hold">
                                          <p:stCondLst>
                                            <p:cond delay="0"/>
                                          </p:stCondLst>
                                        </p:cTn>
                                        <p:tgtEl>
                                          <p:spTgt spid="3">
                                            <p:txEl>
                                              <p:pRg st="10" end="10"/>
                                            </p:txEl>
                                          </p:spTgt>
                                        </p:tgtEl>
                                        <p:attrNameLst>
                                          <p:attrName>style.visibility</p:attrName>
                                        </p:attrNameLst>
                                      </p:cBhvr>
                                      <p:to>
                                        <p:strVal val="visible"/>
                                      </p:to>
                                    </p:set>
                                    <p:anim calcmode="lin" valueType="num">
                                      <p:cBhvr>
                                        <p:cTn id="245" dur="500" fill="hold"/>
                                        <p:tgtEl>
                                          <p:spTgt spid="3">
                                            <p:txEl>
                                              <p:pRg st="10" end="10"/>
                                            </p:txEl>
                                          </p:spTgt>
                                        </p:tgtEl>
                                        <p:attrNameLst>
                                          <p:attrName>ppt_w</p:attrName>
                                        </p:attrNameLst>
                                      </p:cBhvr>
                                      <p:tavLst>
                                        <p:tav tm="0">
                                          <p:val>
                                            <p:strVal val="2/3*#ppt_w"/>
                                          </p:val>
                                        </p:tav>
                                        <p:tav tm="100000">
                                          <p:val>
                                            <p:strVal val="#ppt_w"/>
                                          </p:val>
                                        </p:tav>
                                      </p:tavLst>
                                    </p:anim>
                                    <p:anim calcmode="lin" valueType="num">
                                      <p:cBhvr>
                                        <p:cTn id="246" dur="500" fill="hold"/>
                                        <p:tgtEl>
                                          <p:spTgt spid="3">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247" fill="hold">
                      <p:stCondLst>
                        <p:cond delay="indefinite"/>
                      </p:stCondLst>
                      <p:childTnLst>
                        <p:par>
                          <p:cTn id="248" fill="hold">
                            <p:stCondLst>
                              <p:cond delay="0"/>
                            </p:stCondLst>
                            <p:childTnLst>
                              <p:par>
                                <p:cTn id="249" presetID="23" presetClass="entr" presetSubtype="272" fill="hold" grpId="0" nodeType="clickEffect">
                                  <p:stCondLst>
                                    <p:cond delay="0"/>
                                  </p:stCondLst>
                                  <p:childTnLst>
                                    <p:set>
                                      <p:cBhvr>
                                        <p:cTn id="250" dur="1" fill="hold">
                                          <p:stCondLst>
                                            <p:cond delay="0"/>
                                          </p:stCondLst>
                                        </p:cTn>
                                        <p:tgtEl>
                                          <p:spTgt spid="7">
                                            <p:bg/>
                                          </p:spTgt>
                                        </p:tgtEl>
                                        <p:attrNameLst>
                                          <p:attrName>style.visibility</p:attrName>
                                        </p:attrNameLst>
                                      </p:cBhvr>
                                      <p:to>
                                        <p:strVal val="visible"/>
                                      </p:to>
                                    </p:set>
                                    <p:anim calcmode="lin" valueType="num">
                                      <p:cBhvr>
                                        <p:cTn id="251" dur="500" fill="hold"/>
                                        <p:tgtEl>
                                          <p:spTgt spid="7">
                                            <p:bg/>
                                          </p:spTgt>
                                        </p:tgtEl>
                                        <p:attrNameLst>
                                          <p:attrName>ppt_w</p:attrName>
                                        </p:attrNameLst>
                                      </p:cBhvr>
                                      <p:tavLst>
                                        <p:tav tm="0">
                                          <p:val>
                                            <p:strVal val="2/3*#ppt_w"/>
                                          </p:val>
                                        </p:tav>
                                        <p:tav tm="100000">
                                          <p:val>
                                            <p:strVal val="#ppt_w"/>
                                          </p:val>
                                        </p:tav>
                                      </p:tavLst>
                                    </p:anim>
                                    <p:anim calcmode="lin" valueType="num">
                                      <p:cBhvr>
                                        <p:cTn id="252" dur="500" fill="hold"/>
                                        <p:tgtEl>
                                          <p:spTgt spid="7">
                                            <p:bg/>
                                          </p:spTgt>
                                        </p:tgtEl>
                                        <p:attrNameLst>
                                          <p:attrName>ppt_h</p:attrName>
                                        </p:attrNameLst>
                                      </p:cBhvr>
                                      <p:tavLst>
                                        <p:tav tm="0">
                                          <p:val>
                                            <p:strVal val="2/3*#ppt_h"/>
                                          </p:val>
                                        </p:tav>
                                        <p:tav tm="100000">
                                          <p:val>
                                            <p:strVal val="#ppt_h"/>
                                          </p:val>
                                        </p:tav>
                                      </p:tavLst>
                                    </p:anim>
                                  </p:childTnLst>
                                </p:cTn>
                              </p:par>
                            </p:childTnLst>
                          </p:cTn>
                        </p:par>
                      </p:childTnLst>
                    </p:cTn>
                  </p:par>
                  <p:par>
                    <p:cTn id="253" fill="hold">
                      <p:stCondLst>
                        <p:cond delay="indefinite"/>
                      </p:stCondLst>
                      <p:childTnLst>
                        <p:par>
                          <p:cTn id="254" fill="hold">
                            <p:stCondLst>
                              <p:cond delay="0"/>
                            </p:stCondLst>
                            <p:childTnLst>
                              <p:par>
                                <p:cTn id="255" presetID="23" presetClass="entr" presetSubtype="272" fill="hold" grpId="0" nodeType="clickEffect">
                                  <p:stCondLst>
                                    <p:cond delay="0"/>
                                  </p:stCondLst>
                                  <p:childTnLst>
                                    <p:set>
                                      <p:cBhvr>
                                        <p:cTn id="256" dur="1" fill="hold">
                                          <p:stCondLst>
                                            <p:cond delay="0"/>
                                          </p:stCondLst>
                                        </p:cTn>
                                        <p:tgtEl>
                                          <p:spTgt spid="7">
                                            <p:txEl>
                                              <p:pRg st="1" end="1"/>
                                            </p:txEl>
                                          </p:spTgt>
                                        </p:tgtEl>
                                        <p:attrNameLst>
                                          <p:attrName>style.visibility</p:attrName>
                                        </p:attrNameLst>
                                      </p:cBhvr>
                                      <p:to>
                                        <p:strVal val="visible"/>
                                      </p:to>
                                    </p:set>
                                    <p:anim calcmode="lin" valueType="num">
                                      <p:cBhvr>
                                        <p:cTn id="257"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258"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3" presetClass="entr" presetSubtype="272" fill="hold" grpId="0" nodeType="clickEffect">
                                  <p:stCondLst>
                                    <p:cond delay="0"/>
                                  </p:stCondLst>
                                  <p:childTnLst>
                                    <p:set>
                                      <p:cBhvr>
                                        <p:cTn id="262" dur="1" fill="hold">
                                          <p:stCondLst>
                                            <p:cond delay="0"/>
                                          </p:stCondLst>
                                        </p:cTn>
                                        <p:tgtEl>
                                          <p:spTgt spid="7">
                                            <p:txEl>
                                              <p:pRg st="2" end="2"/>
                                            </p:txEl>
                                          </p:spTgt>
                                        </p:tgtEl>
                                        <p:attrNameLst>
                                          <p:attrName>style.visibility</p:attrName>
                                        </p:attrNameLst>
                                      </p:cBhvr>
                                      <p:to>
                                        <p:strVal val="visible"/>
                                      </p:to>
                                    </p:set>
                                    <p:anim calcmode="lin" valueType="num">
                                      <p:cBhvr>
                                        <p:cTn id="263"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264"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65" fill="hold">
                      <p:stCondLst>
                        <p:cond delay="indefinite"/>
                      </p:stCondLst>
                      <p:childTnLst>
                        <p:par>
                          <p:cTn id="266" fill="hold">
                            <p:stCondLst>
                              <p:cond delay="0"/>
                            </p:stCondLst>
                            <p:childTnLst>
                              <p:par>
                                <p:cTn id="267" presetID="23" presetClass="entr" presetSubtype="272" fill="hold" grpId="0" nodeType="clickEffect">
                                  <p:stCondLst>
                                    <p:cond delay="0"/>
                                  </p:stCondLst>
                                  <p:childTnLst>
                                    <p:set>
                                      <p:cBhvr>
                                        <p:cTn id="268" dur="1" fill="hold">
                                          <p:stCondLst>
                                            <p:cond delay="0"/>
                                          </p:stCondLst>
                                        </p:cTn>
                                        <p:tgtEl>
                                          <p:spTgt spid="7">
                                            <p:txEl>
                                              <p:pRg st="3" end="3"/>
                                            </p:txEl>
                                          </p:spTgt>
                                        </p:tgtEl>
                                        <p:attrNameLst>
                                          <p:attrName>style.visibility</p:attrName>
                                        </p:attrNameLst>
                                      </p:cBhvr>
                                      <p:to>
                                        <p:strVal val="visible"/>
                                      </p:to>
                                    </p:set>
                                    <p:anim calcmode="lin" valueType="num">
                                      <p:cBhvr>
                                        <p:cTn id="269"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270"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1" fill="hold">
                      <p:stCondLst>
                        <p:cond delay="indefinite"/>
                      </p:stCondLst>
                      <p:childTnLst>
                        <p:par>
                          <p:cTn id="272" fill="hold">
                            <p:stCondLst>
                              <p:cond delay="0"/>
                            </p:stCondLst>
                            <p:childTnLst>
                              <p:par>
                                <p:cTn id="273" presetID="23" presetClass="entr" presetSubtype="272" fill="hold" grpId="0" nodeType="clickEffect">
                                  <p:stCondLst>
                                    <p:cond delay="0"/>
                                  </p:stCondLst>
                                  <p:childTnLst>
                                    <p:set>
                                      <p:cBhvr>
                                        <p:cTn id="274" dur="1" fill="hold">
                                          <p:stCondLst>
                                            <p:cond delay="0"/>
                                          </p:stCondLst>
                                        </p:cTn>
                                        <p:tgtEl>
                                          <p:spTgt spid="7">
                                            <p:txEl>
                                              <p:pRg st="4" end="4"/>
                                            </p:txEl>
                                          </p:spTgt>
                                        </p:tgtEl>
                                        <p:attrNameLst>
                                          <p:attrName>style.visibility</p:attrName>
                                        </p:attrNameLst>
                                      </p:cBhvr>
                                      <p:to>
                                        <p:strVal val="visible"/>
                                      </p:to>
                                    </p:set>
                                    <p:anim calcmode="lin" valueType="num">
                                      <p:cBhvr>
                                        <p:cTn id="275"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276"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77" fill="hold">
                      <p:stCondLst>
                        <p:cond delay="indefinite"/>
                      </p:stCondLst>
                      <p:childTnLst>
                        <p:par>
                          <p:cTn id="278" fill="hold">
                            <p:stCondLst>
                              <p:cond delay="0"/>
                            </p:stCondLst>
                            <p:childTnLst>
                              <p:par>
                                <p:cTn id="279" presetID="23" presetClass="entr" presetSubtype="272" fill="hold" grpId="0" nodeType="clickEffect">
                                  <p:stCondLst>
                                    <p:cond delay="0"/>
                                  </p:stCondLst>
                                  <p:childTnLst>
                                    <p:set>
                                      <p:cBhvr>
                                        <p:cTn id="280" dur="1" fill="hold">
                                          <p:stCondLst>
                                            <p:cond delay="0"/>
                                          </p:stCondLst>
                                        </p:cTn>
                                        <p:tgtEl>
                                          <p:spTgt spid="7">
                                            <p:txEl>
                                              <p:pRg st="5" end="5"/>
                                            </p:txEl>
                                          </p:spTgt>
                                        </p:tgtEl>
                                        <p:attrNameLst>
                                          <p:attrName>style.visibility</p:attrName>
                                        </p:attrNameLst>
                                      </p:cBhvr>
                                      <p:to>
                                        <p:strVal val="visible"/>
                                      </p:to>
                                    </p:set>
                                    <p:anim calcmode="lin" valueType="num">
                                      <p:cBhvr>
                                        <p:cTn id="281"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282"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283" fill="hold">
                      <p:stCondLst>
                        <p:cond delay="indefinite"/>
                      </p:stCondLst>
                      <p:childTnLst>
                        <p:par>
                          <p:cTn id="284" fill="hold">
                            <p:stCondLst>
                              <p:cond delay="0"/>
                            </p:stCondLst>
                            <p:childTnLst>
                              <p:par>
                                <p:cTn id="285" presetID="23" presetClass="entr" presetSubtype="272" fill="hold" grpId="0" nodeType="clickEffect">
                                  <p:stCondLst>
                                    <p:cond delay="0"/>
                                  </p:stCondLst>
                                  <p:childTnLst>
                                    <p:set>
                                      <p:cBhvr>
                                        <p:cTn id="286" dur="1" fill="hold">
                                          <p:stCondLst>
                                            <p:cond delay="0"/>
                                          </p:stCondLst>
                                        </p:cTn>
                                        <p:tgtEl>
                                          <p:spTgt spid="7">
                                            <p:txEl>
                                              <p:pRg st="6" end="6"/>
                                            </p:txEl>
                                          </p:spTgt>
                                        </p:tgtEl>
                                        <p:attrNameLst>
                                          <p:attrName>style.visibility</p:attrName>
                                        </p:attrNameLst>
                                      </p:cBhvr>
                                      <p:to>
                                        <p:strVal val="visible"/>
                                      </p:to>
                                    </p:set>
                                    <p:anim calcmode="lin" valueType="num">
                                      <p:cBhvr>
                                        <p:cTn id="287"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288"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289" fill="hold">
                      <p:stCondLst>
                        <p:cond delay="indefinite"/>
                      </p:stCondLst>
                      <p:childTnLst>
                        <p:par>
                          <p:cTn id="290" fill="hold">
                            <p:stCondLst>
                              <p:cond delay="0"/>
                            </p:stCondLst>
                            <p:childTnLst>
                              <p:par>
                                <p:cTn id="291" presetID="23" presetClass="entr" presetSubtype="272" fill="hold" grpId="0" nodeType="clickEffect">
                                  <p:stCondLst>
                                    <p:cond delay="0"/>
                                  </p:stCondLst>
                                  <p:childTnLst>
                                    <p:set>
                                      <p:cBhvr>
                                        <p:cTn id="292" dur="1" fill="hold">
                                          <p:stCondLst>
                                            <p:cond delay="0"/>
                                          </p:stCondLst>
                                        </p:cTn>
                                        <p:tgtEl>
                                          <p:spTgt spid="7">
                                            <p:txEl>
                                              <p:pRg st="7" end="7"/>
                                            </p:txEl>
                                          </p:spTgt>
                                        </p:tgtEl>
                                        <p:attrNameLst>
                                          <p:attrName>style.visibility</p:attrName>
                                        </p:attrNameLst>
                                      </p:cBhvr>
                                      <p:to>
                                        <p:strVal val="visible"/>
                                      </p:to>
                                    </p:set>
                                    <p:anim calcmode="lin" valueType="num">
                                      <p:cBhvr>
                                        <p:cTn id="293"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294"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295" fill="hold">
                      <p:stCondLst>
                        <p:cond delay="indefinite"/>
                      </p:stCondLst>
                      <p:childTnLst>
                        <p:par>
                          <p:cTn id="296" fill="hold">
                            <p:stCondLst>
                              <p:cond delay="0"/>
                            </p:stCondLst>
                            <p:childTnLst>
                              <p:par>
                                <p:cTn id="297" presetID="23" presetClass="entr" presetSubtype="272" fill="hold" grpId="0" nodeType="clickEffect">
                                  <p:stCondLst>
                                    <p:cond delay="0"/>
                                  </p:stCondLst>
                                  <p:childTnLst>
                                    <p:set>
                                      <p:cBhvr>
                                        <p:cTn id="298" dur="1" fill="hold">
                                          <p:stCondLst>
                                            <p:cond delay="0"/>
                                          </p:stCondLst>
                                        </p:cTn>
                                        <p:tgtEl>
                                          <p:spTgt spid="7">
                                            <p:txEl>
                                              <p:pRg st="8" end="8"/>
                                            </p:txEl>
                                          </p:spTgt>
                                        </p:tgtEl>
                                        <p:attrNameLst>
                                          <p:attrName>style.visibility</p:attrName>
                                        </p:attrNameLst>
                                      </p:cBhvr>
                                      <p:to>
                                        <p:strVal val="visible"/>
                                      </p:to>
                                    </p:set>
                                    <p:anim calcmode="lin" valueType="num">
                                      <p:cBhvr>
                                        <p:cTn id="299"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300"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301" fill="hold">
                      <p:stCondLst>
                        <p:cond delay="indefinite"/>
                      </p:stCondLst>
                      <p:childTnLst>
                        <p:par>
                          <p:cTn id="302" fill="hold">
                            <p:stCondLst>
                              <p:cond delay="0"/>
                            </p:stCondLst>
                            <p:childTnLst>
                              <p:par>
                                <p:cTn id="303" presetID="23" presetClass="entr" presetSubtype="272" fill="hold" grpId="0" nodeType="clickEffect">
                                  <p:stCondLst>
                                    <p:cond delay="0"/>
                                  </p:stCondLst>
                                  <p:childTnLst>
                                    <p:set>
                                      <p:cBhvr>
                                        <p:cTn id="304" dur="1" fill="hold">
                                          <p:stCondLst>
                                            <p:cond delay="0"/>
                                          </p:stCondLst>
                                        </p:cTn>
                                        <p:tgtEl>
                                          <p:spTgt spid="7">
                                            <p:txEl>
                                              <p:pRg st="9" end="9"/>
                                            </p:txEl>
                                          </p:spTgt>
                                        </p:tgtEl>
                                        <p:attrNameLst>
                                          <p:attrName>style.visibility</p:attrName>
                                        </p:attrNameLst>
                                      </p:cBhvr>
                                      <p:to>
                                        <p:strVal val="visible"/>
                                      </p:to>
                                    </p:set>
                                    <p:anim calcmode="lin" valueType="num">
                                      <p:cBhvr>
                                        <p:cTn id="305"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306"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307" fill="hold">
                      <p:stCondLst>
                        <p:cond delay="indefinite"/>
                      </p:stCondLst>
                      <p:childTnLst>
                        <p:par>
                          <p:cTn id="308" fill="hold">
                            <p:stCondLst>
                              <p:cond delay="0"/>
                            </p:stCondLst>
                            <p:childTnLst>
                              <p:par>
                                <p:cTn id="309" presetID="23" presetClass="entr" presetSubtype="272" fill="hold" grpId="0" nodeType="clickEffect">
                                  <p:stCondLst>
                                    <p:cond delay="0"/>
                                  </p:stCondLst>
                                  <p:childTnLst>
                                    <p:set>
                                      <p:cBhvr>
                                        <p:cTn id="310" dur="1" fill="hold">
                                          <p:stCondLst>
                                            <p:cond delay="0"/>
                                          </p:stCondLst>
                                        </p:cTn>
                                        <p:tgtEl>
                                          <p:spTgt spid="7">
                                            <p:txEl>
                                              <p:pRg st="10" end="10"/>
                                            </p:txEl>
                                          </p:spTgt>
                                        </p:tgtEl>
                                        <p:attrNameLst>
                                          <p:attrName>style.visibility</p:attrName>
                                        </p:attrNameLst>
                                      </p:cBhvr>
                                      <p:to>
                                        <p:strVal val="visible"/>
                                      </p:to>
                                    </p:set>
                                    <p:anim calcmode="lin" valueType="num">
                                      <p:cBhvr>
                                        <p:cTn id="311" dur="500" fill="hold"/>
                                        <p:tgtEl>
                                          <p:spTgt spid="7">
                                            <p:txEl>
                                              <p:pRg st="10" end="10"/>
                                            </p:txEl>
                                          </p:spTgt>
                                        </p:tgtEl>
                                        <p:attrNameLst>
                                          <p:attrName>ppt_w</p:attrName>
                                        </p:attrNameLst>
                                      </p:cBhvr>
                                      <p:tavLst>
                                        <p:tav tm="0">
                                          <p:val>
                                            <p:strVal val="2/3*#ppt_w"/>
                                          </p:val>
                                        </p:tav>
                                        <p:tav tm="100000">
                                          <p:val>
                                            <p:strVal val="#ppt_w"/>
                                          </p:val>
                                        </p:tav>
                                      </p:tavLst>
                                    </p:anim>
                                    <p:anim calcmode="lin" valueType="num">
                                      <p:cBhvr>
                                        <p:cTn id="312" dur="500" fill="hold"/>
                                        <p:tgtEl>
                                          <p:spTgt spid="7">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build="p" animBg="1" autoUpdateAnimBg="0"/>
      <p:bldP spid="2" grpId="0" build="p" animBg="1" autoUpdateAnimBg="0"/>
      <p:bldP spid="3" grpId="0" build="p" animBg="1" autoUpdateAnimBg="0"/>
      <p:bldP spid="7"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C6028F31-C931-4920-8C29-B4CC695D157D}"/>
              </a:ext>
            </a:extLst>
          </p:cNvPr>
          <p:cNvSpPr>
            <a:spLocks noChangeArrowheads="1"/>
          </p:cNvSpPr>
          <p:nvPr/>
        </p:nvSpPr>
        <p:spPr bwMode="auto">
          <a:xfrm>
            <a:off x="0" y="252413"/>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一番空き家の多い都道府県は？</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pic>
        <p:nvPicPr>
          <p:cNvPr id="43011" name="図 1">
            <a:extLst>
              <a:ext uri="{FF2B5EF4-FFF2-40B4-BE49-F238E27FC236}">
                <a16:creationId xmlns:a16="http://schemas.microsoft.com/office/drawing/2014/main" id="{316103CB-9F8F-4867-9C6D-1CA9FF322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443038"/>
            <a:ext cx="914717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AutoShape 4">
            <a:extLst>
              <a:ext uri="{FF2B5EF4-FFF2-40B4-BE49-F238E27FC236}">
                <a16:creationId xmlns:a16="http://schemas.microsoft.com/office/drawing/2014/main" id="{50D98E7D-6609-4A11-B58E-BC88E972FB40}"/>
              </a:ext>
            </a:extLst>
          </p:cNvPr>
          <p:cNvSpPr>
            <a:spLocks noChangeArrowheads="1"/>
          </p:cNvSpPr>
          <p:nvPr/>
        </p:nvSpPr>
        <p:spPr bwMode="auto">
          <a:xfrm>
            <a:off x="8137525" y="5921375"/>
            <a:ext cx="180975" cy="576263"/>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3" name="AutoShape 4">
            <a:extLst>
              <a:ext uri="{FF2B5EF4-FFF2-40B4-BE49-F238E27FC236}">
                <a16:creationId xmlns:a16="http://schemas.microsoft.com/office/drawing/2014/main" id="{7D0BE08F-8071-C389-377D-3E2241FEBE46}"/>
              </a:ext>
            </a:extLst>
          </p:cNvPr>
          <p:cNvSpPr>
            <a:spLocks noChangeArrowheads="1"/>
          </p:cNvSpPr>
          <p:nvPr/>
        </p:nvSpPr>
        <p:spPr bwMode="auto">
          <a:xfrm>
            <a:off x="3594665" y="5923680"/>
            <a:ext cx="180975" cy="576263"/>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261531298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ECCEB1B-184D-440F-8C31-A975BF347164}"/>
              </a:ext>
            </a:extLst>
          </p:cNvPr>
          <p:cNvSpPr txBox="1">
            <a:spLocks noChangeArrowheads="1"/>
          </p:cNvSpPr>
          <p:nvPr/>
        </p:nvSpPr>
        <p:spPr bwMode="auto">
          <a:xfrm>
            <a:off x="89693" y="116632"/>
            <a:ext cx="8964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4800" dirty="0">
                <a:latin typeface="HGP創英角ｺﾞｼｯｸUB" panose="020B0900000000000000" pitchFamily="50" charset="-128"/>
                <a:ea typeface="HGP創英角ｺﾞｼｯｸUB" panose="020B0900000000000000" pitchFamily="50" charset="-128"/>
              </a:rPr>
              <a:t>“地消地産”をどう進めるか</a:t>
            </a:r>
          </a:p>
        </p:txBody>
      </p:sp>
      <p:sp>
        <p:nvSpPr>
          <p:cNvPr id="4" name="Text Box 3">
            <a:extLst>
              <a:ext uri="{FF2B5EF4-FFF2-40B4-BE49-F238E27FC236}">
                <a16:creationId xmlns:a16="http://schemas.microsoft.com/office/drawing/2014/main" id="{BDEA66CA-EF41-4A4E-B33F-7CF718D2B293}"/>
              </a:ext>
            </a:extLst>
          </p:cNvPr>
          <p:cNvSpPr txBox="1">
            <a:spLocks noChangeArrowheads="1"/>
          </p:cNvSpPr>
          <p:nvPr/>
        </p:nvSpPr>
        <p:spPr bwMode="auto">
          <a:xfrm>
            <a:off x="377726" y="1100349"/>
            <a:ext cx="858676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ja-JP" altLang="en-US" sz="5400" dirty="0">
                <a:solidFill>
                  <a:srgbClr val="006699"/>
                </a:solidFill>
                <a:latin typeface="HGP創英角ｺﾞｼｯｸUB" panose="020B0900000000000000" pitchFamily="50" charset="-128"/>
                <a:ea typeface="HGP創英角ｺﾞｼｯｸUB" panose="020B0900000000000000" pitchFamily="50" charset="-128"/>
              </a:rPr>
              <a:t>子孫に地域を残すために</a:t>
            </a: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006699"/>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30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0"/>
              </a:spcBef>
              <a:buFontTx/>
              <a:buNone/>
            </a:pPr>
            <a:r>
              <a:rPr lang="ja-JP" altLang="en-US" sz="5400" dirty="0">
                <a:solidFill>
                  <a:srgbClr val="663300"/>
                </a:solidFill>
                <a:latin typeface="HGP創英角ｺﾞｼｯｸUB" panose="020B0900000000000000" pitchFamily="50" charset="-128"/>
                <a:ea typeface="HGP創英角ｺﾞｼｯｸUB" panose="020B0900000000000000" pitchFamily="50" charset="-128"/>
              </a:rPr>
              <a:t>できる範囲でまずは１％から</a:t>
            </a: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a:p>
            <a:pPr eaLnBrk="1" hangingPunct="1">
              <a:lnSpc>
                <a:spcPct val="85000"/>
              </a:lnSpc>
              <a:spcBef>
                <a:spcPts val="2400"/>
              </a:spcBef>
              <a:buFontTx/>
              <a:buNone/>
            </a:pPr>
            <a:endParaRPr lang="en-US" altLang="ja-JP" sz="54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6" name="Text Box 3">
            <a:extLst>
              <a:ext uri="{FF2B5EF4-FFF2-40B4-BE49-F238E27FC236}">
                <a16:creationId xmlns:a16="http://schemas.microsoft.com/office/drawing/2014/main" id="{DF192E88-6A31-4EE2-B5F1-CB96A85BEC4F}"/>
              </a:ext>
            </a:extLst>
          </p:cNvPr>
          <p:cNvSpPr txBox="1">
            <a:spLocks noChangeArrowheads="1"/>
          </p:cNvSpPr>
          <p:nvPr/>
        </p:nvSpPr>
        <p:spPr bwMode="auto">
          <a:xfrm>
            <a:off x="665758" y="1984488"/>
            <a:ext cx="8298730" cy="46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ts val="24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 一円でも多く儲けて“勝ち残る”ために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大企業に貢いで“日本を支える”ために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しがらみの中で生きていくために</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006699"/>
                </a:solidFill>
                <a:latin typeface="UD デジタル 教科書体 NK-B" panose="02020700000000000000" pitchFamily="18" charset="-128"/>
                <a:ea typeface="UD デジタル 教科書体 NK-B" panose="02020700000000000000" pitchFamily="18" charset="-128"/>
              </a:rPr>
              <a:t>〇 地域が“価値残る”ためにお金を回す</a:t>
            </a:r>
            <a:endParaRPr lang="en-US" altLang="ja-JP" sz="36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endParaRPr lang="en-US" altLang="ja-JP" sz="1000" dirty="0">
              <a:solidFill>
                <a:srgbClr val="006699"/>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損してもやる　</a:t>
            </a:r>
            <a:r>
              <a:rPr lang="en-US" altLang="ja-JP" sz="36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 客がつかなくてもやる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〇 </a:t>
            </a:r>
            <a:r>
              <a:rPr lang="ja-JP" altLang="en-US" sz="3600" u="sng" dirty="0">
                <a:solidFill>
                  <a:srgbClr val="663300"/>
                </a:solidFill>
                <a:latin typeface="UD デジタル 教科書体 NK-B" panose="02020700000000000000" pitchFamily="18" charset="-128"/>
                <a:ea typeface="UD デジタル 教科書体 NK-B" panose="02020700000000000000" pitchFamily="18" charset="-128"/>
              </a:rPr>
              <a:t>事業のプロとして</a:t>
            </a: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やれる範囲から拡大</a:t>
            </a:r>
            <a:endParaRPr lang="en-US" altLang="ja-JP" sz="3600" dirty="0">
              <a:solidFill>
                <a:srgbClr val="663300"/>
              </a:solidFill>
              <a:latin typeface="HGP創英角ｺﾞｼｯｸUB" panose="020B0900000000000000" pitchFamily="50" charset="-128"/>
              <a:ea typeface="HGP創英角ｺﾞｼｯｸUB" panose="020B0900000000000000" pitchFamily="50" charset="-128"/>
            </a:endParaRPr>
          </a:p>
        </p:txBody>
      </p:sp>
      <p:sp>
        <p:nvSpPr>
          <p:cNvPr id="5" name="AutoShape 5">
            <a:extLst>
              <a:ext uri="{FF2B5EF4-FFF2-40B4-BE49-F238E27FC236}">
                <a16:creationId xmlns:a16="http://schemas.microsoft.com/office/drawing/2014/main" id="{7A107B83-F243-4D8A-885C-E578A3F5ADB9}"/>
              </a:ext>
            </a:extLst>
          </p:cNvPr>
          <p:cNvSpPr>
            <a:spLocks noChangeArrowheads="1"/>
          </p:cNvSpPr>
          <p:nvPr/>
        </p:nvSpPr>
        <p:spPr bwMode="auto">
          <a:xfrm>
            <a:off x="35496" y="-27384"/>
            <a:ext cx="9144000" cy="6832601"/>
          </a:xfrm>
          <a:prstGeom prst="star24">
            <a:avLst>
              <a:gd name="adj" fmla="val 46787"/>
            </a:avLst>
          </a:prstGeom>
          <a:solidFill>
            <a:schemeClr val="accent5"/>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温泉旅館の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そもそも地元に根を据えた経営で</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給料も納税も地元に落ちている！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でも食材の多くは、域外から調達中。</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 設備や消耗品の調達は？</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域外からの客相手の飲食系では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地域産の食材と酒をもっと売りに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できないだろうか？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スーパードライしか飲まない客は</a:t>
            </a:r>
            <a:endParaRPr lang="en-US" altLang="ja-JP" sz="28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2800" dirty="0">
                <a:solidFill>
                  <a:srgbClr val="006699"/>
                </a:solidFill>
                <a:latin typeface="HGP創英角ｺﾞｼｯｸUB" panose="020B0900000000000000" pitchFamily="50" charset="-128"/>
                <a:ea typeface="HGP創英角ｺﾞｼｯｸUB" panose="020B0900000000000000" pitchFamily="50" charset="-128"/>
              </a:rPr>
              <a:t>客単価が低い客。</a:t>
            </a:r>
          </a:p>
        </p:txBody>
      </p:sp>
      <p:sp>
        <p:nvSpPr>
          <p:cNvPr id="2" name="AutoShape 5">
            <a:extLst>
              <a:ext uri="{FF2B5EF4-FFF2-40B4-BE49-F238E27FC236}">
                <a16:creationId xmlns:a16="http://schemas.microsoft.com/office/drawing/2014/main" id="{429F10F3-232D-C74F-51BC-82E682D05747}"/>
              </a:ext>
            </a:extLst>
          </p:cNvPr>
          <p:cNvSpPr>
            <a:spLocks noChangeArrowheads="1"/>
          </p:cNvSpPr>
          <p:nvPr/>
        </p:nvSpPr>
        <p:spPr bwMode="auto">
          <a:xfrm>
            <a:off x="45358" y="-27384"/>
            <a:ext cx="9144000" cy="6832601"/>
          </a:xfrm>
          <a:prstGeom prst="star24">
            <a:avLst>
              <a:gd name="adj" fmla="val 46787"/>
            </a:avLst>
          </a:prstGeom>
          <a:solidFill>
            <a:srgbClr val="CC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ものづくり企業の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地元民を雇用しているが</a:t>
            </a: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資材購入も製品販路も市外（海外）。</a:t>
            </a: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従業員の食事に市内産を使えないか？</a:t>
            </a: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事務所の消耗品の調達先は？</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ノベルティグッズは地元産？</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従業員の家族の福利厚生に</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地元旅館でのプチ旅行や</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一次産業体験などは？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endParaRPr lang="ja-JP" altLang="en-US" dirty="0">
              <a:solidFill>
                <a:srgbClr val="006699"/>
              </a:solidFill>
              <a:latin typeface="HGP創英角ｺﾞｼｯｸUB" panose="020B0900000000000000" pitchFamily="50" charset="-128"/>
              <a:ea typeface="HGP創英角ｺﾞｼｯｸUB" panose="020B0900000000000000" pitchFamily="50" charset="-128"/>
            </a:endParaRPr>
          </a:p>
        </p:txBody>
      </p:sp>
      <p:sp>
        <p:nvSpPr>
          <p:cNvPr id="3" name="AutoShape 5">
            <a:extLst>
              <a:ext uri="{FF2B5EF4-FFF2-40B4-BE49-F238E27FC236}">
                <a16:creationId xmlns:a16="http://schemas.microsoft.com/office/drawing/2014/main" id="{AA581B66-8CC6-9C58-A0EA-DDFE00399FE1}"/>
              </a:ext>
            </a:extLst>
          </p:cNvPr>
          <p:cNvSpPr>
            <a:spLocks noChangeArrowheads="1"/>
          </p:cNvSpPr>
          <p:nvPr/>
        </p:nvSpPr>
        <p:spPr bwMode="auto">
          <a:xfrm>
            <a:off x="35496" y="-19225"/>
            <a:ext cx="9144000" cy="6832601"/>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12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地域の建設事業者の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地元民を雇用しているが</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資材の多くは域外から調達している。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地元で調達できる材木や瓦をもっと</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活かして、地元らしい町にできないか。</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デザインや設計、測量などの発注先も</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地元業者にできないか？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現場労働者の食事も、コンビニ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3600" dirty="0">
                <a:solidFill>
                  <a:srgbClr val="663300"/>
                </a:solidFill>
                <a:latin typeface="UD デジタル 教科書体 NK-B" panose="02020700000000000000" pitchFamily="18" charset="-128"/>
                <a:ea typeface="UD デジタル 教科書体 NK-B" panose="02020700000000000000" pitchFamily="18" charset="-128"/>
              </a:rPr>
              <a:t>任せでは寂しすぎる。</a:t>
            </a:r>
            <a:endParaRPr lang="en-US" altLang="ja-JP" sz="36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7" name="AutoShape 5">
            <a:extLst>
              <a:ext uri="{FF2B5EF4-FFF2-40B4-BE49-F238E27FC236}">
                <a16:creationId xmlns:a16="http://schemas.microsoft.com/office/drawing/2014/main" id="{83C87620-3902-4527-0CAC-86A6EDEEF0B2}"/>
              </a:ext>
            </a:extLst>
          </p:cNvPr>
          <p:cNvSpPr>
            <a:spLocks noChangeArrowheads="1"/>
          </p:cNvSpPr>
          <p:nvPr/>
        </p:nvSpPr>
        <p:spPr bwMode="auto">
          <a:xfrm>
            <a:off x="36512" y="-27384"/>
            <a:ext cx="9144000" cy="6832601"/>
          </a:xfrm>
          <a:prstGeom prst="star24">
            <a:avLst>
              <a:gd name="adj" fmla="val 46787"/>
            </a:avLst>
          </a:prstGeom>
          <a:solidFill>
            <a:srgbClr val="FFEFFE"/>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endParaRPr lang="en-US" altLang="ja-JP" sz="20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運送業者の</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場合には何ができるか。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そもそも本社は市内にあるし</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雇用も生み、税金も払っている！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でも経費を増やす余裕なんて全くない。</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 本社経費は地元に落ちているか？</a:t>
            </a:r>
          </a:p>
          <a:p>
            <a:pPr algn="ctr" eaLnBrk="1" hangingPunct="1">
              <a:lnSpc>
                <a:spcPct val="85000"/>
              </a:lnSpc>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ＩＴ関連の外注先は地元だろうか？</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車の調達や補修整備は？</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1200"/>
              </a:spcBef>
              <a:buFontTx/>
              <a:buNone/>
            </a:pPr>
            <a:r>
              <a:rPr lang="ja-JP" altLang="en-US" dirty="0">
                <a:solidFill>
                  <a:srgbClr val="006699"/>
                </a:solidFill>
                <a:latin typeface="HGP創英角ｺﾞｼｯｸUB" panose="020B0900000000000000" pitchFamily="50" charset="-128"/>
                <a:ea typeface="HGP創英角ｺﾞｼｯｸUB" panose="020B0900000000000000" pitchFamily="50" charset="-128"/>
              </a:rPr>
              <a:t>ドライバーを活かして地域内で</a:t>
            </a:r>
            <a:endParaRPr lang="en-US" altLang="ja-JP"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dirty="0">
                <a:solidFill>
                  <a:srgbClr val="006699"/>
                </a:solidFill>
                <a:latin typeface="HGP創英角ｺﾞｼｯｸUB" panose="020B0900000000000000" pitchFamily="50" charset="-128"/>
                <a:ea typeface="HGP創英角ｺﾞｼｯｸUB" panose="020B0900000000000000" pitchFamily="50" charset="-128"/>
              </a:rPr>
              <a:t>何かできないか</a:t>
            </a:r>
            <a:r>
              <a:rPr lang="en-US" altLang="ja-JP" dirty="0">
                <a:solidFill>
                  <a:srgbClr val="006699"/>
                </a:solidFill>
                <a:latin typeface="HGP創英角ｺﾞｼｯｸUB" panose="020B0900000000000000" pitchFamily="50" charset="-128"/>
                <a:ea typeface="HGP創英角ｺﾞｼｯｸUB" panose="020B0900000000000000" pitchFamily="50" charset="-128"/>
              </a:rPr>
              <a:t>…?</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p:txBody>
      </p:sp>
      <p:sp>
        <p:nvSpPr>
          <p:cNvPr id="8" name="AutoShape 5">
            <a:extLst>
              <a:ext uri="{FF2B5EF4-FFF2-40B4-BE49-F238E27FC236}">
                <a16:creationId xmlns:a16="http://schemas.microsoft.com/office/drawing/2014/main" id="{C3ABE9D9-AEFB-39D1-755C-2F16D6E797F2}"/>
              </a:ext>
            </a:extLst>
          </p:cNvPr>
          <p:cNvSpPr>
            <a:spLocks noChangeArrowheads="1"/>
          </p:cNvSpPr>
          <p:nvPr/>
        </p:nvSpPr>
        <p:spPr bwMode="auto">
          <a:xfrm>
            <a:off x="45435" y="-27384"/>
            <a:ext cx="9144000" cy="6832601"/>
          </a:xfrm>
          <a:prstGeom prst="star24">
            <a:avLst>
              <a:gd name="adj" fmla="val 46787"/>
            </a:avLst>
          </a:prstGeom>
          <a:solidFill>
            <a:srgbClr val="F9E2D3"/>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地元公務員には</a:t>
            </a:r>
            <a:endParaRPr lang="en-US" altLang="ja-JP" sz="36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ct val="0"/>
              </a:spcBef>
              <a:buFontTx/>
              <a:buNone/>
            </a:pPr>
            <a:r>
              <a:rPr lang="ja-JP" altLang="en-US" sz="3600" dirty="0">
                <a:solidFill>
                  <a:srgbClr val="CC3300"/>
                </a:solidFill>
                <a:latin typeface="UD デジタル 教科書体 NK-B" panose="02020700000000000000" pitchFamily="18" charset="-128"/>
                <a:ea typeface="UD デジタル 教科書体 NK-B" panose="02020700000000000000" pitchFamily="18" charset="-128"/>
              </a:rPr>
              <a:t>何ができるか。</a:t>
            </a:r>
            <a:endParaRPr lang="ja-JP" altLang="en-US" sz="800" dirty="0">
              <a:solidFill>
                <a:srgbClr val="CC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6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経費も持たず、雇用もしない。</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場合によっては市内に住んでいない。</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24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でも外食や弁当購入は市内でするとか、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事務備品を地元から買うとか、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給食の地消地産を進めるとかはできる。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algn="ctr" eaLnBrk="1" hangingPunct="1">
              <a:lnSpc>
                <a:spcPct val="85000"/>
              </a:lnSpc>
              <a:spcBef>
                <a:spcPts val="120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市民農園の増加、地元ブランド認定</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小中学校で地消地産教育。</a:t>
            </a:r>
            <a:endParaRPr lang="en-US" altLang="ja-JP" sz="4000" dirty="0">
              <a:solidFill>
                <a:srgbClr val="006699"/>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ts val="0"/>
              </a:spcBef>
              <a:buFontTx/>
              <a:buNone/>
            </a:pPr>
            <a:r>
              <a:rPr lang="ja-JP" altLang="en-US" sz="4000" dirty="0">
                <a:solidFill>
                  <a:srgbClr val="006699"/>
                </a:solidFill>
                <a:latin typeface="HGP創英角ｺﾞｼｯｸUB" panose="020B0900000000000000" pitchFamily="50" charset="-128"/>
                <a:ea typeface="HGP創英角ｺﾞｼｯｸUB" panose="020B0900000000000000" pitchFamily="50" charset="-128"/>
              </a:rPr>
              <a:t>やれることは多い。</a:t>
            </a:r>
            <a:endParaRPr lang="ja-JP" altLang="en-US" dirty="0">
              <a:solidFill>
                <a:srgbClr val="006699"/>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40937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p:cTn id="47" dur="500" fill="hold"/>
                                        <p:tgtEl>
                                          <p:spTgt spid="5">
                                            <p:bg/>
                                          </p:spTgt>
                                        </p:tgtEl>
                                        <p:attrNameLst>
                                          <p:attrName>ppt_w</p:attrName>
                                        </p:attrNameLst>
                                      </p:cBhvr>
                                      <p:tavLst>
                                        <p:tav tm="0">
                                          <p:val>
                                            <p:strVal val="2/3*#ppt_w"/>
                                          </p:val>
                                        </p:tav>
                                        <p:tav tm="100000">
                                          <p:val>
                                            <p:strVal val="#ppt_w"/>
                                          </p:val>
                                        </p:tav>
                                      </p:tavLst>
                                    </p:anim>
                                    <p:anim calcmode="lin" valueType="num">
                                      <p:cBhvr>
                                        <p:cTn id="48" dur="500" fill="hold"/>
                                        <p:tgtEl>
                                          <p:spTgt spid="5">
                                            <p:bg/>
                                          </p:spTgt>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p:cTn id="53" dur="500" fill="hold"/>
                                        <p:tgtEl>
                                          <p:spTgt spid="5">
                                            <p:txEl>
                                              <p:pRg st="1" end="1"/>
                                            </p:txEl>
                                          </p:spTgt>
                                        </p:tgtEl>
                                        <p:attrNameLst>
                                          <p:attrName>ppt_w</p:attrName>
                                        </p:attrNameLst>
                                      </p:cBhvr>
                                      <p:tavLst>
                                        <p:tav tm="0">
                                          <p:val>
                                            <p:strVal val="2/3*#ppt_w"/>
                                          </p:val>
                                        </p:tav>
                                        <p:tav tm="100000">
                                          <p:val>
                                            <p:strVal val="#ppt_w"/>
                                          </p:val>
                                        </p:tav>
                                      </p:tavLst>
                                    </p:anim>
                                    <p:anim calcmode="lin" valueType="num">
                                      <p:cBhvr>
                                        <p:cTn id="54" dur="500" fill="hold"/>
                                        <p:tgtEl>
                                          <p:spTgt spid="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272"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p:cTn id="59" dur="500" fill="hold"/>
                                        <p:tgtEl>
                                          <p:spTgt spid="5">
                                            <p:txEl>
                                              <p:pRg st="2" end="2"/>
                                            </p:txEl>
                                          </p:spTgt>
                                        </p:tgtEl>
                                        <p:attrNameLst>
                                          <p:attrName>ppt_w</p:attrName>
                                        </p:attrNameLst>
                                      </p:cBhvr>
                                      <p:tavLst>
                                        <p:tav tm="0">
                                          <p:val>
                                            <p:strVal val="2/3*#ppt_w"/>
                                          </p:val>
                                        </p:tav>
                                        <p:tav tm="100000">
                                          <p:val>
                                            <p:strVal val="#ppt_w"/>
                                          </p:val>
                                        </p:tav>
                                      </p:tavLst>
                                    </p:anim>
                                    <p:anim calcmode="lin" valueType="num">
                                      <p:cBhvr>
                                        <p:cTn id="60" dur="500" fill="hold"/>
                                        <p:tgtEl>
                                          <p:spTgt spid="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272"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500" fill="hold"/>
                                        <p:tgtEl>
                                          <p:spTgt spid="5">
                                            <p:txEl>
                                              <p:pRg st="3" end="3"/>
                                            </p:txEl>
                                          </p:spTgt>
                                        </p:tgtEl>
                                        <p:attrNameLst>
                                          <p:attrName>ppt_w</p:attrName>
                                        </p:attrNameLst>
                                      </p:cBhvr>
                                      <p:tavLst>
                                        <p:tav tm="0">
                                          <p:val>
                                            <p:strVal val="2/3*#ppt_w"/>
                                          </p:val>
                                        </p:tav>
                                        <p:tav tm="100000">
                                          <p:val>
                                            <p:strVal val="#ppt_w"/>
                                          </p:val>
                                        </p:tav>
                                      </p:tavLst>
                                    </p:anim>
                                    <p:anim calcmode="lin" valueType="num">
                                      <p:cBhvr>
                                        <p:cTn id="66" dur="500" fill="hold"/>
                                        <p:tgtEl>
                                          <p:spTgt spid="5">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p:cTn id="71" dur="500" fill="hold"/>
                                        <p:tgtEl>
                                          <p:spTgt spid="5">
                                            <p:txEl>
                                              <p:pRg st="4" end="4"/>
                                            </p:txEl>
                                          </p:spTgt>
                                        </p:tgtEl>
                                        <p:attrNameLst>
                                          <p:attrName>ppt_w</p:attrName>
                                        </p:attrNameLst>
                                      </p:cBhvr>
                                      <p:tavLst>
                                        <p:tav tm="0">
                                          <p:val>
                                            <p:strVal val="2/3*#ppt_w"/>
                                          </p:val>
                                        </p:tav>
                                        <p:tav tm="100000">
                                          <p:val>
                                            <p:strVal val="#ppt_w"/>
                                          </p:val>
                                        </p:tav>
                                      </p:tavLst>
                                    </p:anim>
                                    <p:anim calcmode="lin" valueType="num">
                                      <p:cBhvr>
                                        <p:cTn id="72" dur="500" fill="hold"/>
                                        <p:tgtEl>
                                          <p:spTgt spid="5">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272" fill="hold" grpId="0"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 calcmode="lin" valueType="num">
                                      <p:cBhvr>
                                        <p:cTn id="77" dur="500" fill="hold"/>
                                        <p:tgtEl>
                                          <p:spTgt spid="5">
                                            <p:txEl>
                                              <p:pRg st="5" end="5"/>
                                            </p:txEl>
                                          </p:spTgt>
                                        </p:tgtEl>
                                        <p:attrNameLst>
                                          <p:attrName>ppt_w</p:attrName>
                                        </p:attrNameLst>
                                      </p:cBhvr>
                                      <p:tavLst>
                                        <p:tav tm="0">
                                          <p:val>
                                            <p:strVal val="2/3*#ppt_w"/>
                                          </p:val>
                                        </p:tav>
                                        <p:tav tm="100000">
                                          <p:val>
                                            <p:strVal val="#ppt_w"/>
                                          </p:val>
                                        </p:tav>
                                      </p:tavLst>
                                    </p:anim>
                                    <p:anim calcmode="lin" valueType="num">
                                      <p:cBhvr>
                                        <p:cTn id="78" dur="500" fill="hold"/>
                                        <p:tgtEl>
                                          <p:spTgt spid="5">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272" fill="hold" grpId="0"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 calcmode="lin" valueType="num">
                                      <p:cBhvr>
                                        <p:cTn id="83" dur="500" fill="hold"/>
                                        <p:tgtEl>
                                          <p:spTgt spid="5">
                                            <p:txEl>
                                              <p:pRg st="6" end="6"/>
                                            </p:txEl>
                                          </p:spTgt>
                                        </p:tgtEl>
                                        <p:attrNameLst>
                                          <p:attrName>ppt_w</p:attrName>
                                        </p:attrNameLst>
                                      </p:cBhvr>
                                      <p:tavLst>
                                        <p:tav tm="0">
                                          <p:val>
                                            <p:strVal val="2/3*#ppt_w"/>
                                          </p:val>
                                        </p:tav>
                                        <p:tav tm="100000">
                                          <p:val>
                                            <p:strVal val="#ppt_w"/>
                                          </p:val>
                                        </p:tav>
                                      </p:tavLst>
                                    </p:anim>
                                    <p:anim calcmode="lin" valueType="num">
                                      <p:cBhvr>
                                        <p:cTn id="84" dur="500" fill="hold"/>
                                        <p:tgtEl>
                                          <p:spTgt spid="5">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272" fill="hold" grpId="0" nodeType="click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 calcmode="lin" valueType="num">
                                      <p:cBhvr>
                                        <p:cTn id="89" dur="500" fill="hold"/>
                                        <p:tgtEl>
                                          <p:spTgt spid="5">
                                            <p:txEl>
                                              <p:pRg st="7" end="7"/>
                                            </p:txEl>
                                          </p:spTgt>
                                        </p:tgtEl>
                                        <p:attrNameLst>
                                          <p:attrName>ppt_w</p:attrName>
                                        </p:attrNameLst>
                                      </p:cBhvr>
                                      <p:tavLst>
                                        <p:tav tm="0">
                                          <p:val>
                                            <p:strVal val="2/3*#ppt_w"/>
                                          </p:val>
                                        </p:tav>
                                        <p:tav tm="100000">
                                          <p:val>
                                            <p:strVal val="#ppt_w"/>
                                          </p:val>
                                        </p:tav>
                                      </p:tavLst>
                                    </p:anim>
                                    <p:anim calcmode="lin" valueType="num">
                                      <p:cBhvr>
                                        <p:cTn id="90" dur="500" fill="hold"/>
                                        <p:tgtEl>
                                          <p:spTgt spid="5">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272" fill="hold" grpId="0" nodeType="clickEffect">
                                  <p:stCondLst>
                                    <p:cond delay="0"/>
                                  </p:stCondLst>
                                  <p:childTnLst>
                                    <p:set>
                                      <p:cBhvr>
                                        <p:cTn id="94" dur="1" fill="hold">
                                          <p:stCondLst>
                                            <p:cond delay="0"/>
                                          </p:stCondLst>
                                        </p:cTn>
                                        <p:tgtEl>
                                          <p:spTgt spid="5">
                                            <p:txEl>
                                              <p:pRg st="8" end="8"/>
                                            </p:txEl>
                                          </p:spTgt>
                                        </p:tgtEl>
                                        <p:attrNameLst>
                                          <p:attrName>style.visibility</p:attrName>
                                        </p:attrNameLst>
                                      </p:cBhvr>
                                      <p:to>
                                        <p:strVal val="visible"/>
                                      </p:to>
                                    </p:set>
                                    <p:anim calcmode="lin" valueType="num">
                                      <p:cBhvr>
                                        <p:cTn id="95" dur="500" fill="hold"/>
                                        <p:tgtEl>
                                          <p:spTgt spid="5">
                                            <p:txEl>
                                              <p:pRg st="8" end="8"/>
                                            </p:txEl>
                                          </p:spTgt>
                                        </p:tgtEl>
                                        <p:attrNameLst>
                                          <p:attrName>ppt_w</p:attrName>
                                        </p:attrNameLst>
                                      </p:cBhvr>
                                      <p:tavLst>
                                        <p:tav tm="0">
                                          <p:val>
                                            <p:strVal val="2/3*#ppt_w"/>
                                          </p:val>
                                        </p:tav>
                                        <p:tav tm="100000">
                                          <p:val>
                                            <p:strVal val="#ppt_w"/>
                                          </p:val>
                                        </p:tav>
                                      </p:tavLst>
                                    </p:anim>
                                    <p:anim calcmode="lin" valueType="num">
                                      <p:cBhvr>
                                        <p:cTn id="96" dur="500" fill="hold"/>
                                        <p:tgtEl>
                                          <p:spTgt spid="5">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272" fill="hold" grpId="0" nodeType="clickEffect">
                                  <p:stCondLst>
                                    <p:cond delay="0"/>
                                  </p:stCondLst>
                                  <p:childTnLst>
                                    <p:set>
                                      <p:cBhvr>
                                        <p:cTn id="100" dur="1" fill="hold">
                                          <p:stCondLst>
                                            <p:cond delay="0"/>
                                          </p:stCondLst>
                                        </p:cTn>
                                        <p:tgtEl>
                                          <p:spTgt spid="5">
                                            <p:txEl>
                                              <p:pRg st="9" end="9"/>
                                            </p:txEl>
                                          </p:spTgt>
                                        </p:tgtEl>
                                        <p:attrNameLst>
                                          <p:attrName>style.visibility</p:attrName>
                                        </p:attrNameLst>
                                      </p:cBhvr>
                                      <p:to>
                                        <p:strVal val="visible"/>
                                      </p:to>
                                    </p:set>
                                    <p:anim calcmode="lin" valueType="num">
                                      <p:cBhvr>
                                        <p:cTn id="101" dur="500" fill="hold"/>
                                        <p:tgtEl>
                                          <p:spTgt spid="5">
                                            <p:txEl>
                                              <p:pRg st="9" end="9"/>
                                            </p:txEl>
                                          </p:spTgt>
                                        </p:tgtEl>
                                        <p:attrNameLst>
                                          <p:attrName>ppt_w</p:attrName>
                                        </p:attrNameLst>
                                      </p:cBhvr>
                                      <p:tavLst>
                                        <p:tav tm="0">
                                          <p:val>
                                            <p:strVal val="2/3*#ppt_w"/>
                                          </p:val>
                                        </p:tav>
                                        <p:tav tm="100000">
                                          <p:val>
                                            <p:strVal val="#ppt_w"/>
                                          </p:val>
                                        </p:tav>
                                      </p:tavLst>
                                    </p:anim>
                                    <p:anim calcmode="lin" valueType="num">
                                      <p:cBhvr>
                                        <p:cTn id="102" dur="500" fill="hold"/>
                                        <p:tgtEl>
                                          <p:spTgt spid="5">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272" fill="hold" grpId="0" nodeType="click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fill="hold"/>
                                        <p:tgtEl>
                                          <p:spTgt spid="5">
                                            <p:txEl>
                                              <p:pRg st="10" end="10"/>
                                            </p:txEl>
                                          </p:spTgt>
                                        </p:tgtEl>
                                        <p:attrNameLst>
                                          <p:attrName>ppt_w</p:attrName>
                                        </p:attrNameLst>
                                      </p:cBhvr>
                                      <p:tavLst>
                                        <p:tav tm="0">
                                          <p:val>
                                            <p:strVal val="2/3*#ppt_w"/>
                                          </p:val>
                                        </p:tav>
                                        <p:tav tm="100000">
                                          <p:val>
                                            <p:strVal val="#ppt_w"/>
                                          </p:val>
                                        </p:tav>
                                      </p:tavLst>
                                    </p:anim>
                                    <p:anim calcmode="lin" valueType="num">
                                      <p:cBhvr>
                                        <p:cTn id="108" dur="500" fill="hold"/>
                                        <p:tgtEl>
                                          <p:spTgt spid="5">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272" fill="hold" grpId="0" nodeType="clickEffect">
                                  <p:stCondLst>
                                    <p:cond delay="0"/>
                                  </p:stCondLst>
                                  <p:childTnLst>
                                    <p:set>
                                      <p:cBhvr>
                                        <p:cTn id="112" dur="1" fill="hold">
                                          <p:stCondLst>
                                            <p:cond delay="0"/>
                                          </p:stCondLst>
                                        </p:cTn>
                                        <p:tgtEl>
                                          <p:spTgt spid="5">
                                            <p:txEl>
                                              <p:pRg st="11" end="11"/>
                                            </p:txEl>
                                          </p:spTgt>
                                        </p:tgtEl>
                                        <p:attrNameLst>
                                          <p:attrName>style.visibility</p:attrName>
                                        </p:attrNameLst>
                                      </p:cBhvr>
                                      <p:to>
                                        <p:strVal val="visible"/>
                                      </p:to>
                                    </p:set>
                                    <p:anim calcmode="lin" valueType="num">
                                      <p:cBhvr>
                                        <p:cTn id="113" dur="500" fill="hold"/>
                                        <p:tgtEl>
                                          <p:spTgt spid="5">
                                            <p:txEl>
                                              <p:pRg st="11" end="11"/>
                                            </p:txEl>
                                          </p:spTgt>
                                        </p:tgtEl>
                                        <p:attrNameLst>
                                          <p:attrName>ppt_w</p:attrName>
                                        </p:attrNameLst>
                                      </p:cBhvr>
                                      <p:tavLst>
                                        <p:tav tm="0">
                                          <p:val>
                                            <p:strVal val="2/3*#ppt_w"/>
                                          </p:val>
                                        </p:tav>
                                        <p:tav tm="100000">
                                          <p:val>
                                            <p:strVal val="#ppt_w"/>
                                          </p:val>
                                        </p:tav>
                                      </p:tavLst>
                                    </p:anim>
                                    <p:anim calcmode="lin" valueType="num">
                                      <p:cBhvr>
                                        <p:cTn id="114" dur="500" fill="hold"/>
                                        <p:tgtEl>
                                          <p:spTgt spid="5">
                                            <p:txEl>
                                              <p:pRg st="11" end="11"/>
                                            </p:txEl>
                                          </p:spTgt>
                                        </p:tgtEl>
                                        <p:attrNameLst>
                                          <p:attrName>ppt_h</p:attrName>
                                        </p:attrNameLst>
                                      </p:cBhvr>
                                      <p:tavLst>
                                        <p:tav tm="0">
                                          <p:val>
                                            <p:strVal val="2/3*#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2">
                                            <p:bg/>
                                          </p:spTgt>
                                        </p:tgtEl>
                                        <p:attrNameLst>
                                          <p:attrName>style.visibility</p:attrName>
                                        </p:attrNameLst>
                                      </p:cBhvr>
                                      <p:to>
                                        <p:strVal val="visible"/>
                                      </p:to>
                                    </p:set>
                                    <p:anim calcmode="lin" valueType="num">
                                      <p:cBhvr>
                                        <p:cTn id="119" dur="500" fill="hold"/>
                                        <p:tgtEl>
                                          <p:spTgt spid="2">
                                            <p:bg/>
                                          </p:spTgt>
                                        </p:tgtEl>
                                        <p:attrNameLst>
                                          <p:attrName>ppt_w</p:attrName>
                                        </p:attrNameLst>
                                      </p:cBhvr>
                                      <p:tavLst>
                                        <p:tav tm="0">
                                          <p:val>
                                            <p:strVal val="2/3*#ppt_w"/>
                                          </p:val>
                                        </p:tav>
                                        <p:tav tm="100000">
                                          <p:val>
                                            <p:strVal val="#ppt_w"/>
                                          </p:val>
                                        </p:tav>
                                      </p:tavLst>
                                    </p:anim>
                                    <p:anim calcmode="lin" valueType="num">
                                      <p:cBhvr>
                                        <p:cTn id="120" dur="500" fill="hold"/>
                                        <p:tgtEl>
                                          <p:spTgt spid="2">
                                            <p:bg/>
                                          </p:spTgt>
                                        </p:tgtEl>
                                        <p:attrNameLst>
                                          <p:attrName>ppt_h</p:attrName>
                                        </p:attrNameLst>
                                      </p:cBhvr>
                                      <p:tavLst>
                                        <p:tav tm="0">
                                          <p:val>
                                            <p:strVal val="2/3*#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2">
                                            <p:txEl>
                                              <p:pRg st="1" end="1"/>
                                            </p:txEl>
                                          </p:spTgt>
                                        </p:tgtEl>
                                        <p:attrNameLst>
                                          <p:attrName>style.visibility</p:attrName>
                                        </p:attrNameLst>
                                      </p:cBhvr>
                                      <p:to>
                                        <p:strVal val="visible"/>
                                      </p:to>
                                    </p:set>
                                    <p:anim calcmode="lin" valueType="num">
                                      <p:cBhvr>
                                        <p:cTn id="125" dur="500" fill="hold"/>
                                        <p:tgtEl>
                                          <p:spTgt spid="2">
                                            <p:txEl>
                                              <p:pRg st="1" end="1"/>
                                            </p:txEl>
                                          </p:spTgt>
                                        </p:tgtEl>
                                        <p:attrNameLst>
                                          <p:attrName>ppt_w</p:attrName>
                                        </p:attrNameLst>
                                      </p:cBhvr>
                                      <p:tavLst>
                                        <p:tav tm="0">
                                          <p:val>
                                            <p:strVal val="2/3*#ppt_w"/>
                                          </p:val>
                                        </p:tav>
                                        <p:tav tm="100000">
                                          <p:val>
                                            <p:strVal val="#ppt_w"/>
                                          </p:val>
                                        </p:tav>
                                      </p:tavLst>
                                    </p:anim>
                                    <p:anim calcmode="lin" valueType="num">
                                      <p:cBhvr>
                                        <p:cTn id="126" dur="500" fill="hold"/>
                                        <p:tgtEl>
                                          <p:spTgt spid="2">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3" presetClass="entr" presetSubtype="272" fill="hold" grpId="0" nodeType="clickEffect">
                                  <p:stCondLst>
                                    <p:cond delay="0"/>
                                  </p:stCondLst>
                                  <p:childTnLst>
                                    <p:set>
                                      <p:cBhvr>
                                        <p:cTn id="130" dur="1" fill="hold">
                                          <p:stCondLst>
                                            <p:cond delay="0"/>
                                          </p:stCondLst>
                                        </p:cTn>
                                        <p:tgtEl>
                                          <p:spTgt spid="2">
                                            <p:txEl>
                                              <p:pRg st="2" end="2"/>
                                            </p:txEl>
                                          </p:spTgt>
                                        </p:tgtEl>
                                        <p:attrNameLst>
                                          <p:attrName>style.visibility</p:attrName>
                                        </p:attrNameLst>
                                      </p:cBhvr>
                                      <p:to>
                                        <p:strVal val="visible"/>
                                      </p:to>
                                    </p:set>
                                    <p:anim calcmode="lin" valueType="num">
                                      <p:cBhvr>
                                        <p:cTn id="131" dur="500" fill="hold"/>
                                        <p:tgtEl>
                                          <p:spTgt spid="2">
                                            <p:txEl>
                                              <p:pRg st="2" end="2"/>
                                            </p:txEl>
                                          </p:spTgt>
                                        </p:tgtEl>
                                        <p:attrNameLst>
                                          <p:attrName>ppt_w</p:attrName>
                                        </p:attrNameLst>
                                      </p:cBhvr>
                                      <p:tavLst>
                                        <p:tav tm="0">
                                          <p:val>
                                            <p:strVal val="2/3*#ppt_w"/>
                                          </p:val>
                                        </p:tav>
                                        <p:tav tm="100000">
                                          <p:val>
                                            <p:strVal val="#ppt_w"/>
                                          </p:val>
                                        </p:tav>
                                      </p:tavLst>
                                    </p:anim>
                                    <p:anim calcmode="lin" valueType="num">
                                      <p:cBhvr>
                                        <p:cTn id="132" dur="500" fill="hold"/>
                                        <p:tgtEl>
                                          <p:spTgt spid="2">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23" presetClass="entr" presetSubtype="272" fill="hold" grpId="0" nodeType="clickEffect">
                                  <p:stCondLst>
                                    <p:cond delay="0"/>
                                  </p:stCondLst>
                                  <p:childTnLst>
                                    <p:set>
                                      <p:cBhvr>
                                        <p:cTn id="136" dur="1" fill="hold">
                                          <p:stCondLst>
                                            <p:cond delay="0"/>
                                          </p:stCondLst>
                                        </p:cTn>
                                        <p:tgtEl>
                                          <p:spTgt spid="2">
                                            <p:txEl>
                                              <p:pRg st="3" end="3"/>
                                            </p:txEl>
                                          </p:spTgt>
                                        </p:tgtEl>
                                        <p:attrNameLst>
                                          <p:attrName>style.visibility</p:attrName>
                                        </p:attrNameLst>
                                      </p:cBhvr>
                                      <p:to>
                                        <p:strVal val="visible"/>
                                      </p:to>
                                    </p:set>
                                    <p:anim calcmode="lin" valueType="num">
                                      <p:cBhvr>
                                        <p:cTn id="137" dur="500" fill="hold"/>
                                        <p:tgtEl>
                                          <p:spTgt spid="2">
                                            <p:txEl>
                                              <p:pRg st="3" end="3"/>
                                            </p:txEl>
                                          </p:spTgt>
                                        </p:tgtEl>
                                        <p:attrNameLst>
                                          <p:attrName>ppt_w</p:attrName>
                                        </p:attrNameLst>
                                      </p:cBhvr>
                                      <p:tavLst>
                                        <p:tav tm="0">
                                          <p:val>
                                            <p:strVal val="2/3*#ppt_w"/>
                                          </p:val>
                                        </p:tav>
                                        <p:tav tm="100000">
                                          <p:val>
                                            <p:strVal val="#ppt_w"/>
                                          </p:val>
                                        </p:tav>
                                      </p:tavLst>
                                    </p:anim>
                                    <p:anim calcmode="lin" valueType="num">
                                      <p:cBhvr>
                                        <p:cTn id="138" dur="500" fill="hold"/>
                                        <p:tgtEl>
                                          <p:spTgt spid="2">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139" fill="hold">
                      <p:stCondLst>
                        <p:cond delay="indefinite"/>
                      </p:stCondLst>
                      <p:childTnLst>
                        <p:par>
                          <p:cTn id="140" fill="hold">
                            <p:stCondLst>
                              <p:cond delay="0"/>
                            </p:stCondLst>
                            <p:childTnLst>
                              <p:par>
                                <p:cTn id="141" presetID="23" presetClass="entr" presetSubtype="272" fill="hold" grpId="0" nodeType="clickEffect">
                                  <p:stCondLst>
                                    <p:cond delay="0"/>
                                  </p:stCondLst>
                                  <p:childTnLst>
                                    <p:set>
                                      <p:cBhvr>
                                        <p:cTn id="142" dur="1" fill="hold">
                                          <p:stCondLst>
                                            <p:cond delay="0"/>
                                          </p:stCondLst>
                                        </p:cTn>
                                        <p:tgtEl>
                                          <p:spTgt spid="2">
                                            <p:txEl>
                                              <p:pRg st="4" end="4"/>
                                            </p:txEl>
                                          </p:spTgt>
                                        </p:tgtEl>
                                        <p:attrNameLst>
                                          <p:attrName>style.visibility</p:attrName>
                                        </p:attrNameLst>
                                      </p:cBhvr>
                                      <p:to>
                                        <p:strVal val="visible"/>
                                      </p:to>
                                    </p:set>
                                    <p:anim calcmode="lin" valueType="num">
                                      <p:cBhvr>
                                        <p:cTn id="143" dur="500" fill="hold"/>
                                        <p:tgtEl>
                                          <p:spTgt spid="2">
                                            <p:txEl>
                                              <p:pRg st="4" end="4"/>
                                            </p:txEl>
                                          </p:spTgt>
                                        </p:tgtEl>
                                        <p:attrNameLst>
                                          <p:attrName>ppt_w</p:attrName>
                                        </p:attrNameLst>
                                      </p:cBhvr>
                                      <p:tavLst>
                                        <p:tav tm="0">
                                          <p:val>
                                            <p:strVal val="2/3*#ppt_w"/>
                                          </p:val>
                                        </p:tav>
                                        <p:tav tm="100000">
                                          <p:val>
                                            <p:strVal val="#ppt_w"/>
                                          </p:val>
                                        </p:tav>
                                      </p:tavLst>
                                    </p:anim>
                                    <p:anim calcmode="lin" valueType="num">
                                      <p:cBhvr>
                                        <p:cTn id="144" dur="500" fill="hold"/>
                                        <p:tgtEl>
                                          <p:spTgt spid="2">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23" presetClass="entr" presetSubtype="272" fill="hold" grpId="0" nodeType="clickEffect">
                                  <p:stCondLst>
                                    <p:cond delay="0"/>
                                  </p:stCondLst>
                                  <p:childTnLst>
                                    <p:set>
                                      <p:cBhvr>
                                        <p:cTn id="148" dur="1" fill="hold">
                                          <p:stCondLst>
                                            <p:cond delay="0"/>
                                          </p:stCondLst>
                                        </p:cTn>
                                        <p:tgtEl>
                                          <p:spTgt spid="2">
                                            <p:txEl>
                                              <p:pRg st="5" end="5"/>
                                            </p:txEl>
                                          </p:spTgt>
                                        </p:tgtEl>
                                        <p:attrNameLst>
                                          <p:attrName>style.visibility</p:attrName>
                                        </p:attrNameLst>
                                      </p:cBhvr>
                                      <p:to>
                                        <p:strVal val="visible"/>
                                      </p:to>
                                    </p:set>
                                    <p:anim calcmode="lin" valueType="num">
                                      <p:cBhvr>
                                        <p:cTn id="149" dur="500" fill="hold"/>
                                        <p:tgtEl>
                                          <p:spTgt spid="2">
                                            <p:txEl>
                                              <p:pRg st="5" end="5"/>
                                            </p:txEl>
                                          </p:spTgt>
                                        </p:tgtEl>
                                        <p:attrNameLst>
                                          <p:attrName>ppt_w</p:attrName>
                                        </p:attrNameLst>
                                      </p:cBhvr>
                                      <p:tavLst>
                                        <p:tav tm="0">
                                          <p:val>
                                            <p:strVal val="2/3*#ppt_w"/>
                                          </p:val>
                                        </p:tav>
                                        <p:tav tm="100000">
                                          <p:val>
                                            <p:strVal val="#ppt_w"/>
                                          </p:val>
                                        </p:tav>
                                      </p:tavLst>
                                    </p:anim>
                                    <p:anim calcmode="lin" valueType="num">
                                      <p:cBhvr>
                                        <p:cTn id="150" dur="500" fill="hold"/>
                                        <p:tgtEl>
                                          <p:spTgt spid="2">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23" presetClass="entr" presetSubtype="272" fill="hold" grpId="0" nodeType="clickEffect">
                                  <p:stCondLst>
                                    <p:cond delay="0"/>
                                  </p:stCondLst>
                                  <p:childTnLst>
                                    <p:set>
                                      <p:cBhvr>
                                        <p:cTn id="154" dur="1" fill="hold">
                                          <p:stCondLst>
                                            <p:cond delay="0"/>
                                          </p:stCondLst>
                                        </p:cTn>
                                        <p:tgtEl>
                                          <p:spTgt spid="2">
                                            <p:txEl>
                                              <p:pRg st="6" end="6"/>
                                            </p:txEl>
                                          </p:spTgt>
                                        </p:tgtEl>
                                        <p:attrNameLst>
                                          <p:attrName>style.visibility</p:attrName>
                                        </p:attrNameLst>
                                      </p:cBhvr>
                                      <p:to>
                                        <p:strVal val="visible"/>
                                      </p:to>
                                    </p:set>
                                    <p:anim calcmode="lin" valueType="num">
                                      <p:cBhvr>
                                        <p:cTn id="155" dur="500" fill="hold"/>
                                        <p:tgtEl>
                                          <p:spTgt spid="2">
                                            <p:txEl>
                                              <p:pRg st="6" end="6"/>
                                            </p:txEl>
                                          </p:spTgt>
                                        </p:tgtEl>
                                        <p:attrNameLst>
                                          <p:attrName>ppt_w</p:attrName>
                                        </p:attrNameLst>
                                      </p:cBhvr>
                                      <p:tavLst>
                                        <p:tav tm="0">
                                          <p:val>
                                            <p:strVal val="2/3*#ppt_w"/>
                                          </p:val>
                                        </p:tav>
                                        <p:tav tm="100000">
                                          <p:val>
                                            <p:strVal val="#ppt_w"/>
                                          </p:val>
                                        </p:tav>
                                      </p:tavLst>
                                    </p:anim>
                                    <p:anim calcmode="lin" valueType="num">
                                      <p:cBhvr>
                                        <p:cTn id="156" dur="500" fill="hold"/>
                                        <p:tgtEl>
                                          <p:spTgt spid="2">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23" presetClass="entr" presetSubtype="272" fill="hold" grpId="0" nodeType="clickEffect">
                                  <p:stCondLst>
                                    <p:cond delay="0"/>
                                  </p:stCondLst>
                                  <p:childTnLst>
                                    <p:set>
                                      <p:cBhvr>
                                        <p:cTn id="160" dur="1" fill="hold">
                                          <p:stCondLst>
                                            <p:cond delay="0"/>
                                          </p:stCondLst>
                                        </p:cTn>
                                        <p:tgtEl>
                                          <p:spTgt spid="2">
                                            <p:txEl>
                                              <p:pRg st="7" end="7"/>
                                            </p:txEl>
                                          </p:spTgt>
                                        </p:tgtEl>
                                        <p:attrNameLst>
                                          <p:attrName>style.visibility</p:attrName>
                                        </p:attrNameLst>
                                      </p:cBhvr>
                                      <p:to>
                                        <p:strVal val="visible"/>
                                      </p:to>
                                    </p:set>
                                    <p:anim calcmode="lin" valueType="num">
                                      <p:cBhvr>
                                        <p:cTn id="161" dur="500" fill="hold"/>
                                        <p:tgtEl>
                                          <p:spTgt spid="2">
                                            <p:txEl>
                                              <p:pRg st="7" end="7"/>
                                            </p:txEl>
                                          </p:spTgt>
                                        </p:tgtEl>
                                        <p:attrNameLst>
                                          <p:attrName>ppt_w</p:attrName>
                                        </p:attrNameLst>
                                      </p:cBhvr>
                                      <p:tavLst>
                                        <p:tav tm="0">
                                          <p:val>
                                            <p:strVal val="2/3*#ppt_w"/>
                                          </p:val>
                                        </p:tav>
                                        <p:tav tm="100000">
                                          <p:val>
                                            <p:strVal val="#ppt_w"/>
                                          </p:val>
                                        </p:tav>
                                      </p:tavLst>
                                    </p:anim>
                                    <p:anim calcmode="lin" valueType="num">
                                      <p:cBhvr>
                                        <p:cTn id="162" dur="500" fill="hold"/>
                                        <p:tgtEl>
                                          <p:spTgt spid="2">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23" presetClass="entr" presetSubtype="272" fill="hold" grpId="0" nodeType="clickEffect">
                                  <p:stCondLst>
                                    <p:cond delay="0"/>
                                  </p:stCondLst>
                                  <p:childTnLst>
                                    <p:set>
                                      <p:cBhvr>
                                        <p:cTn id="166" dur="1" fill="hold">
                                          <p:stCondLst>
                                            <p:cond delay="0"/>
                                          </p:stCondLst>
                                        </p:cTn>
                                        <p:tgtEl>
                                          <p:spTgt spid="2">
                                            <p:txEl>
                                              <p:pRg st="8" end="8"/>
                                            </p:txEl>
                                          </p:spTgt>
                                        </p:tgtEl>
                                        <p:attrNameLst>
                                          <p:attrName>style.visibility</p:attrName>
                                        </p:attrNameLst>
                                      </p:cBhvr>
                                      <p:to>
                                        <p:strVal val="visible"/>
                                      </p:to>
                                    </p:set>
                                    <p:anim calcmode="lin" valueType="num">
                                      <p:cBhvr>
                                        <p:cTn id="167" dur="500" fill="hold"/>
                                        <p:tgtEl>
                                          <p:spTgt spid="2">
                                            <p:txEl>
                                              <p:pRg st="8" end="8"/>
                                            </p:txEl>
                                          </p:spTgt>
                                        </p:tgtEl>
                                        <p:attrNameLst>
                                          <p:attrName>ppt_w</p:attrName>
                                        </p:attrNameLst>
                                      </p:cBhvr>
                                      <p:tavLst>
                                        <p:tav tm="0">
                                          <p:val>
                                            <p:strVal val="2/3*#ppt_w"/>
                                          </p:val>
                                        </p:tav>
                                        <p:tav tm="100000">
                                          <p:val>
                                            <p:strVal val="#ppt_w"/>
                                          </p:val>
                                        </p:tav>
                                      </p:tavLst>
                                    </p:anim>
                                    <p:anim calcmode="lin" valueType="num">
                                      <p:cBhvr>
                                        <p:cTn id="168" dur="500" fill="hold"/>
                                        <p:tgtEl>
                                          <p:spTgt spid="2">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69" fill="hold">
                      <p:stCondLst>
                        <p:cond delay="indefinite"/>
                      </p:stCondLst>
                      <p:childTnLst>
                        <p:par>
                          <p:cTn id="170" fill="hold">
                            <p:stCondLst>
                              <p:cond delay="0"/>
                            </p:stCondLst>
                            <p:childTnLst>
                              <p:par>
                                <p:cTn id="171" presetID="23" presetClass="entr" presetSubtype="272" fill="hold" grpId="0" nodeType="clickEffect">
                                  <p:stCondLst>
                                    <p:cond delay="0"/>
                                  </p:stCondLst>
                                  <p:childTnLst>
                                    <p:set>
                                      <p:cBhvr>
                                        <p:cTn id="172" dur="1" fill="hold">
                                          <p:stCondLst>
                                            <p:cond delay="0"/>
                                          </p:stCondLst>
                                        </p:cTn>
                                        <p:tgtEl>
                                          <p:spTgt spid="2">
                                            <p:txEl>
                                              <p:pRg st="9" end="9"/>
                                            </p:txEl>
                                          </p:spTgt>
                                        </p:tgtEl>
                                        <p:attrNameLst>
                                          <p:attrName>style.visibility</p:attrName>
                                        </p:attrNameLst>
                                      </p:cBhvr>
                                      <p:to>
                                        <p:strVal val="visible"/>
                                      </p:to>
                                    </p:set>
                                    <p:anim calcmode="lin" valueType="num">
                                      <p:cBhvr>
                                        <p:cTn id="173" dur="500" fill="hold"/>
                                        <p:tgtEl>
                                          <p:spTgt spid="2">
                                            <p:txEl>
                                              <p:pRg st="9" end="9"/>
                                            </p:txEl>
                                          </p:spTgt>
                                        </p:tgtEl>
                                        <p:attrNameLst>
                                          <p:attrName>ppt_w</p:attrName>
                                        </p:attrNameLst>
                                      </p:cBhvr>
                                      <p:tavLst>
                                        <p:tav tm="0">
                                          <p:val>
                                            <p:strVal val="2/3*#ppt_w"/>
                                          </p:val>
                                        </p:tav>
                                        <p:tav tm="100000">
                                          <p:val>
                                            <p:strVal val="#ppt_w"/>
                                          </p:val>
                                        </p:tav>
                                      </p:tavLst>
                                    </p:anim>
                                    <p:anim calcmode="lin" valueType="num">
                                      <p:cBhvr>
                                        <p:cTn id="174" dur="500" fill="hold"/>
                                        <p:tgtEl>
                                          <p:spTgt spid="2">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23" presetClass="entr" presetSubtype="272" fill="hold" grpId="0" nodeType="clickEffect">
                                  <p:stCondLst>
                                    <p:cond delay="0"/>
                                  </p:stCondLst>
                                  <p:childTnLst>
                                    <p:set>
                                      <p:cBhvr>
                                        <p:cTn id="178" dur="1" fill="hold">
                                          <p:stCondLst>
                                            <p:cond delay="0"/>
                                          </p:stCondLst>
                                        </p:cTn>
                                        <p:tgtEl>
                                          <p:spTgt spid="2">
                                            <p:txEl>
                                              <p:pRg st="10" end="10"/>
                                            </p:txEl>
                                          </p:spTgt>
                                        </p:tgtEl>
                                        <p:attrNameLst>
                                          <p:attrName>style.visibility</p:attrName>
                                        </p:attrNameLst>
                                      </p:cBhvr>
                                      <p:to>
                                        <p:strVal val="visible"/>
                                      </p:to>
                                    </p:set>
                                    <p:anim calcmode="lin" valueType="num">
                                      <p:cBhvr>
                                        <p:cTn id="179" dur="500" fill="hold"/>
                                        <p:tgtEl>
                                          <p:spTgt spid="2">
                                            <p:txEl>
                                              <p:pRg st="10" end="10"/>
                                            </p:txEl>
                                          </p:spTgt>
                                        </p:tgtEl>
                                        <p:attrNameLst>
                                          <p:attrName>ppt_w</p:attrName>
                                        </p:attrNameLst>
                                      </p:cBhvr>
                                      <p:tavLst>
                                        <p:tav tm="0">
                                          <p:val>
                                            <p:strVal val="2/3*#ppt_w"/>
                                          </p:val>
                                        </p:tav>
                                        <p:tav tm="100000">
                                          <p:val>
                                            <p:strVal val="#ppt_w"/>
                                          </p:val>
                                        </p:tav>
                                      </p:tavLst>
                                    </p:anim>
                                    <p:anim calcmode="lin" valueType="num">
                                      <p:cBhvr>
                                        <p:cTn id="180" dur="500" fill="hold"/>
                                        <p:tgtEl>
                                          <p:spTgt spid="2">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23" presetClass="entr" presetSubtype="272" fill="hold" grpId="0" nodeType="clickEffect">
                                  <p:stCondLst>
                                    <p:cond delay="0"/>
                                  </p:stCondLst>
                                  <p:childTnLst>
                                    <p:set>
                                      <p:cBhvr>
                                        <p:cTn id="184" dur="1" fill="hold">
                                          <p:stCondLst>
                                            <p:cond delay="0"/>
                                          </p:stCondLst>
                                        </p:cTn>
                                        <p:tgtEl>
                                          <p:spTgt spid="3">
                                            <p:bg/>
                                          </p:spTgt>
                                        </p:tgtEl>
                                        <p:attrNameLst>
                                          <p:attrName>style.visibility</p:attrName>
                                        </p:attrNameLst>
                                      </p:cBhvr>
                                      <p:to>
                                        <p:strVal val="visible"/>
                                      </p:to>
                                    </p:set>
                                    <p:anim calcmode="lin" valueType="num">
                                      <p:cBhvr>
                                        <p:cTn id="185" dur="500" fill="hold"/>
                                        <p:tgtEl>
                                          <p:spTgt spid="3">
                                            <p:bg/>
                                          </p:spTgt>
                                        </p:tgtEl>
                                        <p:attrNameLst>
                                          <p:attrName>ppt_w</p:attrName>
                                        </p:attrNameLst>
                                      </p:cBhvr>
                                      <p:tavLst>
                                        <p:tav tm="0">
                                          <p:val>
                                            <p:strVal val="2/3*#ppt_w"/>
                                          </p:val>
                                        </p:tav>
                                        <p:tav tm="100000">
                                          <p:val>
                                            <p:strVal val="#ppt_w"/>
                                          </p:val>
                                        </p:tav>
                                      </p:tavLst>
                                    </p:anim>
                                    <p:anim calcmode="lin" valueType="num">
                                      <p:cBhvr>
                                        <p:cTn id="186" dur="500" fill="hold"/>
                                        <p:tgtEl>
                                          <p:spTgt spid="3">
                                            <p:bg/>
                                          </p:spTgt>
                                        </p:tgtEl>
                                        <p:attrNameLst>
                                          <p:attrName>ppt_h</p:attrName>
                                        </p:attrNameLst>
                                      </p:cBhvr>
                                      <p:tavLst>
                                        <p:tav tm="0">
                                          <p:val>
                                            <p:strVal val="2/3*#ppt_h"/>
                                          </p:val>
                                        </p:tav>
                                        <p:tav tm="100000">
                                          <p:val>
                                            <p:strVal val="#ppt_h"/>
                                          </p:val>
                                        </p:tav>
                                      </p:tavLst>
                                    </p:anim>
                                  </p:childTnLst>
                                </p:cTn>
                              </p:par>
                            </p:childTnLst>
                          </p:cTn>
                        </p:par>
                      </p:childTnLst>
                    </p:cTn>
                  </p:par>
                  <p:par>
                    <p:cTn id="187" fill="hold">
                      <p:stCondLst>
                        <p:cond delay="indefinite"/>
                      </p:stCondLst>
                      <p:childTnLst>
                        <p:par>
                          <p:cTn id="188" fill="hold">
                            <p:stCondLst>
                              <p:cond delay="0"/>
                            </p:stCondLst>
                            <p:childTnLst>
                              <p:par>
                                <p:cTn id="189" presetID="23" presetClass="entr" presetSubtype="272" fill="hold" grpId="0" nodeType="clickEffect">
                                  <p:stCondLst>
                                    <p:cond delay="0"/>
                                  </p:stCondLst>
                                  <p:childTnLst>
                                    <p:set>
                                      <p:cBhvr>
                                        <p:cTn id="190" dur="1" fill="hold">
                                          <p:stCondLst>
                                            <p:cond delay="0"/>
                                          </p:stCondLst>
                                        </p:cTn>
                                        <p:tgtEl>
                                          <p:spTgt spid="3">
                                            <p:txEl>
                                              <p:pRg st="1" end="1"/>
                                            </p:txEl>
                                          </p:spTgt>
                                        </p:tgtEl>
                                        <p:attrNameLst>
                                          <p:attrName>style.visibility</p:attrName>
                                        </p:attrNameLst>
                                      </p:cBhvr>
                                      <p:to>
                                        <p:strVal val="visible"/>
                                      </p:to>
                                    </p:set>
                                    <p:anim calcmode="lin" valueType="num">
                                      <p:cBhvr>
                                        <p:cTn id="191"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192" dur="500" fill="hold"/>
                                        <p:tgtEl>
                                          <p:spTgt spid="3">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93" fill="hold">
                      <p:stCondLst>
                        <p:cond delay="indefinite"/>
                      </p:stCondLst>
                      <p:childTnLst>
                        <p:par>
                          <p:cTn id="194" fill="hold">
                            <p:stCondLst>
                              <p:cond delay="0"/>
                            </p:stCondLst>
                            <p:childTnLst>
                              <p:par>
                                <p:cTn id="195" presetID="23" presetClass="entr" presetSubtype="272" fill="hold" grpId="0" nodeType="clickEffect">
                                  <p:stCondLst>
                                    <p:cond delay="0"/>
                                  </p:stCondLst>
                                  <p:childTnLst>
                                    <p:set>
                                      <p:cBhvr>
                                        <p:cTn id="196" dur="1" fill="hold">
                                          <p:stCondLst>
                                            <p:cond delay="0"/>
                                          </p:stCondLst>
                                        </p:cTn>
                                        <p:tgtEl>
                                          <p:spTgt spid="3">
                                            <p:txEl>
                                              <p:pRg st="2" end="2"/>
                                            </p:txEl>
                                          </p:spTgt>
                                        </p:tgtEl>
                                        <p:attrNameLst>
                                          <p:attrName>style.visibility</p:attrName>
                                        </p:attrNameLst>
                                      </p:cBhvr>
                                      <p:to>
                                        <p:strVal val="visible"/>
                                      </p:to>
                                    </p:set>
                                    <p:anim calcmode="lin" valueType="num">
                                      <p:cBhvr>
                                        <p:cTn id="197" dur="500" fill="hold"/>
                                        <p:tgtEl>
                                          <p:spTgt spid="3">
                                            <p:txEl>
                                              <p:pRg st="2" end="2"/>
                                            </p:txEl>
                                          </p:spTgt>
                                        </p:tgtEl>
                                        <p:attrNameLst>
                                          <p:attrName>ppt_w</p:attrName>
                                        </p:attrNameLst>
                                      </p:cBhvr>
                                      <p:tavLst>
                                        <p:tav tm="0">
                                          <p:val>
                                            <p:strVal val="2/3*#ppt_w"/>
                                          </p:val>
                                        </p:tav>
                                        <p:tav tm="100000">
                                          <p:val>
                                            <p:strVal val="#ppt_w"/>
                                          </p:val>
                                        </p:tav>
                                      </p:tavLst>
                                    </p:anim>
                                    <p:anim calcmode="lin" valueType="num">
                                      <p:cBhvr>
                                        <p:cTn id="198" dur="500" fill="hold"/>
                                        <p:tgtEl>
                                          <p:spTgt spid="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99" fill="hold">
                      <p:stCondLst>
                        <p:cond delay="indefinite"/>
                      </p:stCondLst>
                      <p:childTnLst>
                        <p:par>
                          <p:cTn id="200" fill="hold">
                            <p:stCondLst>
                              <p:cond delay="0"/>
                            </p:stCondLst>
                            <p:childTnLst>
                              <p:par>
                                <p:cTn id="201" presetID="23" presetClass="entr" presetSubtype="272" fill="hold" grpId="0" nodeType="clickEffect">
                                  <p:stCondLst>
                                    <p:cond delay="0"/>
                                  </p:stCondLst>
                                  <p:childTnLst>
                                    <p:set>
                                      <p:cBhvr>
                                        <p:cTn id="202" dur="1" fill="hold">
                                          <p:stCondLst>
                                            <p:cond delay="0"/>
                                          </p:stCondLst>
                                        </p:cTn>
                                        <p:tgtEl>
                                          <p:spTgt spid="3">
                                            <p:txEl>
                                              <p:pRg st="3" end="3"/>
                                            </p:txEl>
                                          </p:spTgt>
                                        </p:tgtEl>
                                        <p:attrNameLst>
                                          <p:attrName>style.visibility</p:attrName>
                                        </p:attrNameLst>
                                      </p:cBhvr>
                                      <p:to>
                                        <p:strVal val="visible"/>
                                      </p:to>
                                    </p:set>
                                    <p:anim calcmode="lin" valueType="num">
                                      <p:cBhvr>
                                        <p:cTn id="203" dur="500" fill="hold"/>
                                        <p:tgtEl>
                                          <p:spTgt spid="3">
                                            <p:txEl>
                                              <p:pRg st="3" end="3"/>
                                            </p:txEl>
                                          </p:spTgt>
                                        </p:tgtEl>
                                        <p:attrNameLst>
                                          <p:attrName>ppt_w</p:attrName>
                                        </p:attrNameLst>
                                      </p:cBhvr>
                                      <p:tavLst>
                                        <p:tav tm="0">
                                          <p:val>
                                            <p:strVal val="2/3*#ppt_w"/>
                                          </p:val>
                                        </p:tav>
                                        <p:tav tm="100000">
                                          <p:val>
                                            <p:strVal val="#ppt_w"/>
                                          </p:val>
                                        </p:tav>
                                      </p:tavLst>
                                    </p:anim>
                                    <p:anim calcmode="lin" valueType="num">
                                      <p:cBhvr>
                                        <p:cTn id="204" dur="500" fill="hold"/>
                                        <p:tgtEl>
                                          <p:spTgt spid="3">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05" fill="hold">
                      <p:stCondLst>
                        <p:cond delay="indefinite"/>
                      </p:stCondLst>
                      <p:childTnLst>
                        <p:par>
                          <p:cTn id="206" fill="hold">
                            <p:stCondLst>
                              <p:cond delay="0"/>
                            </p:stCondLst>
                            <p:childTnLst>
                              <p:par>
                                <p:cTn id="207" presetID="23" presetClass="entr" presetSubtype="272" fill="hold" grpId="0" nodeType="clickEffect">
                                  <p:stCondLst>
                                    <p:cond delay="0"/>
                                  </p:stCondLst>
                                  <p:childTnLst>
                                    <p:set>
                                      <p:cBhvr>
                                        <p:cTn id="208" dur="1" fill="hold">
                                          <p:stCondLst>
                                            <p:cond delay="0"/>
                                          </p:stCondLst>
                                        </p:cTn>
                                        <p:tgtEl>
                                          <p:spTgt spid="3">
                                            <p:txEl>
                                              <p:pRg st="4" end="4"/>
                                            </p:txEl>
                                          </p:spTgt>
                                        </p:tgtEl>
                                        <p:attrNameLst>
                                          <p:attrName>style.visibility</p:attrName>
                                        </p:attrNameLst>
                                      </p:cBhvr>
                                      <p:to>
                                        <p:strVal val="visible"/>
                                      </p:to>
                                    </p:set>
                                    <p:anim calcmode="lin" valueType="num">
                                      <p:cBhvr>
                                        <p:cTn id="209" dur="5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210" dur="5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11" fill="hold">
                      <p:stCondLst>
                        <p:cond delay="indefinite"/>
                      </p:stCondLst>
                      <p:childTnLst>
                        <p:par>
                          <p:cTn id="212" fill="hold">
                            <p:stCondLst>
                              <p:cond delay="0"/>
                            </p:stCondLst>
                            <p:childTnLst>
                              <p:par>
                                <p:cTn id="213" presetID="23" presetClass="entr" presetSubtype="272" fill="hold" grpId="0" nodeType="clickEffect">
                                  <p:stCondLst>
                                    <p:cond delay="0"/>
                                  </p:stCondLst>
                                  <p:childTnLst>
                                    <p:set>
                                      <p:cBhvr>
                                        <p:cTn id="214" dur="1" fill="hold">
                                          <p:stCondLst>
                                            <p:cond delay="0"/>
                                          </p:stCondLst>
                                        </p:cTn>
                                        <p:tgtEl>
                                          <p:spTgt spid="3">
                                            <p:txEl>
                                              <p:pRg st="5" end="5"/>
                                            </p:txEl>
                                          </p:spTgt>
                                        </p:tgtEl>
                                        <p:attrNameLst>
                                          <p:attrName>style.visibility</p:attrName>
                                        </p:attrNameLst>
                                      </p:cBhvr>
                                      <p:to>
                                        <p:strVal val="visible"/>
                                      </p:to>
                                    </p:set>
                                    <p:anim calcmode="lin" valueType="num">
                                      <p:cBhvr>
                                        <p:cTn id="215" dur="500" fill="hold"/>
                                        <p:tgtEl>
                                          <p:spTgt spid="3">
                                            <p:txEl>
                                              <p:pRg st="5" end="5"/>
                                            </p:txEl>
                                          </p:spTgt>
                                        </p:tgtEl>
                                        <p:attrNameLst>
                                          <p:attrName>ppt_w</p:attrName>
                                        </p:attrNameLst>
                                      </p:cBhvr>
                                      <p:tavLst>
                                        <p:tav tm="0">
                                          <p:val>
                                            <p:strVal val="2/3*#ppt_w"/>
                                          </p:val>
                                        </p:tav>
                                        <p:tav tm="100000">
                                          <p:val>
                                            <p:strVal val="#ppt_w"/>
                                          </p:val>
                                        </p:tav>
                                      </p:tavLst>
                                    </p:anim>
                                    <p:anim calcmode="lin" valueType="num">
                                      <p:cBhvr>
                                        <p:cTn id="216" dur="500" fill="hold"/>
                                        <p:tgtEl>
                                          <p:spTgt spid="3">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217" fill="hold">
                      <p:stCondLst>
                        <p:cond delay="indefinite"/>
                      </p:stCondLst>
                      <p:childTnLst>
                        <p:par>
                          <p:cTn id="218" fill="hold">
                            <p:stCondLst>
                              <p:cond delay="0"/>
                            </p:stCondLst>
                            <p:childTnLst>
                              <p:par>
                                <p:cTn id="219" presetID="23" presetClass="entr" presetSubtype="272" fill="hold" grpId="0" nodeType="clickEffect">
                                  <p:stCondLst>
                                    <p:cond delay="0"/>
                                  </p:stCondLst>
                                  <p:childTnLst>
                                    <p:set>
                                      <p:cBhvr>
                                        <p:cTn id="220" dur="1" fill="hold">
                                          <p:stCondLst>
                                            <p:cond delay="0"/>
                                          </p:stCondLst>
                                        </p:cTn>
                                        <p:tgtEl>
                                          <p:spTgt spid="3">
                                            <p:txEl>
                                              <p:pRg st="6" end="6"/>
                                            </p:txEl>
                                          </p:spTgt>
                                        </p:tgtEl>
                                        <p:attrNameLst>
                                          <p:attrName>style.visibility</p:attrName>
                                        </p:attrNameLst>
                                      </p:cBhvr>
                                      <p:to>
                                        <p:strVal val="visible"/>
                                      </p:to>
                                    </p:set>
                                    <p:anim calcmode="lin" valueType="num">
                                      <p:cBhvr>
                                        <p:cTn id="221" dur="500" fill="hold"/>
                                        <p:tgtEl>
                                          <p:spTgt spid="3">
                                            <p:txEl>
                                              <p:pRg st="6" end="6"/>
                                            </p:txEl>
                                          </p:spTgt>
                                        </p:tgtEl>
                                        <p:attrNameLst>
                                          <p:attrName>ppt_w</p:attrName>
                                        </p:attrNameLst>
                                      </p:cBhvr>
                                      <p:tavLst>
                                        <p:tav tm="0">
                                          <p:val>
                                            <p:strVal val="2/3*#ppt_w"/>
                                          </p:val>
                                        </p:tav>
                                        <p:tav tm="100000">
                                          <p:val>
                                            <p:strVal val="#ppt_w"/>
                                          </p:val>
                                        </p:tav>
                                      </p:tavLst>
                                    </p:anim>
                                    <p:anim calcmode="lin" valueType="num">
                                      <p:cBhvr>
                                        <p:cTn id="222" dur="500" fill="hold"/>
                                        <p:tgtEl>
                                          <p:spTgt spid="3">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223" fill="hold">
                      <p:stCondLst>
                        <p:cond delay="indefinite"/>
                      </p:stCondLst>
                      <p:childTnLst>
                        <p:par>
                          <p:cTn id="224" fill="hold">
                            <p:stCondLst>
                              <p:cond delay="0"/>
                            </p:stCondLst>
                            <p:childTnLst>
                              <p:par>
                                <p:cTn id="225" presetID="23" presetClass="entr" presetSubtype="272" fill="hold" grpId="0" nodeType="clickEffect">
                                  <p:stCondLst>
                                    <p:cond delay="0"/>
                                  </p:stCondLst>
                                  <p:childTnLst>
                                    <p:set>
                                      <p:cBhvr>
                                        <p:cTn id="226" dur="1" fill="hold">
                                          <p:stCondLst>
                                            <p:cond delay="0"/>
                                          </p:stCondLst>
                                        </p:cTn>
                                        <p:tgtEl>
                                          <p:spTgt spid="3">
                                            <p:txEl>
                                              <p:pRg st="7" end="7"/>
                                            </p:txEl>
                                          </p:spTgt>
                                        </p:tgtEl>
                                        <p:attrNameLst>
                                          <p:attrName>style.visibility</p:attrName>
                                        </p:attrNameLst>
                                      </p:cBhvr>
                                      <p:to>
                                        <p:strVal val="visible"/>
                                      </p:to>
                                    </p:set>
                                    <p:anim calcmode="lin" valueType="num">
                                      <p:cBhvr>
                                        <p:cTn id="227" dur="500" fill="hold"/>
                                        <p:tgtEl>
                                          <p:spTgt spid="3">
                                            <p:txEl>
                                              <p:pRg st="7" end="7"/>
                                            </p:txEl>
                                          </p:spTgt>
                                        </p:tgtEl>
                                        <p:attrNameLst>
                                          <p:attrName>ppt_w</p:attrName>
                                        </p:attrNameLst>
                                      </p:cBhvr>
                                      <p:tavLst>
                                        <p:tav tm="0">
                                          <p:val>
                                            <p:strVal val="2/3*#ppt_w"/>
                                          </p:val>
                                        </p:tav>
                                        <p:tav tm="100000">
                                          <p:val>
                                            <p:strVal val="#ppt_w"/>
                                          </p:val>
                                        </p:tav>
                                      </p:tavLst>
                                    </p:anim>
                                    <p:anim calcmode="lin" valueType="num">
                                      <p:cBhvr>
                                        <p:cTn id="228" dur="500" fill="hold"/>
                                        <p:tgtEl>
                                          <p:spTgt spid="3">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229" fill="hold">
                      <p:stCondLst>
                        <p:cond delay="indefinite"/>
                      </p:stCondLst>
                      <p:childTnLst>
                        <p:par>
                          <p:cTn id="230" fill="hold">
                            <p:stCondLst>
                              <p:cond delay="0"/>
                            </p:stCondLst>
                            <p:childTnLst>
                              <p:par>
                                <p:cTn id="231" presetID="23" presetClass="entr" presetSubtype="272" fill="hold" grpId="0" nodeType="clickEffect">
                                  <p:stCondLst>
                                    <p:cond delay="0"/>
                                  </p:stCondLst>
                                  <p:childTnLst>
                                    <p:set>
                                      <p:cBhvr>
                                        <p:cTn id="232" dur="1" fill="hold">
                                          <p:stCondLst>
                                            <p:cond delay="0"/>
                                          </p:stCondLst>
                                        </p:cTn>
                                        <p:tgtEl>
                                          <p:spTgt spid="3">
                                            <p:txEl>
                                              <p:pRg st="8" end="8"/>
                                            </p:txEl>
                                          </p:spTgt>
                                        </p:tgtEl>
                                        <p:attrNameLst>
                                          <p:attrName>style.visibility</p:attrName>
                                        </p:attrNameLst>
                                      </p:cBhvr>
                                      <p:to>
                                        <p:strVal val="visible"/>
                                      </p:to>
                                    </p:set>
                                    <p:anim calcmode="lin" valueType="num">
                                      <p:cBhvr>
                                        <p:cTn id="233" dur="500" fill="hold"/>
                                        <p:tgtEl>
                                          <p:spTgt spid="3">
                                            <p:txEl>
                                              <p:pRg st="8" end="8"/>
                                            </p:txEl>
                                          </p:spTgt>
                                        </p:tgtEl>
                                        <p:attrNameLst>
                                          <p:attrName>ppt_w</p:attrName>
                                        </p:attrNameLst>
                                      </p:cBhvr>
                                      <p:tavLst>
                                        <p:tav tm="0">
                                          <p:val>
                                            <p:strVal val="2/3*#ppt_w"/>
                                          </p:val>
                                        </p:tav>
                                        <p:tav tm="100000">
                                          <p:val>
                                            <p:strVal val="#ppt_w"/>
                                          </p:val>
                                        </p:tav>
                                      </p:tavLst>
                                    </p:anim>
                                    <p:anim calcmode="lin" valueType="num">
                                      <p:cBhvr>
                                        <p:cTn id="234" dur="500" fill="hold"/>
                                        <p:tgtEl>
                                          <p:spTgt spid="3">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235" fill="hold">
                      <p:stCondLst>
                        <p:cond delay="indefinite"/>
                      </p:stCondLst>
                      <p:childTnLst>
                        <p:par>
                          <p:cTn id="236" fill="hold">
                            <p:stCondLst>
                              <p:cond delay="0"/>
                            </p:stCondLst>
                            <p:childTnLst>
                              <p:par>
                                <p:cTn id="237" presetID="23" presetClass="entr" presetSubtype="272" fill="hold" grpId="0" nodeType="clickEffect">
                                  <p:stCondLst>
                                    <p:cond delay="0"/>
                                  </p:stCondLst>
                                  <p:childTnLst>
                                    <p:set>
                                      <p:cBhvr>
                                        <p:cTn id="238" dur="1" fill="hold">
                                          <p:stCondLst>
                                            <p:cond delay="0"/>
                                          </p:stCondLst>
                                        </p:cTn>
                                        <p:tgtEl>
                                          <p:spTgt spid="3">
                                            <p:txEl>
                                              <p:pRg st="9" end="9"/>
                                            </p:txEl>
                                          </p:spTgt>
                                        </p:tgtEl>
                                        <p:attrNameLst>
                                          <p:attrName>style.visibility</p:attrName>
                                        </p:attrNameLst>
                                      </p:cBhvr>
                                      <p:to>
                                        <p:strVal val="visible"/>
                                      </p:to>
                                    </p:set>
                                    <p:anim calcmode="lin" valueType="num">
                                      <p:cBhvr>
                                        <p:cTn id="239" dur="500" fill="hold"/>
                                        <p:tgtEl>
                                          <p:spTgt spid="3">
                                            <p:txEl>
                                              <p:pRg st="9" end="9"/>
                                            </p:txEl>
                                          </p:spTgt>
                                        </p:tgtEl>
                                        <p:attrNameLst>
                                          <p:attrName>ppt_w</p:attrName>
                                        </p:attrNameLst>
                                      </p:cBhvr>
                                      <p:tavLst>
                                        <p:tav tm="0">
                                          <p:val>
                                            <p:strVal val="2/3*#ppt_w"/>
                                          </p:val>
                                        </p:tav>
                                        <p:tav tm="100000">
                                          <p:val>
                                            <p:strVal val="#ppt_w"/>
                                          </p:val>
                                        </p:tav>
                                      </p:tavLst>
                                    </p:anim>
                                    <p:anim calcmode="lin" valueType="num">
                                      <p:cBhvr>
                                        <p:cTn id="240" dur="500" fill="hold"/>
                                        <p:tgtEl>
                                          <p:spTgt spid="3">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241" fill="hold">
                      <p:stCondLst>
                        <p:cond delay="indefinite"/>
                      </p:stCondLst>
                      <p:childTnLst>
                        <p:par>
                          <p:cTn id="242" fill="hold">
                            <p:stCondLst>
                              <p:cond delay="0"/>
                            </p:stCondLst>
                            <p:childTnLst>
                              <p:par>
                                <p:cTn id="243" presetID="23" presetClass="entr" presetSubtype="272" fill="hold" grpId="0" nodeType="clickEffect">
                                  <p:stCondLst>
                                    <p:cond delay="0"/>
                                  </p:stCondLst>
                                  <p:childTnLst>
                                    <p:set>
                                      <p:cBhvr>
                                        <p:cTn id="244" dur="1" fill="hold">
                                          <p:stCondLst>
                                            <p:cond delay="0"/>
                                          </p:stCondLst>
                                        </p:cTn>
                                        <p:tgtEl>
                                          <p:spTgt spid="3">
                                            <p:txEl>
                                              <p:pRg st="10" end="10"/>
                                            </p:txEl>
                                          </p:spTgt>
                                        </p:tgtEl>
                                        <p:attrNameLst>
                                          <p:attrName>style.visibility</p:attrName>
                                        </p:attrNameLst>
                                      </p:cBhvr>
                                      <p:to>
                                        <p:strVal val="visible"/>
                                      </p:to>
                                    </p:set>
                                    <p:anim calcmode="lin" valueType="num">
                                      <p:cBhvr>
                                        <p:cTn id="245" dur="500" fill="hold"/>
                                        <p:tgtEl>
                                          <p:spTgt spid="3">
                                            <p:txEl>
                                              <p:pRg st="10" end="10"/>
                                            </p:txEl>
                                          </p:spTgt>
                                        </p:tgtEl>
                                        <p:attrNameLst>
                                          <p:attrName>ppt_w</p:attrName>
                                        </p:attrNameLst>
                                      </p:cBhvr>
                                      <p:tavLst>
                                        <p:tav tm="0">
                                          <p:val>
                                            <p:strVal val="2/3*#ppt_w"/>
                                          </p:val>
                                        </p:tav>
                                        <p:tav tm="100000">
                                          <p:val>
                                            <p:strVal val="#ppt_w"/>
                                          </p:val>
                                        </p:tav>
                                      </p:tavLst>
                                    </p:anim>
                                    <p:anim calcmode="lin" valueType="num">
                                      <p:cBhvr>
                                        <p:cTn id="246" dur="500" fill="hold"/>
                                        <p:tgtEl>
                                          <p:spTgt spid="3">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247" fill="hold">
                      <p:stCondLst>
                        <p:cond delay="indefinite"/>
                      </p:stCondLst>
                      <p:childTnLst>
                        <p:par>
                          <p:cTn id="248" fill="hold">
                            <p:stCondLst>
                              <p:cond delay="0"/>
                            </p:stCondLst>
                            <p:childTnLst>
                              <p:par>
                                <p:cTn id="249" presetID="23" presetClass="entr" presetSubtype="272" fill="hold" grpId="0" nodeType="clickEffect">
                                  <p:stCondLst>
                                    <p:cond delay="0"/>
                                  </p:stCondLst>
                                  <p:childTnLst>
                                    <p:set>
                                      <p:cBhvr>
                                        <p:cTn id="250" dur="1" fill="hold">
                                          <p:stCondLst>
                                            <p:cond delay="0"/>
                                          </p:stCondLst>
                                        </p:cTn>
                                        <p:tgtEl>
                                          <p:spTgt spid="7">
                                            <p:bg/>
                                          </p:spTgt>
                                        </p:tgtEl>
                                        <p:attrNameLst>
                                          <p:attrName>style.visibility</p:attrName>
                                        </p:attrNameLst>
                                      </p:cBhvr>
                                      <p:to>
                                        <p:strVal val="visible"/>
                                      </p:to>
                                    </p:set>
                                    <p:anim calcmode="lin" valueType="num">
                                      <p:cBhvr>
                                        <p:cTn id="251" dur="500" fill="hold"/>
                                        <p:tgtEl>
                                          <p:spTgt spid="7">
                                            <p:bg/>
                                          </p:spTgt>
                                        </p:tgtEl>
                                        <p:attrNameLst>
                                          <p:attrName>ppt_w</p:attrName>
                                        </p:attrNameLst>
                                      </p:cBhvr>
                                      <p:tavLst>
                                        <p:tav tm="0">
                                          <p:val>
                                            <p:strVal val="2/3*#ppt_w"/>
                                          </p:val>
                                        </p:tav>
                                        <p:tav tm="100000">
                                          <p:val>
                                            <p:strVal val="#ppt_w"/>
                                          </p:val>
                                        </p:tav>
                                      </p:tavLst>
                                    </p:anim>
                                    <p:anim calcmode="lin" valueType="num">
                                      <p:cBhvr>
                                        <p:cTn id="252" dur="500" fill="hold"/>
                                        <p:tgtEl>
                                          <p:spTgt spid="7">
                                            <p:bg/>
                                          </p:spTgt>
                                        </p:tgtEl>
                                        <p:attrNameLst>
                                          <p:attrName>ppt_h</p:attrName>
                                        </p:attrNameLst>
                                      </p:cBhvr>
                                      <p:tavLst>
                                        <p:tav tm="0">
                                          <p:val>
                                            <p:strVal val="2/3*#ppt_h"/>
                                          </p:val>
                                        </p:tav>
                                        <p:tav tm="100000">
                                          <p:val>
                                            <p:strVal val="#ppt_h"/>
                                          </p:val>
                                        </p:tav>
                                      </p:tavLst>
                                    </p:anim>
                                  </p:childTnLst>
                                </p:cTn>
                              </p:par>
                            </p:childTnLst>
                          </p:cTn>
                        </p:par>
                      </p:childTnLst>
                    </p:cTn>
                  </p:par>
                  <p:par>
                    <p:cTn id="253" fill="hold">
                      <p:stCondLst>
                        <p:cond delay="indefinite"/>
                      </p:stCondLst>
                      <p:childTnLst>
                        <p:par>
                          <p:cTn id="254" fill="hold">
                            <p:stCondLst>
                              <p:cond delay="0"/>
                            </p:stCondLst>
                            <p:childTnLst>
                              <p:par>
                                <p:cTn id="255" presetID="23" presetClass="entr" presetSubtype="272" fill="hold" grpId="0" nodeType="clickEffect">
                                  <p:stCondLst>
                                    <p:cond delay="0"/>
                                  </p:stCondLst>
                                  <p:childTnLst>
                                    <p:set>
                                      <p:cBhvr>
                                        <p:cTn id="256" dur="1" fill="hold">
                                          <p:stCondLst>
                                            <p:cond delay="0"/>
                                          </p:stCondLst>
                                        </p:cTn>
                                        <p:tgtEl>
                                          <p:spTgt spid="7">
                                            <p:txEl>
                                              <p:pRg st="1" end="1"/>
                                            </p:txEl>
                                          </p:spTgt>
                                        </p:tgtEl>
                                        <p:attrNameLst>
                                          <p:attrName>style.visibility</p:attrName>
                                        </p:attrNameLst>
                                      </p:cBhvr>
                                      <p:to>
                                        <p:strVal val="visible"/>
                                      </p:to>
                                    </p:set>
                                    <p:anim calcmode="lin" valueType="num">
                                      <p:cBhvr>
                                        <p:cTn id="257" dur="500" fill="hold"/>
                                        <p:tgtEl>
                                          <p:spTgt spid="7">
                                            <p:txEl>
                                              <p:pRg st="1" end="1"/>
                                            </p:txEl>
                                          </p:spTgt>
                                        </p:tgtEl>
                                        <p:attrNameLst>
                                          <p:attrName>ppt_w</p:attrName>
                                        </p:attrNameLst>
                                      </p:cBhvr>
                                      <p:tavLst>
                                        <p:tav tm="0">
                                          <p:val>
                                            <p:strVal val="2/3*#ppt_w"/>
                                          </p:val>
                                        </p:tav>
                                        <p:tav tm="100000">
                                          <p:val>
                                            <p:strVal val="#ppt_w"/>
                                          </p:val>
                                        </p:tav>
                                      </p:tavLst>
                                    </p:anim>
                                    <p:anim calcmode="lin" valueType="num">
                                      <p:cBhvr>
                                        <p:cTn id="258" dur="500" fill="hold"/>
                                        <p:tgtEl>
                                          <p:spTgt spid="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3" presetClass="entr" presetSubtype="272" fill="hold" grpId="0" nodeType="clickEffect">
                                  <p:stCondLst>
                                    <p:cond delay="0"/>
                                  </p:stCondLst>
                                  <p:childTnLst>
                                    <p:set>
                                      <p:cBhvr>
                                        <p:cTn id="262" dur="1" fill="hold">
                                          <p:stCondLst>
                                            <p:cond delay="0"/>
                                          </p:stCondLst>
                                        </p:cTn>
                                        <p:tgtEl>
                                          <p:spTgt spid="7">
                                            <p:txEl>
                                              <p:pRg st="2" end="2"/>
                                            </p:txEl>
                                          </p:spTgt>
                                        </p:tgtEl>
                                        <p:attrNameLst>
                                          <p:attrName>style.visibility</p:attrName>
                                        </p:attrNameLst>
                                      </p:cBhvr>
                                      <p:to>
                                        <p:strVal val="visible"/>
                                      </p:to>
                                    </p:set>
                                    <p:anim calcmode="lin" valueType="num">
                                      <p:cBhvr>
                                        <p:cTn id="263" dur="500" fill="hold"/>
                                        <p:tgtEl>
                                          <p:spTgt spid="7">
                                            <p:txEl>
                                              <p:pRg st="2" end="2"/>
                                            </p:txEl>
                                          </p:spTgt>
                                        </p:tgtEl>
                                        <p:attrNameLst>
                                          <p:attrName>ppt_w</p:attrName>
                                        </p:attrNameLst>
                                      </p:cBhvr>
                                      <p:tavLst>
                                        <p:tav tm="0">
                                          <p:val>
                                            <p:strVal val="2/3*#ppt_w"/>
                                          </p:val>
                                        </p:tav>
                                        <p:tav tm="100000">
                                          <p:val>
                                            <p:strVal val="#ppt_w"/>
                                          </p:val>
                                        </p:tav>
                                      </p:tavLst>
                                    </p:anim>
                                    <p:anim calcmode="lin" valueType="num">
                                      <p:cBhvr>
                                        <p:cTn id="264" dur="500" fill="hold"/>
                                        <p:tgtEl>
                                          <p:spTgt spid="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65" fill="hold">
                      <p:stCondLst>
                        <p:cond delay="indefinite"/>
                      </p:stCondLst>
                      <p:childTnLst>
                        <p:par>
                          <p:cTn id="266" fill="hold">
                            <p:stCondLst>
                              <p:cond delay="0"/>
                            </p:stCondLst>
                            <p:childTnLst>
                              <p:par>
                                <p:cTn id="267" presetID="23" presetClass="entr" presetSubtype="272" fill="hold" grpId="0" nodeType="clickEffect">
                                  <p:stCondLst>
                                    <p:cond delay="0"/>
                                  </p:stCondLst>
                                  <p:childTnLst>
                                    <p:set>
                                      <p:cBhvr>
                                        <p:cTn id="268" dur="1" fill="hold">
                                          <p:stCondLst>
                                            <p:cond delay="0"/>
                                          </p:stCondLst>
                                        </p:cTn>
                                        <p:tgtEl>
                                          <p:spTgt spid="7">
                                            <p:txEl>
                                              <p:pRg st="3" end="3"/>
                                            </p:txEl>
                                          </p:spTgt>
                                        </p:tgtEl>
                                        <p:attrNameLst>
                                          <p:attrName>style.visibility</p:attrName>
                                        </p:attrNameLst>
                                      </p:cBhvr>
                                      <p:to>
                                        <p:strVal val="visible"/>
                                      </p:to>
                                    </p:set>
                                    <p:anim calcmode="lin" valueType="num">
                                      <p:cBhvr>
                                        <p:cTn id="269" dur="500" fill="hold"/>
                                        <p:tgtEl>
                                          <p:spTgt spid="7">
                                            <p:txEl>
                                              <p:pRg st="3" end="3"/>
                                            </p:txEl>
                                          </p:spTgt>
                                        </p:tgtEl>
                                        <p:attrNameLst>
                                          <p:attrName>ppt_w</p:attrName>
                                        </p:attrNameLst>
                                      </p:cBhvr>
                                      <p:tavLst>
                                        <p:tav tm="0">
                                          <p:val>
                                            <p:strVal val="2/3*#ppt_w"/>
                                          </p:val>
                                        </p:tav>
                                        <p:tav tm="100000">
                                          <p:val>
                                            <p:strVal val="#ppt_w"/>
                                          </p:val>
                                        </p:tav>
                                      </p:tavLst>
                                    </p:anim>
                                    <p:anim calcmode="lin" valueType="num">
                                      <p:cBhvr>
                                        <p:cTn id="270" dur="500" fill="hold"/>
                                        <p:tgtEl>
                                          <p:spTgt spid="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1" fill="hold">
                      <p:stCondLst>
                        <p:cond delay="indefinite"/>
                      </p:stCondLst>
                      <p:childTnLst>
                        <p:par>
                          <p:cTn id="272" fill="hold">
                            <p:stCondLst>
                              <p:cond delay="0"/>
                            </p:stCondLst>
                            <p:childTnLst>
                              <p:par>
                                <p:cTn id="273" presetID="23" presetClass="entr" presetSubtype="272" fill="hold" grpId="0" nodeType="clickEffect">
                                  <p:stCondLst>
                                    <p:cond delay="0"/>
                                  </p:stCondLst>
                                  <p:childTnLst>
                                    <p:set>
                                      <p:cBhvr>
                                        <p:cTn id="274" dur="1" fill="hold">
                                          <p:stCondLst>
                                            <p:cond delay="0"/>
                                          </p:stCondLst>
                                        </p:cTn>
                                        <p:tgtEl>
                                          <p:spTgt spid="7">
                                            <p:txEl>
                                              <p:pRg st="4" end="4"/>
                                            </p:txEl>
                                          </p:spTgt>
                                        </p:tgtEl>
                                        <p:attrNameLst>
                                          <p:attrName>style.visibility</p:attrName>
                                        </p:attrNameLst>
                                      </p:cBhvr>
                                      <p:to>
                                        <p:strVal val="visible"/>
                                      </p:to>
                                    </p:set>
                                    <p:anim calcmode="lin" valueType="num">
                                      <p:cBhvr>
                                        <p:cTn id="275" dur="500" fill="hold"/>
                                        <p:tgtEl>
                                          <p:spTgt spid="7">
                                            <p:txEl>
                                              <p:pRg st="4" end="4"/>
                                            </p:txEl>
                                          </p:spTgt>
                                        </p:tgtEl>
                                        <p:attrNameLst>
                                          <p:attrName>ppt_w</p:attrName>
                                        </p:attrNameLst>
                                      </p:cBhvr>
                                      <p:tavLst>
                                        <p:tav tm="0">
                                          <p:val>
                                            <p:strVal val="2/3*#ppt_w"/>
                                          </p:val>
                                        </p:tav>
                                        <p:tav tm="100000">
                                          <p:val>
                                            <p:strVal val="#ppt_w"/>
                                          </p:val>
                                        </p:tav>
                                      </p:tavLst>
                                    </p:anim>
                                    <p:anim calcmode="lin" valueType="num">
                                      <p:cBhvr>
                                        <p:cTn id="276" dur="500" fill="hold"/>
                                        <p:tgtEl>
                                          <p:spTgt spid="7">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77" fill="hold">
                      <p:stCondLst>
                        <p:cond delay="indefinite"/>
                      </p:stCondLst>
                      <p:childTnLst>
                        <p:par>
                          <p:cTn id="278" fill="hold">
                            <p:stCondLst>
                              <p:cond delay="0"/>
                            </p:stCondLst>
                            <p:childTnLst>
                              <p:par>
                                <p:cTn id="279" presetID="23" presetClass="entr" presetSubtype="272" fill="hold" grpId="0" nodeType="clickEffect">
                                  <p:stCondLst>
                                    <p:cond delay="0"/>
                                  </p:stCondLst>
                                  <p:childTnLst>
                                    <p:set>
                                      <p:cBhvr>
                                        <p:cTn id="280" dur="1" fill="hold">
                                          <p:stCondLst>
                                            <p:cond delay="0"/>
                                          </p:stCondLst>
                                        </p:cTn>
                                        <p:tgtEl>
                                          <p:spTgt spid="7">
                                            <p:txEl>
                                              <p:pRg st="5" end="5"/>
                                            </p:txEl>
                                          </p:spTgt>
                                        </p:tgtEl>
                                        <p:attrNameLst>
                                          <p:attrName>style.visibility</p:attrName>
                                        </p:attrNameLst>
                                      </p:cBhvr>
                                      <p:to>
                                        <p:strVal val="visible"/>
                                      </p:to>
                                    </p:set>
                                    <p:anim calcmode="lin" valueType="num">
                                      <p:cBhvr>
                                        <p:cTn id="281" dur="500" fill="hold"/>
                                        <p:tgtEl>
                                          <p:spTgt spid="7">
                                            <p:txEl>
                                              <p:pRg st="5" end="5"/>
                                            </p:txEl>
                                          </p:spTgt>
                                        </p:tgtEl>
                                        <p:attrNameLst>
                                          <p:attrName>ppt_w</p:attrName>
                                        </p:attrNameLst>
                                      </p:cBhvr>
                                      <p:tavLst>
                                        <p:tav tm="0">
                                          <p:val>
                                            <p:strVal val="2/3*#ppt_w"/>
                                          </p:val>
                                        </p:tav>
                                        <p:tav tm="100000">
                                          <p:val>
                                            <p:strVal val="#ppt_w"/>
                                          </p:val>
                                        </p:tav>
                                      </p:tavLst>
                                    </p:anim>
                                    <p:anim calcmode="lin" valueType="num">
                                      <p:cBhvr>
                                        <p:cTn id="282" dur="500" fill="hold"/>
                                        <p:tgtEl>
                                          <p:spTgt spid="7">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283" fill="hold">
                      <p:stCondLst>
                        <p:cond delay="indefinite"/>
                      </p:stCondLst>
                      <p:childTnLst>
                        <p:par>
                          <p:cTn id="284" fill="hold">
                            <p:stCondLst>
                              <p:cond delay="0"/>
                            </p:stCondLst>
                            <p:childTnLst>
                              <p:par>
                                <p:cTn id="285" presetID="23" presetClass="entr" presetSubtype="272" fill="hold" grpId="0" nodeType="clickEffect">
                                  <p:stCondLst>
                                    <p:cond delay="0"/>
                                  </p:stCondLst>
                                  <p:childTnLst>
                                    <p:set>
                                      <p:cBhvr>
                                        <p:cTn id="286" dur="1" fill="hold">
                                          <p:stCondLst>
                                            <p:cond delay="0"/>
                                          </p:stCondLst>
                                        </p:cTn>
                                        <p:tgtEl>
                                          <p:spTgt spid="7">
                                            <p:txEl>
                                              <p:pRg st="6" end="6"/>
                                            </p:txEl>
                                          </p:spTgt>
                                        </p:tgtEl>
                                        <p:attrNameLst>
                                          <p:attrName>style.visibility</p:attrName>
                                        </p:attrNameLst>
                                      </p:cBhvr>
                                      <p:to>
                                        <p:strVal val="visible"/>
                                      </p:to>
                                    </p:set>
                                    <p:anim calcmode="lin" valueType="num">
                                      <p:cBhvr>
                                        <p:cTn id="287" dur="500" fill="hold"/>
                                        <p:tgtEl>
                                          <p:spTgt spid="7">
                                            <p:txEl>
                                              <p:pRg st="6" end="6"/>
                                            </p:txEl>
                                          </p:spTgt>
                                        </p:tgtEl>
                                        <p:attrNameLst>
                                          <p:attrName>ppt_w</p:attrName>
                                        </p:attrNameLst>
                                      </p:cBhvr>
                                      <p:tavLst>
                                        <p:tav tm="0">
                                          <p:val>
                                            <p:strVal val="2/3*#ppt_w"/>
                                          </p:val>
                                        </p:tav>
                                        <p:tav tm="100000">
                                          <p:val>
                                            <p:strVal val="#ppt_w"/>
                                          </p:val>
                                        </p:tav>
                                      </p:tavLst>
                                    </p:anim>
                                    <p:anim calcmode="lin" valueType="num">
                                      <p:cBhvr>
                                        <p:cTn id="288" dur="500" fill="hold"/>
                                        <p:tgtEl>
                                          <p:spTgt spid="7">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289" fill="hold">
                      <p:stCondLst>
                        <p:cond delay="indefinite"/>
                      </p:stCondLst>
                      <p:childTnLst>
                        <p:par>
                          <p:cTn id="290" fill="hold">
                            <p:stCondLst>
                              <p:cond delay="0"/>
                            </p:stCondLst>
                            <p:childTnLst>
                              <p:par>
                                <p:cTn id="291" presetID="23" presetClass="entr" presetSubtype="272" fill="hold" grpId="0" nodeType="clickEffect">
                                  <p:stCondLst>
                                    <p:cond delay="0"/>
                                  </p:stCondLst>
                                  <p:childTnLst>
                                    <p:set>
                                      <p:cBhvr>
                                        <p:cTn id="292" dur="1" fill="hold">
                                          <p:stCondLst>
                                            <p:cond delay="0"/>
                                          </p:stCondLst>
                                        </p:cTn>
                                        <p:tgtEl>
                                          <p:spTgt spid="7">
                                            <p:txEl>
                                              <p:pRg st="7" end="7"/>
                                            </p:txEl>
                                          </p:spTgt>
                                        </p:tgtEl>
                                        <p:attrNameLst>
                                          <p:attrName>style.visibility</p:attrName>
                                        </p:attrNameLst>
                                      </p:cBhvr>
                                      <p:to>
                                        <p:strVal val="visible"/>
                                      </p:to>
                                    </p:set>
                                    <p:anim calcmode="lin" valueType="num">
                                      <p:cBhvr>
                                        <p:cTn id="293" dur="500" fill="hold"/>
                                        <p:tgtEl>
                                          <p:spTgt spid="7">
                                            <p:txEl>
                                              <p:pRg st="7" end="7"/>
                                            </p:txEl>
                                          </p:spTgt>
                                        </p:tgtEl>
                                        <p:attrNameLst>
                                          <p:attrName>ppt_w</p:attrName>
                                        </p:attrNameLst>
                                      </p:cBhvr>
                                      <p:tavLst>
                                        <p:tav tm="0">
                                          <p:val>
                                            <p:strVal val="2/3*#ppt_w"/>
                                          </p:val>
                                        </p:tav>
                                        <p:tav tm="100000">
                                          <p:val>
                                            <p:strVal val="#ppt_w"/>
                                          </p:val>
                                        </p:tav>
                                      </p:tavLst>
                                    </p:anim>
                                    <p:anim calcmode="lin" valueType="num">
                                      <p:cBhvr>
                                        <p:cTn id="294" dur="500" fill="hold"/>
                                        <p:tgtEl>
                                          <p:spTgt spid="7">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295" fill="hold">
                      <p:stCondLst>
                        <p:cond delay="indefinite"/>
                      </p:stCondLst>
                      <p:childTnLst>
                        <p:par>
                          <p:cTn id="296" fill="hold">
                            <p:stCondLst>
                              <p:cond delay="0"/>
                            </p:stCondLst>
                            <p:childTnLst>
                              <p:par>
                                <p:cTn id="297" presetID="23" presetClass="entr" presetSubtype="272" fill="hold" grpId="0" nodeType="clickEffect">
                                  <p:stCondLst>
                                    <p:cond delay="0"/>
                                  </p:stCondLst>
                                  <p:childTnLst>
                                    <p:set>
                                      <p:cBhvr>
                                        <p:cTn id="298" dur="1" fill="hold">
                                          <p:stCondLst>
                                            <p:cond delay="0"/>
                                          </p:stCondLst>
                                        </p:cTn>
                                        <p:tgtEl>
                                          <p:spTgt spid="7">
                                            <p:txEl>
                                              <p:pRg st="8" end="8"/>
                                            </p:txEl>
                                          </p:spTgt>
                                        </p:tgtEl>
                                        <p:attrNameLst>
                                          <p:attrName>style.visibility</p:attrName>
                                        </p:attrNameLst>
                                      </p:cBhvr>
                                      <p:to>
                                        <p:strVal val="visible"/>
                                      </p:to>
                                    </p:set>
                                    <p:anim calcmode="lin" valueType="num">
                                      <p:cBhvr>
                                        <p:cTn id="299" dur="500" fill="hold"/>
                                        <p:tgtEl>
                                          <p:spTgt spid="7">
                                            <p:txEl>
                                              <p:pRg st="8" end="8"/>
                                            </p:txEl>
                                          </p:spTgt>
                                        </p:tgtEl>
                                        <p:attrNameLst>
                                          <p:attrName>ppt_w</p:attrName>
                                        </p:attrNameLst>
                                      </p:cBhvr>
                                      <p:tavLst>
                                        <p:tav tm="0">
                                          <p:val>
                                            <p:strVal val="2/3*#ppt_w"/>
                                          </p:val>
                                        </p:tav>
                                        <p:tav tm="100000">
                                          <p:val>
                                            <p:strVal val="#ppt_w"/>
                                          </p:val>
                                        </p:tav>
                                      </p:tavLst>
                                    </p:anim>
                                    <p:anim calcmode="lin" valueType="num">
                                      <p:cBhvr>
                                        <p:cTn id="300" dur="500" fill="hold"/>
                                        <p:tgtEl>
                                          <p:spTgt spid="7">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301" fill="hold">
                      <p:stCondLst>
                        <p:cond delay="indefinite"/>
                      </p:stCondLst>
                      <p:childTnLst>
                        <p:par>
                          <p:cTn id="302" fill="hold">
                            <p:stCondLst>
                              <p:cond delay="0"/>
                            </p:stCondLst>
                            <p:childTnLst>
                              <p:par>
                                <p:cTn id="303" presetID="23" presetClass="entr" presetSubtype="272" fill="hold" grpId="0" nodeType="clickEffect">
                                  <p:stCondLst>
                                    <p:cond delay="0"/>
                                  </p:stCondLst>
                                  <p:childTnLst>
                                    <p:set>
                                      <p:cBhvr>
                                        <p:cTn id="304" dur="1" fill="hold">
                                          <p:stCondLst>
                                            <p:cond delay="0"/>
                                          </p:stCondLst>
                                        </p:cTn>
                                        <p:tgtEl>
                                          <p:spTgt spid="7">
                                            <p:txEl>
                                              <p:pRg st="9" end="9"/>
                                            </p:txEl>
                                          </p:spTgt>
                                        </p:tgtEl>
                                        <p:attrNameLst>
                                          <p:attrName>style.visibility</p:attrName>
                                        </p:attrNameLst>
                                      </p:cBhvr>
                                      <p:to>
                                        <p:strVal val="visible"/>
                                      </p:to>
                                    </p:set>
                                    <p:anim calcmode="lin" valueType="num">
                                      <p:cBhvr>
                                        <p:cTn id="305" dur="500" fill="hold"/>
                                        <p:tgtEl>
                                          <p:spTgt spid="7">
                                            <p:txEl>
                                              <p:pRg st="9" end="9"/>
                                            </p:txEl>
                                          </p:spTgt>
                                        </p:tgtEl>
                                        <p:attrNameLst>
                                          <p:attrName>ppt_w</p:attrName>
                                        </p:attrNameLst>
                                      </p:cBhvr>
                                      <p:tavLst>
                                        <p:tav tm="0">
                                          <p:val>
                                            <p:strVal val="2/3*#ppt_w"/>
                                          </p:val>
                                        </p:tav>
                                        <p:tav tm="100000">
                                          <p:val>
                                            <p:strVal val="#ppt_w"/>
                                          </p:val>
                                        </p:tav>
                                      </p:tavLst>
                                    </p:anim>
                                    <p:anim calcmode="lin" valueType="num">
                                      <p:cBhvr>
                                        <p:cTn id="306" dur="500" fill="hold"/>
                                        <p:tgtEl>
                                          <p:spTgt spid="7">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307" fill="hold">
                      <p:stCondLst>
                        <p:cond delay="indefinite"/>
                      </p:stCondLst>
                      <p:childTnLst>
                        <p:par>
                          <p:cTn id="308" fill="hold">
                            <p:stCondLst>
                              <p:cond delay="0"/>
                            </p:stCondLst>
                            <p:childTnLst>
                              <p:par>
                                <p:cTn id="309" presetID="23" presetClass="entr" presetSubtype="272" fill="hold" grpId="0" nodeType="clickEffect">
                                  <p:stCondLst>
                                    <p:cond delay="0"/>
                                  </p:stCondLst>
                                  <p:childTnLst>
                                    <p:set>
                                      <p:cBhvr>
                                        <p:cTn id="310" dur="1" fill="hold">
                                          <p:stCondLst>
                                            <p:cond delay="0"/>
                                          </p:stCondLst>
                                        </p:cTn>
                                        <p:tgtEl>
                                          <p:spTgt spid="7">
                                            <p:txEl>
                                              <p:pRg st="10" end="10"/>
                                            </p:txEl>
                                          </p:spTgt>
                                        </p:tgtEl>
                                        <p:attrNameLst>
                                          <p:attrName>style.visibility</p:attrName>
                                        </p:attrNameLst>
                                      </p:cBhvr>
                                      <p:to>
                                        <p:strVal val="visible"/>
                                      </p:to>
                                    </p:set>
                                    <p:anim calcmode="lin" valueType="num">
                                      <p:cBhvr>
                                        <p:cTn id="311" dur="500" fill="hold"/>
                                        <p:tgtEl>
                                          <p:spTgt spid="7">
                                            <p:txEl>
                                              <p:pRg st="10" end="10"/>
                                            </p:txEl>
                                          </p:spTgt>
                                        </p:tgtEl>
                                        <p:attrNameLst>
                                          <p:attrName>ppt_w</p:attrName>
                                        </p:attrNameLst>
                                      </p:cBhvr>
                                      <p:tavLst>
                                        <p:tav tm="0">
                                          <p:val>
                                            <p:strVal val="2/3*#ppt_w"/>
                                          </p:val>
                                        </p:tav>
                                        <p:tav tm="100000">
                                          <p:val>
                                            <p:strVal val="#ppt_w"/>
                                          </p:val>
                                        </p:tav>
                                      </p:tavLst>
                                    </p:anim>
                                    <p:anim calcmode="lin" valueType="num">
                                      <p:cBhvr>
                                        <p:cTn id="312" dur="500" fill="hold"/>
                                        <p:tgtEl>
                                          <p:spTgt spid="7">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313" fill="hold">
                      <p:stCondLst>
                        <p:cond delay="indefinite"/>
                      </p:stCondLst>
                      <p:childTnLst>
                        <p:par>
                          <p:cTn id="314" fill="hold">
                            <p:stCondLst>
                              <p:cond delay="0"/>
                            </p:stCondLst>
                            <p:childTnLst>
                              <p:par>
                                <p:cTn id="315" presetID="23" presetClass="entr" presetSubtype="272" fill="hold" grpId="0" nodeType="clickEffect">
                                  <p:stCondLst>
                                    <p:cond delay="0"/>
                                  </p:stCondLst>
                                  <p:childTnLst>
                                    <p:set>
                                      <p:cBhvr>
                                        <p:cTn id="316" dur="1" fill="hold">
                                          <p:stCondLst>
                                            <p:cond delay="0"/>
                                          </p:stCondLst>
                                        </p:cTn>
                                        <p:tgtEl>
                                          <p:spTgt spid="8">
                                            <p:bg/>
                                          </p:spTgt>
                                        </p:tgtEl>
                                        <p:attrNameLst>
                                          <p:attrName>style.visibility</p:attrName>
                                        </p:attrNameLst>
                                      </p:cBhvr>
                                      <p:to>
                                        <p:strVal val="visible"/>
                                      </p:to>
                                    </p:set>
                                    <p:anim calcmode="lin" valueType="num">
                                      <p:cBhvr>
                                        <p:cTn id="317" dur="500" fill="hold"/>
                                        <p:tgtEl>
                                          <p:spTgt spid="8">
                                            <p:bg/>
                                          </p:spTgt>
                                        </p:tgtEl>
                                        <p:attrNameLst>
                                          <p:attrName>ppt_w</p:attrName>
                                        </p:attrNameLst>
                                      </p:cBhvr>
                                      <p:tavLst>
                                        <p:tav tm="0">
                                          <p:val>
                                            <p:strVal val="2/3*#ppt_w"/>
                                          </p:val>
                                        </p:tav>
                                        <p:tav tm="100000">
                                          <p:val>
                                            <p:strVal val="#ppt_w"/>
                                          </p:val>
                                        </p:tav>
                                      </p:tavLst>
                                    </p:anim>
                                    <p:anim calcmode="lin" valueType="num">
                                      <p:cBhvr>
                                        <p:cTn id="318" dur="500" fill="hold"/>
                                        <p:tgtEl>
                                          <p:spTgt spid="8">
                                            <p:bg/>
                                          </p:spTgt>
                                        </p:tgtEl>
                                        <p:attrNameLst>
                                          <p:attrName>ppt_h</p:attrName>
                                        </p:attrNameLst>
                                      </p:cBhvr>
                                      <p:tavLst>
                                        <p:tav tm="0">
                                          <p:val>
                                            <p:strVal val="2/3*#ppt_h"/>
                                          </p:val>
                                        </p:tav>
                                        <p:tav tm="100000">
                                          <p:val>
                                            <p:strVal val="#ppt_h"/>
                                          </p:val>
                                        </p:tav>
                                      </p:tavLst>
                                    </p:anim>
                                  </p:childTnLst>
                                </p:cTn>
                              </p:par>
                            </p:childTnLst>
                          </p:cTn>
                        </p:par>
                      </p:childTnLst>
                    </p:cTn>
                  </p:par>
                  <p:par>
                    <p:cTn id="319" fill="hold">
                      <p:stCondLst>
                        <p:cond delay="indefinite"/>
                      </p:stCondLst>
                      <p:childTnLst>
                        <p:par>
                          <p:cTn id="320" fill="hold">
                            <p:stCondLst>
                              <p:cond delay="0"/>
                            </p:stCondLst>
                            <p:childTnLst>
                              <p:par>
                                <p:cTn id="321" presetID="23" presetClass="entr" presetSubtype="272" fill="hold" grpId="0" nodeType="clickEffect">
                                  <p:stCondLst>
                                    <p:cond delay="0"/>
                                  </p:stCondLst>
                                  <p:childTnLst>
                                    <p:set>
                                      <p:cBhvr>
                                        <p:cTn id="322" dur="1" fill="hold">
                                          <p:stCondLst>
                                            <p:cond delay="0"/>
                                          </p:stCondLst>
                                        </p:cTn>
                                        <p:tgtEl>
                                          <p:spTgt spid="8">
                                            <p:txEl>
                                              <p:pRg st="0" end="0"/>
                                            </p:txEl>
                                          </p:spTgt>
                                        </p:tgtEl>
                                        <p:attrNameLst>
                                          <p:attrName>style.visibility</p:attrName>
                                        </p:attrNameLst>
                                      </p:cBhvr>
                                      <p:to>
                                        <p:strVal val="visible"/>
                                      </p:to>
                                    </p:set>
                                    <p:anim calcmode="lin" valueType="num">
                                      <p:cBhvr>
                                        <p:cTn id="323" dur="500" fill="hold"/>
                                        <p:tgtEl>
                                          <p:spTgt spid="8">
                                            <p:txEl>
                                              <p:pRg st="0" end="0"/>
                                            </p:txEl>
                                          </p:spTgt>
                                        </p:tgtEl>
                                        <p:attrNameLst>
                                          <p:attrName>ppt_w</p:attrName>
                                        </p:attrNameLst>
                                      </p:cBhvr>
                                      <p:tavLst>
                                        <p:tav tm="0">
                                          <p:val>
                                            <p:strVal val="2/3*#ppt_w"/>
                                          </p:val>
                                        </p:tav>
                                        <p:tav tm="100000">
                                          <p:val>
                                            <p:strVal val="#ppt_w"/>
                                          </p:val>
                                        </p:tav>
                                      </p:tavLst>
                                    </p:anim>
                                    <p:anim calcmode="lin" valueType="num">
                                      <p:cBhvr>
                                        <p:cTn id="324" dur="500" fill="hold"/>
                                        <p:tgtEl>
                                          <p:spTgt spid="8">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325" fill="hold">
                      <p:stCondLst>
                        <p:cond delay="indefinite"/>
                      </p:stCondLst>
                      <p:childTnLst>
                        <p:par>
                          <p:cTn id="326" fill="hold">
                            <p:stCondLst>
                              <p:cond delay="0"/>
                            </p:stCondLst>
                            <p:childTnLst>
                              <p:par>
                                <p:cTn id="327" presetID="23" presetClass="entr" presetSubtype="272" fill="hold" grpId="0" nodeType="clickEffect">
                                  <p:stCondLst>
                                    <p:cond delay="0"/>
                                  </p:stCondLst>
                                  <p:childTnLst>
                                    <p:set>
                                      <p:cBhvr>
                                        <p:cTn id="328" dur="1" fill="hold">
                                          <p:stCondLst>
                                            <p:cond delay="0"/>
                                          </p:stCondLst>
                                        </p:cTn>
                                        <p:tgtEl>
                                          <p:spTgt spid="8">
                                            <p:txEl>
                                              <p:pRg st="1" end="1"/>
                                            </p:txEl>
                                          </p:spTgt>
                                        </p:tgtEl>
                                        <p:attrNameLst>
                                          <p:attrName>style.visibility</p:attrName>
                                        </p:attrNameLst>
                                      </p:cBhvr>
                                      <p:to>
                                        <p:strVal val="visible"/>
                                      </p:to>
                                    </p:set>
                                    <p:anim calcmode="lin" valueType="num">
                                      <p:cBhvr>
                                        <p:cTn id="329" dur="500" fill="hold"/>
                                        <p:tgtEl>
                                          <p:spTgt spid="8">
                                            <p:txEl>
                                              <p:pRg st="1" end="1"/>
                                            </p:txEl>
                                          </p:spTgt>
                                        </p:tgtEl>
                                        <p:attrNameLst>
                                          <p:attrName>ppt_w</p:attrName>
                                        </p:attrNameLst>
                                      </p:cBhvr>
                                      <p:tavLst>
                                        <p:tav tm="0">
                                          <p:val>
                                            <p:strVal val="2/3*#ppt_w"/>
                                          </p:val>
                                        </p:tav>
                                        <p:tav tm="100000">
                                          <p:val>
                                            <p:strVal val="#ppt_w"/>
                                          </p:val>
                                        </p:tav>
                                      </p:tavLst>
                                    </p:anim>
                                    <p:anim calcmode="lin" valueType="num">
                                      <p:cBhvr>
                                        <p:cTn id="330" dur="500" fill="hold"/>
                                        <p:tgtEl>
                                          <p:spTgt spid="8">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331" fill="hold">
                      <p:stCondLst>
                        <p:cond delay="indefinite"/>
                      </p:stCondLst>
                      <p:childTnLst>
                        <p:par>
                          <p:cTn id="332" fill="hold">
                            <p:stCondLst>
                              <p:cond delay="0"/>
                            </p:stCondLst>
                            <p:childTnLst>
                              <p:par>
                                <p:cTn id="333" presetID="23" presetClass="entr" presetSubtype="272" fill="hold" grpId="0" nodeType="clickEffect">
                                  <p:stCondLst>
                                    <p:cond delay="0"/>
                                  </p:stCondLst>
                                  <p:childTnLst>
                                    <p:set>
                                      <p:cBhvr>
                                        <p:cTn id="334" dur="1" fill="hold">
                                          <p:stCondLst>
                                            <p:cond delay="0"/>
                                          </p:stCondLst>
                                        </p:cTn>
                                        <p:tgtEl>
                                          <p:spTgt spid="8">
                                            <p:txEl>
                                              <p:pRg st="2" end="2"/>
                                            </p:txEl>
                                          </p:spTgt>
                                        </p:tgtEl>
                                        <p:attrNameLst>
                                          <p:attrName>style.visibility</p:attrName>
                                        </p:attrNameLst>
                                      </p:cBhvr>
                                      <p:to>
                                        <p:strVal val="visible"/>
                                      </p:to>
                                    </p:set>
                                    <p:anim calcmode="lin" valueType="num">
                                      <p:cBhvr>
                                        <p:cTn id="335" dur="500" fill="hold"/>
                                        <p:tgtEl>
                                          <p:spTgt spid="8">
                                            <p:txEl>
                                              <p:pRg st="2" end="2"/>
                                            </p:txEl>
                                          </p:spTgt>
                                        </p:tgtEl>
                                        <p:attrNameLst>
                                          <p:attrName>ppt_w</p:attrName>
                                        </p:attrNameLst>
                                      </p:cBhvr>
                                      <p:tavLst>
                                        <p:tav tm="0">
                                          <p:val>
                                            <p:strVal val="2/3*#ppt_w"/>
                                          </p:val>
                                        </p:tav>
                                        <p:tav tm="100000">
                                          <p:val>
                                            <p:strVal val="#ppt_w"/>
                                          </p:val>
                                        </p:tav>
                                      </p:tavLst>
                                    </p:anim>
                                    <p:anim calcmode="lin" valueType="num">
                                      <p:cBhvr>
                                        <p:cTn id="336" dur="500" fill="hold"/>
                                        <p:tgtEl>
                                          <p:spTgt spid="8">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337" fill="hold">
                      <p:stCondLst>
                        <p:cond delay="indefinite"/>
                      </p:stCondLst>
                      <p:childTnLst>
                        <p:par>
                          <p:cTn id="338" fill="hold">
                            <p:stCondLst>
                              <p:cond delay="0"/>
                            </p:stCondLst>
                            <p:childTnLst>
                              <p:par>
                                <p:cTn id="339" presetID="23" presetClass="entr" presetSubtype="272" fill="hold" grpId="0" nodeType="clickEffect">
                                  <p:stCondLst>
                                    <p:cond delay="0"/>
                                  </p:stCondLst>
                                  <p:childTnLst>
                                    <p:set>
                                      <p:cBhvr>
                                        <p:cTn id="340" dur="1" fill="hold">
                                          <p:stCondLst>
                                            <p:cond delay="0"/>
                                          </p:stCondLst>
                                        </p:cTn>
                                        <p:tgtEl>
                                          <p:spTgt spid="8">
                                            <p:txEl>
                                              <p:pRg st="3" end="3"/>
                                            </p:txEl>
                                          </p:spTgt>
                                        </p:tgtEl>
                                        <p:attrNameLst>
                                          <p:attrName>style.visibility</p:attrName>
                                        </p:attrNameLst>
                                      </p:cBhvr>
                                      <p:to>
                                        <p:strVal val="visible"/>
                                      </p:to>
                                    </p:set>
                                    <p:anim calcmode="lin" valueType="num">
                                      <p:cBhvr>
                                        <p:cTn id="341" dur="500" fill="hold"/>
                                        <p:tgtEl>
                                          <p:spTgt spid="8">
                                            <p:txEl>
                                              <p:pRg st="3" end="3"/>
                                            </p:txEl>
                                          </p:spTgt>
                                        </p:tgtEl>
                                        <p:attrNameLst>
                                          <p:attrName>ppt_w</p:attrName>
                                        </p:attrNameLst>
                                      </p:cBhvr>
                                      <p:tavLst>
                                        <p:tav tm="0">
                                          <p:val>
                                            <p:strVal val="2/3*#ppt_w"/>
                                          </p:val>
                                        </p:tav>
                                        <p:tav tm="100000">
                                          <p:val>
                                            <p:strVal val="#ppt_w"/>
                                          </p:val>
                                        </p:tav>
                                      </p:tavLst>
                                    </p:anim>
                                    <p:anim calcmode="lin" valueType="num">
                                      <p:cBhvr>
                                        <p:cTn id="342" dur="500" fill="hold"/>
                                        <p:tgtEl>
                                          <p:spTgt spid="8">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343" fill="hold">
                      <p:stCondLst>
                        <p:cond delay="indefinite"/>
                      </p:stCondLst>
                      <p:childTnLst>
                        <p:par>
                          <p:cTn id="344" fill="hold">
                            <p:stCondLst>
                              <p:cond delay="0"/>
                            </p:stCondLst>
                            <p:childTnLst>
                              <p:par>
                                <p:cTn id="345" presetID="23" presetClass="entr" presetSubtype="272" fill="hold" grpId="0" nodeType="clickEffect">
                                  <p:stCondLst>
                                    <p:cond delay="0"/>
                                  </p:stCondLst>
                                  <p:childTnLst>
                                    <p:set>
                                      <p:cBhvr>
                                        <p:cTn id="346" dur="1" fill="hold">
                                          <p:stCondLst>
                                            <p:cond delay="0"/>
                                          </p:stCondLst>
                                        </p:cTn>
                                        <p:tgtEl>
                                          <p:spTgt spid="8">
                                            <p:txEl>
                                              <p:pRg st="4" end="4"/>
                                            </p:txEl>
                                          </p:spTgt>
                                        </p:tgtEl>
                                        <p:attrNameLst>
                                          <p:attrName>style.visibility</p:attrName>
                                        </p:attrNameLst>
                                      </p:cBhvr>
                                      <p:to>
                                        <p:strVal val="visible"/>
                                      </p:to>
                                    </p:set>
                                    <p:anim calcmode="lin" valueType="num">
                                      <p:cBhvr>
                                        <p:cTn id="347" dur="500" fill="hold"/>
                                        <p:tgtEl>
                                          <p:spTgt spid="8">
                                            <p:txEl>
                                              <p:pRg st="4" end="4"/>
                                            </p:txEl>
                                          </p:spTgt>
                                        </p:tgtEl>
                                        <p:attrNameLst>
                                          <p:attrName>ppt_w</p:attrName>
                                        </p:attrNameLst>
                                      </p:cBhvr>
                                      <p:tavLst>
                                        <p:tav tm="0">
                                          <p:val>
                                            <p:strVal val="2/3*#ppt_w"/>
                                          </p:val>
                                        </p:tav>
                                        <p:tav tm="100000">
                                          <p:val>
                                            <p:strVal val="#ppt_w"/>
                                          </p:val>
                                        </p:tav>
                                      </p:tavLst>
                                    </p:anim>
                                    <p:anim calcmode="lin" valueType="num">
                                      <p:cBhvr>
                                        <p:cTn id="348" dur="500" fill="hold"/>
                                        <p:tgtEl>
                                          <p:spTgt spid="8">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49" fill="hold">
                      <p:stCondLst>
                        <p:cond delay="indefinite"/>
                      </p:stCondLst>
                      <p:childTnLst>
                        <p:par>
                          <p:cTn id="350" fill="hold">
                            <p:stCondLst>
                              <p:cond delay="0"/>
                            </p:stCondLst>
                            <p:childTnLst>
                              <p:par>
                                <p:cTn id="351" presetID="23" presetClass="entr" presetSubtype="272" fill="hold" grpId="0" nodeType="clickEffect">
                                  <p:stCondLst>
                                    <p:cond delay="0"/>
                                  </p:stCondLst>
                                  <p:childTnLst>
                                    <p:set>
                                      <p:cBhvr>
                                        <p:cTn id="352" dur="1" fill="hold">
                                          <p:stCondLst>
                                            <p:cond delay="0"/>
                                          </p:stCondLst>
                                        </p:cTn>
                                        <p:tgtEl>
                                          <p:spTgt spid="8">
                                            <p:txEl>
                                              <p:pRg st="5" end="5"/>
                                            </p:txEl>
                                          </p:spTgt>
                                        </p:tgtEl>
                                        <p:attrNameLst>
                                          <p:attrName>style.visibility</p:attrName>
                                        </p:attrNameLst>
                                      </p:cBhvr>
                                      <p:to>
                                        <p:strVal val="visible"/>
                                      </p:to>
                                    </p:set>
                                    <p:anim calcmode="lin" valueType="num">
                                      <p:cBhvr>
                                        <p:cTn id="353" dur="500" fill="hold"/>
                                        <p:tgtEl>
                                          <p:spTgt spid="8">
                                            <p:txEl>
                                              <p:pRg st="5" end="5"/>
                                            </p:txEl>
                                          </p:spTgt>
                                        </p:tgtEl>
                                        <p:attrNameLst>
                                          <p:attrName>ppt_w</p:attrName>
                                        </p:attrNameLst>
                                      </p:cBhvr>
                                      <p:tavLst>
                                        <p:tav tm="0">
                                          <p:val>
                                            <p:strVal val="2/3*#ppt_w"/>
                                          </p:val>
                                        </p:tav>
                                        <p:tav tm="100000">
                                          <p:val>
                                            <p:strVal val="#ppt_w"/>
                                          </p:val>
                                        </p:tav>
                                      </p:tavLst>
                                    </p:anim>
                                    <p:anim calcmode="lin" valueType="num">
                                      <p:cBhvr>
                                        <p:cTn id="354" dur="500" fill="hold"/>
                                        <p:tgtEl>
                                          <p:spTgt spid="8">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55" fill="hold">
                      <p:stCondLst>
                        <p:cond delay="indefinite"/>
                      </p:stCondLst>
                      <p:childTnLst>
                        <p:par>
                          <p:cTn id="356" fill="hold">
                            <p:stCondLst>
                              <p:cond delay="0"/>
                            </p:stCondLst>
                            <p:childTnLst>
                              <p:par>
                                <p:cTn id="357" presetID="23" presetClass="entr" presetSubtype="272" fill="hold" grpId="0" nodeType="clickEffect">
                                  <p:stCondLst>
                                    <p:cond delay="0"/>
                                  </p:stCondLst>
                                  <p:childTnLst>
                                    <p:set>
                                      <p:cBhvr>
                                        <p:cTn id="358" dur="1" fill="hold">
                                          <p:stCondLst>
                                            <p:cond delay="0"/>
                                          </p:stCondLst>
                                        </p:cTn>
                                        <p:tgtEl>
                                          <p:spTgt spid="8">
                                            <p:txEl>
                                              <p:pRg st="6" end="6"/>
                                            </p:txEl>
                                          </p:spTgt>
                                        </p:tgtEl>
                                        <p:attrNameLst>
                                          <p:attrName>style.visibility</p:attrName>
                                        </p:attrNameLst>
                                      </p:cBhvr>
                                      <p:to>
                                        <p:strVal val="visible"/>
                                      </p:to>
                                    </p:set>
                                    <p:anim calcmode="lin" valueType="num">
                                      <p:cBhvr>
                                        <p:cTn id="359" dur="500" fill="hold"/>
                                        <p:tgtEl>
                                          <p:spTgt spid="8">
                                            <p:txEl>
                                              <p:pRg st="6" end="6"/>
                                            </p:txEl>
                                          </p:spTgt>
                                        </p:tgtEl>
                                        <p:attrNameLst>
                                          <p:attrName>ppt_w</p:attrName>
                                        </p:attrNameLst>
                                      </p:cBhvr>
                                      <p:tavLst>
                                        <p:tav tm="0">
                                          <p:val>
                                            <p:strVal val="2/3*#ppt_w"/>
                                          </p:val>
                                        </p:tav>
                                        <p:tav tm="100000">
                                          <p:val>
                                            <p:strVal val="#ppt_w"/>
                                          </p:val>
                                        </p:tav>
                                      </p:tavLst>
                                    </p:anim>
                                    <p:anim calcmode="lin" valueType="num">
                                      <p:cBhvr>
                                        <p:cTn id="360" dur="500" fill="hold"/>
                                        <p:tgtEl>
                                          <p:spTgt spid="8">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361" fill="hold">
                      <p:stCondLst>
                        <p:cond delay="indefinite"/>
                      </p:stCondLst>
                      <p:childTnLst>
                        <p:par>
                          <p:cTn id="362" fill="hold">
                            <p:stCondLst>
                              <p:cond delay="0"/>
                            </p:stCondLst>
                            <p:childTnLst>
                              <p:par>
                                <p:cTn id="363" presetID="23" presetClass="entr" presetSubtype="272" fill="hold" grpId="0" nodeType="clickEffect">
                                  <p:stCondLst>
                                    <p:cond delay="0"/>
                                  </p:stCondLst>
                                  <p:childTnLst>
                                    <p:set>
                                      <p:cBhvr>
                                        <p:cTn id="364" dur="1" fill="hold">
                                          <p:stCondLst>
                                            <p:cond delay="0"/>
                                          </p:stCondLst>
                                        </p:cTn>
                                        <p:tgtEl>
                                          <p:spTgt spid="8">
                                            <p:txEl>
                                              <p:pRg st="7" end="7"/>
                                            </p:txEl>
                                          </p:spTgt>
                                        </p:tgtEl>
                                        <p:attrNameLst>
                                          <p:attrName>style.visibility</p:attrName>
                                        </p:attrNameLst>
                                      </p:cBhvr>
                                      <p:to>
                                        <p:strVal val="visible"/>
                                      </p:to>
                                    </p:set>
                                    <p:anim calcmode="lin" valueType="num">
                                      <p:cBhvr>
                                        <p:cTn id="365" dur="500" fill="hold"/>
                                        <p:tgtEl>
                                          <p:spTgt spid="8">
                                            <p:txEl>
                                              <p:pRg st="7" end="7"/>
                                            </p:txEl>
                                          </p:spTgt>
                                        </p:tgtEl>
                                        <p:attrNameLst>
                                          <p:attrName>ppt_w</p:attrName>
                                        </p:attrNameLst>
                                      </p:cBhvr>
                                      <p:tavLst>
                                        <p:tav tm="0">
                                          <p:val>
                                            <p:strVal val="2/3*#ppt_w"/>
                                          </p:val>
                                        </p:tav>
                                        <p:tav tm="100000">
                                          <p:val>
                                            <p:strVal val="#ppt_w"/>
                                          </p:val>
                                        </p:tav>
                                      </p:tavLst>
                                    </p:anim>
                                    <p:anim calcmode="lin" valueType="num">
                                      <p:cBhvr>
                                        <p:cTn id="366" dur="500" fill="hold"/>
                                        <p:tgtEl>
                                          <p:spTgt spid="8">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367" fill="hold">
                      <p:stCondLst>
                        <p:cond delay="indefinite"/>
                      </p:stCondLst>
                      <p:childTnLst>
                        <p:par>
                          <p:cTn id="368" fill="hold">
                            <p:stCondLst>
                              <p:cond delay="0"/>
                            </p:stCondLst>
                            <p:childTnLst>
                              <p:par>
                                <p:cTn id="369" presetID="23" presetClass="entr" presetSubtype="272" fill="hold" grpId="0" nodeType="clickEffect">
                                  <p:stCondLst>
                                    <p:cond delay="0"/>
                                  </p:stCondLst>
                                  <p:childTnLst>
                                    <p:set>
                                      <p:cBhvr>
                                        <p:cTn id="370" dur="1" fill="hold">
                                          <p:stCondLst>
                                            <p:cond delay="0"/>
                                          </p:stCondLst>
                                        </p:cTn>
                                        <p:tgtEl>
                                          <p:spTgt spid="8">
                                            <p:txEl>
                                              <p:pRg st="8" end="8"/>
                                            </p:txEl>
                                          </p:spTgt>
                                        </p:tgtEl>
                                        <p:attrNameLst>
                                          <p:attrName>style.visibility</p:attrName>
                                        </p:attrNameLst>
                                      </p:cBhvr>
                                      <p:to>
                                        <p:strVal val="visible"/>
                                      </p:to>
                                    </p:set>
                                    <p:anim calcmode="lin" valueType="num">
                                      <p:cBhvr>
                                        <p:cTn id="371" dur="500" fill="hold"/>
                                        <p:tgtEl>
                                          <p:spTgt spid="8">
                                            <p:txEl>
                                              <p:pRg st="8" end="8"/>
                                            </p:txEl>
                                          </p:spTgt>
                                        </p:tgtEl>
                                        <p:attrNameLst>
                                          <p:attrName>ppt_w</p:attrName>
                                        </p:attrNameLst>
                                      </p:cBhvr>
                                      <p:tavLst>
                                        <p:tav tm="0">
                                          <p:val>
                                            <p:strVal val="2/3*#ppt_w"/>
                                          </p:val>
                                        </p:tav>
                                        <p:tav tm="100000">
                                          <p:val>
                                            <p:strVal val="#ppt_w"/>
                                          </p:val>
                                        </p:tav>
                                      </p:tavLst>
                                    </p:anim>
                                    <p:anim calcmode="lin" valueType="num">
                                      <p:cBhvr>
                                        <p:cTn id="372" dur="500" fill="hold"/>
                                        <p:tgtEl>
                                          <p:spTgt spid="8">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373" fill="hold">
                      <p:stCondLst>
                        <p:cond delay="indefinite"/>
                      </p:stCondLst>
                      <p:childTnLst>
                        <p:par>
                          <p:cTn id="374" fill="hold">
                            <p:stCondLst>
                              <p:cond delay="0"/>
                            </p:stCondLst>
                            <p:childTnLst>
                              <p:par>
                                <p:cTn id="375" presetID="23" presetClass="entr" presetSubtype="272" fill="hold" grpId="0" nodeType="clickEffect">
                                  <p:stCondLst>
                                    <p:cond delay="0"/>
                                  </p:stCondLst>
                                  <p:childTnLst>
                                    <p:set>
                                      <p:cBhvr>
                                        <p:cTn id="376" dur="1" fill="hold">
                                          <p:stCondLst>
                                            <p:cond delay="0"/>
                                          </p:stCondLst>
                                        </p:cTn>
                                        <p:tgtEl>
                                          <p:spTgt spid="8">
                                            <p:txEl>
                                              <p:pRg st="9" end="9"/>
                                            </p:txEl>
                                          </p:spTgt>
                                        </p:tgtEl>
                                        <p:attrNameLst>
                                          <p:attrName>style.visibility</p:attrName>
                                        </p:attrNameLst>
                                      </p:cBhvr>
                                      <p:to>
                                        <p:strVal val="visible"/>
                                      </p:to>
                                    </p:set>
                                    <p:anim calcmode="lin" valueType="num">
                                      <p:cBhvr>
                                        <p:cTn id="377" dur="500" fill="hold"/>
                                        <p:tgtEl>
                                          <p:spTgt spid="8">
                                            <p:txEl>
                                              <p:pRg st="9" end="9"/>
                                            </p:txEl>
                                          </p:spTgt>
                                        </p:tgtEl>
                                        <p:attrNameLst>
                                          <p:attrName>ppt_w</p:attrName>
                                        </p:attrNameLst>
                                      </p:cBhvr>
                                      <p:tavLst>
                                        <p:tav tm="0">
                                          <p:val>
                                            <p:strVal val="2/3*#ppt_w"/>
                                          </p:val>
                                        </p:tav>
                                        <p:tav tm="100000">
                                          <p:val>
                                            <p:strVal val="#ppt_w"/>
                                          </p:val>
                                        </p:tav>
                                      </p:tavLst>
                                    </p:anim>
                                    <p:anim calcmode="lin" valueType="num">
                                      <p:cBhvr>
                                        <p:cTn id="378" dur="500" fill="hold"/>
                                        <p:tgtEl>
                                          <p:spTgt spid="8">
                                            <p:txEl>
                                              <p:pRg st="9" end="9"/>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build="p" animBg="1" autoUpdateAnimBg="0"/>
      <p:bldP spid="2" grpId="0" build="p" animBg="1" autoUpdateAnimBg="0"/>
      <p:bldP spid="3" grpId="0" build="p" animBg="1" autoUpdateAnimBg="0"/>
      <p:bldP spid="7" grpId="0" build="p" animBg="1" autoUpdateAnimBg="0"/>
      <p:bldP spid="8" grpId="0" build="p"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395536" y="1052736"/>
            <a:ext cx="8496944" cy="580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628650" indent="-628650" eaLnBrk="1" hangingPunct="1">
              <a:lnSpc>
                <a:spcPct val="85000"/>
              </a:lnSpc>
              <a:spcBef>
                <a:spcPts val="12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① 自分が「こうしたい」と強く考える「未来の出来事」、「こうあって欲しい」と願う未来の社会を、心に描く</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② 手持ちの手段や、現実的なステップから、順を踏んで考えることはしない</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③ そこで思い描いた未来から逆に振り返って、そこに行くため何をするか、</a:t>
            </a:r>
            <a:r>
              <a:rPr lang="ja-JP" altLang="en-US" sz="4000" u="sng" dirty="0">
                <a:solidFill>
                  <a:srgbClr val="663300"/>
                </a:solidFill>
                <a:latin typeface="UD デジタル 教科書体 NK-B" panose="02020700000000000000" pitchFamily="18" charset="-128"/>
                <a:ea typeface="UD デジタル 教科書体 NK-B" panose="02020700000000000000" pitchFamily="18" charset="-128"/>
              </a:rPr>
              <a:t>何をしないか</a:t>
            </a: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、を決めていく</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④ 新たな事態が起きた場合も、未来　から振り返って、今の対応を決める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p:txBody>
      </p:sp>
      <p:sp>
        <p:nvSpPr>
          <p:cNvPr id="3" name="Text Box 2">
            <a:extLst>
              <a:ext uri="{FF2B5EF4-FFF2-40B4-BE49-F238E27FC236}">
                <a16:creationId xmlns:a16="http://schemas.microsoft.com/office/drawing/2014/main" id="{431E95B4-549D-8A9B-31F5-85717E817675}"/>
              </a:ext>
            </a:extLst>
          </p:cNvPr>
          <p:cNvSpPr txBox="1">
            <a:spLocks noChangeArrowheads="1"/>
          </p:cNvSpPr>
          <p:nvPr/>
        </p:nvSpPr>
        <p:spPr bwMode="auto">
          <a:xfrm>
            <a:off x="89693" y="223598"/>
            <a:ext cx="89646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“バックキャスティング”で考える</a:t>
            </a:r>
            <a:endParaRPr lang="en-US" altLang="ja-JP" sz="3600" u="sng"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73668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179512" y="764704"/>
            <a:ext cx="8784976" cy="62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628650" indent="-628650" eaLnBrk="1" hangingPunct="1">
              <a:lnSpc>
                <a:spcPct val="85000"/>
              </a:lnSpc>
              <a:spcBef>
                <a:spcPts val="12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① 戦後日本： 平和産業の技術力で　　国際社会の中で名誉ある地位を得る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② 大谷翔平： 大リーグで二刀流をする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60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イチロー： 野球の走攻守を極める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60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松井秀喜： チームを世界一にする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③ 日本サッカー協会： ２０５０年までにサッカーワールドカップで優勝する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④ 広島・長崎： 最後の被爆地になる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番外</a:t>
            </a:r>
            <a:r>
              <a:rPr lang="en-US" altLang="ja-JP" sz="2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藻谷</a:t>
            </a:r>
            <a:r>
              <a:rPr lang="en-US" altLang="ja-JP" sz="2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① 日本中・世界中を旅行できる仕事をする</a:t>
            </a:r>
            <a:endParaRPr lang="en-US" altLang="ja-JP" sz="28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0"/>
              </a:spcBef>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② 少しでも多くの「事実」を知る立場になる</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0"/>
              </a:spcBef>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③ 間違った選択をする組織や社会を減らす</a:t>
            </a:r>
            <a:endParaRPr lang="en-US" altLang="ja-JP" sz="2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3" name="Text Box 2">
            <a:extLst>
              <a:ext uri="{FF2B5EF4-FFF2-40B4-BE49-F238E27FC236}">
                <a16:creationId xmlns:a16="http://schemas.microsoft.com/office/drawing/2014/main" id="{431E95B4-549D-8A9B-31F5-85717E817675}"/>
              </a:ext>
            </a:extLst>
          </p:cNvPr>
          <p:cNvSpPr txBox="1">
            <a:spLocks noChangeArrowheads="1"/>
          </p:cNvSpPr>
          <p:nvPr/>
        </p:nvSpPr>
        <p:spPr bwMode="auto">
          <a:xfrm>
            <a:off x="89693" y="-27384"/>
            <a:ext cx="89646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“バックキャスティング”の実例</a:t>
            </a:r>
            <a:endParaRPr lang="en-US" altLang="ja-JP" sz="3600" u="sng"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63712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5" end="5"/>
                                            </p:txEl>
                                          </p:spTgt>
                                        </p:tgtEl>
                                        <p:attrNameLst>
                                          <p:attrName>style.visibility</p:attrName>
                                        </p:attrNameLst>
                                      </p:cBhvr>
                                      <p:to>
                                        <p:strVal val="visible"/>
                                      </p:to>
                                    </p:set>
                                    <p:animEffect transition="in" filter="wipe(left)">
                                      <p:cBhvr>
                                        <p:cTn id="32" dur="500"/>
                                        <p:tgtEl>
                                          <p:spTgt spid="33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443">
                                            <p:txEl>
                                              <p:pRg st="6" end="6"/>
                                            </p:txEl>
                                          </p:spTgt>
                                        </p:tgtEl>
                                        <p:attrNameLst>
                                          <p:attrName>style.visibility</p:attrName>
                                        </p:attrNameLst>
                                      </p:cBhvr>
                                      <p:to>
                                        <p:strVal val="visible"/>
                                      </p:to>
                                    </p:set>
                                    <p:animEffect transition="in" filter="wipe(left)">
                                      <p:cBhvr>
                                        <p:cTn id="37" dur="500"/>
                                        <p:tgtEl>
                                          <p:spTgt spid="3389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89443">
                                            <p:txEl>
                                              <p:pRg st="7" end="7"/>
                                            </p:txEl>
                                          </p:spTgt>
                                        </p:tgtEl>
                                        <p:attrNameLst>
                                          <p:attrName>style.visibility</p:attrName>
                                        </p:attrNameLst>
                                      </p:cBhvr>
                                      <p:to>
                                        <p:strVal val="visible"/>
                                      </p:to>
                                    </p:set>
                                    <p:animEffect transition="in" filter="wipe(left)">
                                      <p:cBhvr>
                                        <p:cTn id="42" dur="500"/>
                                        <p:tgtEl>
                                          <p:spTgt spid="3389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89443">
                                            <p:txEl>
                                              <p:pRg st="8" end="8"/>
                                            </p:txEl>
                                          </p:spTgt>
                                        </p:tgtEl>
                                        <p:attrNameLst>
                                          <p:attrName>style.visibility</p:attrName>
                                        </p:attrNameLst>
                                      </p:cBhvr>
                                      <p:to>
                                        <p:strVal val="visible"/>
                                      </p:to>
                                    </p:set>
                                    <p:animEffect transition="in" filter="wipe(left)">
                                      <p:cBhvr>
                                        <p:cTn id="47" dur="500"/>
                                        <p:tgtEl>
                                          <p:spTgt spid="3389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43" name="Text Box 3">
            <a:extLst>
              <a:ext uri="{FF2B5EF4-FFF2-40B4-BE49-F238E27FC236}">
                <a16:creationId xmlns:a16="http://schemas.microsoft.com/office/drawing/2014/main" id="{B6294455-3018-40A5-89B8-C1F6EC3ECCE9}"/>
              </a:ext>
            </a:extLst>
          </p:cNvPr>
          <p:cNvSpPr txBox="1">
            <a:spLocks noChangeArrowheads="1"/>
          </p:cNvSpPr>
          <p:nvPr/>
        </p:nvSpPr>
        <p:spPr bwMode="auto">
          <a:xfrm>
            <a:off x="179512" y="764704"/>
            <a:ext cx="8784976" cy="62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071563"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25095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30338"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628650" indent="-628650" eaLnBrk="1" hangingPunct="1">
              <a:lnSpc>
                <a:spcPct val="85000"/>
              </a:lnSpc>
              <a:spcBef>
                <a:spcPts val="12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① 戦後日本： 平和産業の技術力で　　国際社会の中で名誉ある地位を得る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② 大谷翔平： 大リーグで二刀流をする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60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イチロー： 野球の走攻守を極める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600"/>
              </a:spcBef>
              <a:buFontTx/>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006699"/>
                </a:solidFill>
                <a:latin typeface="UD デジタル 教科書体 NK-B" panose="02020700000000000000" pitchFamily="18" charset="-128"/>
                <a:ea typeface="UD デジタル 教科書体 NK-B" panose="02020700000000000000" pitchFamily="18" charset="-128"/>
              </a:rPr>
              <a:t> </a:t>
            </a: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松井秀喜： チームを世界一にする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FontTx/>
              <a:buNone/>
            </a:pPr>
            <a:r>
              <a:rPr lang="ja-JP" altLang="en-US" sz="4000" dirty="0">
                <a:solidFill>
                  <a:srgbClr val="663300"/>
                </a:solidFill>
                <a:latin typeface="UD デジタル 教科書体 NK-B" panose="02020700000000000000" pitchFamily="18" charset="-128"/>
                <a:ea typeface="UD デジタル 教科書体 NK-B" panose="02020700000000000000" pitchFamily="18" charset="-128"/>
              </a:rPr>
              <a:t>③ 日本サッカー協会： ２０５０年までにサッカーワールドカップで優勝する</a:t>
            </a:r>
            <a:endParaRPr lang="en-US" altLang="ja-JP" sz="40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None/>
            </a:pPr>
            <a:r>
              <a:rPr lang="ja-JP" altLang="en-US" sz="4000" dirty="0">
                <a:solidFill>
                  <a:srgbClr val="006699"/>
                </a:solidFill>
                <a:latin typeface="UD デジタル 教科書体 NK-B" panose="02020700000000000000" pitchFamily="18" charset="-128"/>
                <a:ea typeface="UD デジタル 教科書体 NK-B" panose="02020700000000000000" pitchFamily="18" charset="-128"/>
              </a:rPr>
              <a:t>④ 広島・長崎： 最後の被爆地になる</a:t>
            </a:r>
            <a:endParaRPr lang="en-US" altLang="ja-JP" sz="4000" dirty="0">
              <a:solidFill>
                <a:srgbClr val="006699"/>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1200"/>
              </a:spcBef>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番外</a:t>
            </a:r>
            <a:r>
              <a:rPr lang="en-US" altLang="ja-JP" sz="2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藻谷</a:t>
            </a:r>
            <a:r>
              <a:rPr lang="en-US" altLang="ja-JP" sz="2800" dirty="0">
                <a:solidFill>
                  <a:srgbClr val="6633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① 日本中・世界中を旅行できる仕事をする</a:t>
            </a:r>
            <a:endParaRPr lang="en-US" altLang="ja-JP" sz="2800"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0"/>
              </a:spcBef>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② 少しでも多くの「事実」を知る立場になる</a:t>
            </a:r>
            <a:r>
              <a:rPr lang="ja-JP" altLang="en-US" dirty="0">
                <a:solidFill>
                  <a:srgbClr val="663300"/>
                </a:solidFill>
                <a:latin typeface="UD デジタル 教科書体 NK-B" panose="02020700000000000000" pitchFamily="18" charset="-128"/>
                <a:ea typeface="UD デジタル 教科書体 NK-B" panose="02020700000000000000" pitchFamily="18" charset="-128"/>
              </a:rPr>
              <a:t> </a:t>
            </a:r>
            <a:endParaRPr lang="en-US" altLang="ja-JP" dirty="0">
              <a:solidFill>
                <a:srgbClr val="663300"/>
              </a:solidFill>
              <a:latin typeface="UD デジタル 教科書体 NK-B" panose="02020700000000000000" pitchFamily="18" charset="-128"/>
              <a:ea typeface="UD デジタル 教科書体 NK-B" panose="02020700000000000000" pitchFamily="18" charset="-128"/>
            </a:endParaRPr>
          </a:p>
          <a:p>
            <a:pPr marL="628650" indent="-628650" eaLnBrk="1" hangingPunct="1">
              <a:lnSpc>
                <a:spcPct val="85000"/>
              </a:lnSpc>
              <a:spcBef>
                <a:spcPts val="0"/>
              </a:spcBef>
              <a:buNone/>
            </a:pP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000" dirty="0">
                <a:solidFill>
                  <a:srgbClr val="663300"/>
                </a:solidFill>
                <a:latin typeface="UD デジタル 教科書体 NK-B" panose="02020700000000000000" pitchFamily="18" charset="-128"/>
                <a:ea typeface="UD デジタル 教科書体 NK-B" panose="02020700000000000000" pitchFamily="18" charset="-128"/>
              </a:rPr>
              <a:t> </a:t>
            </a:r>
            <a:r>
              <a:rPr lang="ja-JP" altLang="en-US" sz="2800" dirty="0">
                <a:solidFill>
                  <a:srgbClr val="663300"/>
                </a:solidFill>
                <a:latin typeface="UD デジタル 教科書体 NK-B" panose="02020700000000000000" pitchFamily="18" charset="-128"/>
                <a:ea typeface="UD デジタル 教科書体 NK-B" panose="02020700000000000000" pitchFamily="18" charset="-128"/>
              </a:rPr>
              <a:t>③ 間違った選択をする組織や社会を減らす</a:t>
            </a:r>
            <a:endParaRPr lang="en-US" altLang="ja-JP" sz="2800" dirty="0">
              <a:solidFill>
                <a:srgbClr val="663300"/>
              </a:solidFill>
              <a:latin typeface="UD デジタル 教科書体 NK-B" panose="02020700000000000000" pitchFamily="18" charset="-128"/>
              <a:ea typeface="UD デジタル 教科書体 NK-B" panose="02020700000000000000" pitchFamily="18" charset="-128"/>
            </a:endParaRPr>
          </a:p>
        </p:txBody>
      </p:sp>
      <p:sp>
        <p:nvSpPr>
          <p:cNvPr id="3" name="Text Box 2">
            <a:extLst>
              <a:ext uri="{FF2B5EF4-FFF2-40B4-BE49-F238E27FC236}">
                <a16:creationId xmlns:a16="http://schemas.microsoft.com/office/drawing/2014/main" id="{431E95B4-549D-8A9B-31F5-85717E817675}"/>
              </a:ext>
            </a:extLst>
          </p:cNvPr>
          <p:cNvSpPr txBox="1">
            <a:spLocks noChangeArrowheads="1"/>
          </p:cNvSpPr>
          <p:nvPr/>
        </p:nvSpPr>
        <p:spPr bwMode="auto">
          <a:xfrm>
            <a:off x="89693" y="-27384"/>
            <a:ext cx="8964613"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0"/>
              </a:spcBef>
              <a:buFontTx/>
              <a:buNone/>
            </a:pPr>
            <a:r>
              <a:rPr lang="ja-JP" altLang="en-US" sz="4800" dirty="0">
                <a:latin typeface="HGP創英角ｺﾞｼｯｸUB" panose="020B0900000000000000" pitchFamily="50" charset="-128"/>
                <a:ea typeface="HGP創英角ｺﾞｼｯｸUB" panose="020B0900000000000000" pitchFamily="50" charset="-128"/>
              </a:rPr>
              <a:t>“バックキャスティング”の実例</a:t>
            </a:r>
            <a:endParaRPr lang="en-US" altLang="ja-JP" sz="3600" u="sng" dirty="0">
              <a:latin typeface="HGP創英角ｺﾞｼｯｸUB" panose="020B0900000000000000" pitchFamily="50" charset="-128"/>
              <a:ea typeface="HGP創英角ｺﾞｼｯｸUB" panose="020B0900000000000000" pitchFamily="50" charset="-128"/>
            </a:endParaRPr>
          </a:p>
        </p:txBody>
      </p:sp>
      <p:sp>
        <p:nvSpPr>
          <p:cNvPr id="4" name="AutoShape 26">
            <a:extLst>
              <a:ext uri="{FF2B5EF4-FFF2-40B4-BE49-F238E27FC236}">
                <a16:creationId xmlns:a16="http://schemas.microsoft.com/office/drawing/2014/main" id="{8188E622-6D58-D9C3-8056-D3419FBEC285}"/>
              </a:ext>
            </a:extLst>
          </p:cNvPr>
          <p:cNvSpPr>
            <a:spLocks noChangeArrowheads="1"/>
          </p:cNvSpPr>
          <p:nvPr/>
        </p:nvSpPr>
        <p:spPr bwMode="auto">
          <a:xfrm>
            <a:off x="64563" y="44624"/>
            <a:ext cx="9043941" cy="6669360"/>
          </a:xfrm>
          <a:prstGeom prst="star24">
            <a:avLst>
              <a:gd name="adj" fmla="val 46787"/>
            </a:avLst>
          </a:prstGeom>
          <a:solidFill>
            <a:srgbClr val="CCFFCC"/>
          </a:solidFill>
          <a:ln w="76200">
            <a:solidFill>
              <a:schemeClr val="tx1"/>
            </a:solidFill>
            <a:miter lim="800000"/>
            <a:headEnd type="none" w="sm" len="sm"/>
            <a:tailEnd type="none" w="sm" len="sm"/>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80000"/>
              </a:lnSpc>
              <a:spcBef>
                <a:spcPts val="1200"/>
              </a:spcBef>
              <a:buFontTx/>
              <a:buNone/>
            </a:pP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3800" dirty="0">
                <a:solidFill>
                  <a:srgbClr val="FF0000"/>
                </a:solidFill>
                <a:latin typeface="UD デジタル 教科書体 NK-B" panose="02020700000000000000" pitchFamily="18" charset="-128"/>
                <a:ea typeface="UD デジタル 教科書体 NK-B" panose="02020700000000000000" pitchFamily="18" charset="-128"/>
              </a:rPr>
              <a:t>江津で満ち足りて暮らし、</a:t>
            </a:r>
            <a:endParaRPr lang="en-US" altLang="ja-JP" sz="38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3800" dirty="0">
                <a:solidFill>
                  <a:srgbClr val="FF0000"/>
                </a:solidFill>
                <a:latin typeface="UD デジタル 教科書体 NK-B" panose="02020700000000000000" pitchFamily="18" charset="-128"/>
                <a:ea typeface="UD デジタル 教科書体 NK-B" panose="02020700000000000000" pitchFamily="18" charset="-128"/>
              </a:rPr>
              <a:t>好きな時に都会や世界で遊ぶ、</a:t>
            </a:r>
            <a:endParaRPr lang="en-US" altLang="ja-JP" sz="38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3800" dirty="0">
                <a:solidFill>
                  <a:srgbClr val="FF0000"/>
                </a:solidFill>
                <a:latin typeface="UD デジタル 教科書体 NK-B" panose="02020700000000000000" pitchFamily="18" charset="-128"/>
                <a:ea typeface="UD デジタル 教科書体 NK-B" panose="02020700000000000000" pitchFamily="18" charset="-128"/>
              </a:rPr>
              <a:t>豊かな未来は、誰でも手にできる。</a:t>
            </a:r>
            <a:endParaRPr lang="en-US" altLang="ja-JP" sz="38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3600" dirty="0">
                <a:solidFill>
                  <a:srgbClr val="990033"/>
                </a:solidFill>
                <a:latin typeface="UD デジタル 教科書体 NK-B" panose="02020700000000000000" pitchFamily="18" charset="-128"/>
                <a:ea typeface="UD デジタル 教科書体 NK-B" panose="02020700000000000000" pitchFamily="18" charset="-128"/>
              </a:rPr>
              <a:t>生活費の高い都会か、退屈な田舎か、</a:t>
            </a:r>
            <a:endParaRPr lang="en-US" altLang="ja-JP" sz="3600" dirty="0">
              <a:solidFill>
                <a:srgbClr val="990033"/>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3600" dirty="0">
                <a:solidFill>
                  <a:srgbClr val="990033"/>
                </a:solidFill>
                <a:latin typeface="UD デジタル 教科書体 NK-B" panose="02020700000000000000" pitchFamily="18" charset="-128"/>
                <a:ea typeface="UD デジタル 教科書体 NK-B" panose="02020700000000000000" pitchFamily="18" charset="-128"/>
              </a:rPr>
              <a:t>二者択一を迫られるのはおかしい。</a:t>
            </a:r>
            <a:endParaRPr lang="en-US" altLang="ja-JP" sz="3600" dirty="0">
              <a:solidFill>
                <a:srgbClr val="990033"/>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3600" dirty="0">
                <a:solidFill>
                  <a:srgbClr val="A50021"/>
                </a:solidFill>
                <a:latin typeface="UD デジタル 教科書体 NK-B" panose="02020700000000000000" pitchFamily="18" charset="-128"/>
                <a:ea typeface="UD デジタル 教科書体 NK-B" panose="02020700000000000000" pitchFamily="18" charset="-128"/>
              </a:rPr>
              <a:t>ワクワクできる田舎は、やれば現実化する。</a:t>
            </a:r>
            <a:endParaRPr lang="en-US" altLang="ja-JP" sz="3600" dirty="0">
              <a:solidFill>
                <a:srgbClr val="A50021"/>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en-US" altLang="ja-JP" sz="3800" dirty="0">
                <a:solidFill>
                  <a:srgbClr val="7030A0"/>
                </a:solidFill>
                <a:latin typeface="UD デジタル 教科書体 NK-B" panose="02020700000000000000" pitchFamily="18" charset="-128"/>
                <a:ea typeface="UD デジタル 教科書体 NK-B" panose="02020700000000000000" pitchFamily="18" charset="-128"/>
              </a:rPr>
              <a:t>I</a:t>
            </a:r>
            <a:r>
              <a:rPr lang="ja-JP" altLang="en-US" sz="3800" dirty="0">
                <a:solidFill>
                  <a:srgbClr val="7030A0"/>
                </a:solidFill>
                <a:latin typeface="UD デジタル 教科書体 NK-B" panose="02020700000000000000" pitchFamily="18" charset="-128"/>
                <a:ea typeface="UD デジタル 教科書体 NK-B" panose="02020700000000000000" pitchFamily="18" charset="-128"/>
              </a:rPr>
              <a:t>ターン人材の活躍の場を増やし、</a:t>
            </a:r>
            <a:endParaRPr lang="en-US" altLang="ja-JP" sz="3800" dirty="0">
              <a:solidFill>
                <a:srgbClr val="7030A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3800" dirty="0">
                <a:solidFill>
                  <a:srgbClr val="7030A0"/>
                </a:solidFill>
                <a:latin typeface="UD デジタル 教科書体 NK-B" panose="02020700000000000000" pitchFamily="18" charset="-128"/>
                <a:ea typeface="UD デジタル 教科書体 NK-B" panose="02020700000000000000" pitchFamily="18" charset="-128"/>
              </a:rPr>
              <a:t>若者を戻し、高齢者を移住させよう。</a:t>
            </a:r>
            <a:endParaRPr lang="en-US" altLang="ja-JP" sz="3800" dirty="0">
              <a:solidFill>
                <a:srgbClr val="7030A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1200"/>
              </a:spcBef>
              <a:buFontTx/>
              <a:buNone/>
            </a:pPr>
            <a:r>
              <a:rPr lang="ja-JP" altLang="en-US" sz="4400" dirty="0">
                <a:solidFill>
                  <a:srgbClr val="FF0000"/>
                </a:solidFill>
                <a:latin typeface="UD デジタル 教科書体 NK-B" panose="02020700000000000000" pitchFamily="18" charset="-128"/>
                <a:ea typeface="UD デジタル 教科書体 NK-B" panose="02020700000000000000" pitchFamily="18" charset="-128"/>
              </a:rPr>
              <a:t>元気な若者と女性に走らせ</a:t>
            </a:r>
            <a:endParaRPr lang="en-US" altLang="ja-JP" sz="44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r>
              <a:rPr lang="ja-JP" altLang="en-US" sz="4400" dirty="0">
                <a:solidFill>
                  <a:srgbClr val="FF0000"/>
                </a:solidFill>
                <a:latin typeface="UD デジタル 教科書体 NK-B" panose="02020700000000000000" pitchFamily="18" charset="-128"/>
                <a:ea typeface="UD デジタル 教科書体 NK-B" panose="02020700000000000000" pitchFamily="18" charset="-128"/>
              </a:rPr>
              <a:t>陰から助けよう！</a:t>
            </a:r>
            <a:endParaRPr lang="en-US" altLang="ja-JP" sz="44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lnSpc>
                <a:spcPct val="80000"/>
              </a:lnSpc>
              <a:spcBef>
                <a:spcPts val="0"/>
              </a:spcBef>
              <a:buFontTx/>
              <a:buNone/>
            </a:pP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27314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443">
                                            <p:txEl>
                                              <p:pRg st="0" end="0"/>
                                            </p:txEl>
                                          </p:spTgt>
                                        </p:tgtEl>
                                        <p:attrNameLst>
                                          <p:attrName>style.visibility</p:attrName>
                                        </p:attrNameLst>
                                      </p:cBhvr>
                                      <p:to>
                                        <p:strVal val="visible"/>
                                      </p:to>
                                    </p:set>
                                    <p:animEffect transition="in" filter="wipe(left)">
                                      <p:cBhvr>
                                        <p:cTn id="7" dur="500"/>
                                        <p:tgtEl>
                                          <p:spTgt spid="33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89443">
                                            <p:txEl>
                                              <p:pRg st="1" end="1"/>
                                            </p:txEl>
                                          </p:spTgt>
                                        </p:tgtEl>
                                        <p:attrNameLst>
                                          <p:attrName>style.visibility</p:attrName>
                                        </p:attrNameLst>
                                      </p:cBhvr>
                                      <p:to>
                                        <p:strVal val="visible"/>
                                      </p:to>
                                    </p:set>
                                    <p:animEffect transition="in" filter="wipe(left)">
                                      <p:cBhvr>
                                        <p:cTn id="12" dur="500"/>
                                        <p:tgtEl>
                                          <p:spTgt spid="3389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9443">
                                            <p:txEl>
                                              <p:pRg st="2" end="2"/>
                                            </p:txEl>
                                          </p:spTgt>
                                        </p:tgtEl>
                                        <p:attrNameLst>
                                          <p:attrName>style.visibility</p:attrName>
                                        </p:attrNameLst>
                                      </p:cBhvr>
                                      <p:to>
                                        <p:strVal val="visible"/>
                                      </p:to>
                                    </p:set>
                                    <p:animEffect transition="in" filter="wipe(left)">
                                      <p:cBhvr>
                                        <p:cTn id="17" dur="500"/>
                                        <p:tgtEl>
                                          <p:spTgt spid="3389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89443">
                                            <p:txEl>
                                              <p:pRg st="3" end="3"/>
                                            </p:txEl>
                                          </p:spTgt>
                                        </p:tgtEl>
                                        <p:attrNameLst>
                                          <p:attrName>style.visibility</p:attrName>
                                        </p:attrNameLst>
                                      </p:cBhvr>
                                      <p:to>
                                        <p:strVal val="visible"/>
                                      </p:to>
                                    </p:set>
                                    <p:animEffect transition="in" filter="wipe(left)">
                                      <p:cBhvr>
                                        <p:cTn id="22" dur="500"/>
                                        <p:tgtEl>
                                          <p:spTgt spid="3389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89443">
                                            <p:txEl>
                                              <p:pRg st="4" end="4"/>
                                            </p:txEl>
                                          </p:spTgt>
                                        </p:tgtEl>
                                        <p:attrNameLst>
                                          <p:attrName>style.visibility</p:attrName>
                                        </p:attrNameLst>
                                      </p:cBhvr>
                                      <p:to>
                                        <p:strVal val="visible"/>
                                      </p:to>
                                    </p:set>
                                    <p:animEffect transition="in" filter="wipe(left)">
                                      <p:cBhvr>
                                        <p:cTn id="27" dur="500"/>
                                        <p:tgtEl>
                                          <p:spTgt spid="3389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89443">
                                            <p:txEl>
                                              <p:pRg st="5" end="5"/>
                                            </p:txEl>
                                          </p:spTgt>
                                        </p:tgtEl>
                                        <p:attrNameLst>
                                          <p:attrName>style.visibility</p:attrName>
                                        </p:attrNameLst>
                                      </p:cBhvr>
                                      <p:to>
                                        <p:strVal val="visible"/>
                                      </p:to>
                                    </p:set>
                                    <p:animEffect transition="in" filter="wipe(left)">
                                      <p:cBhvr>
                                        <p:cTn id="32" dur="500"/>
                                        <p:tgtEl>
                                          <p:spTgt spid="3389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89443">
                                            <p:txEl>
                                              <p:pRg st="6" end="6"/>
                                            </p:txEl>
                                          </p:spTgt>
                                        </p:tgtEl>
                                        <p:attrNameLst>
                                          <p:attrName>style.visibility</p:attrName>
                                        </p:attrNameLst>
                                      </p:cBhvr>
                                      <p:to>
                                        <p:strVal val="visible"/>
                                      </p:to>
                                    </p:set>
                                    <p:animEffect transition="in" filter="wipe(left)">
                                      <p:cBhvr>
                                        <p:cTn id="37" dur="500"/>
                                        <p:tgtEl>
                                          <p:spTgt spid="3389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89443">
                                            <p:txEl>
                                              <p:pRg st="7" end="7"/>
                                            </p:txEl>
                                          </p:spTgt>
                                        </p:tgtEl>
                                        <p:attrNameLst>
                                          <p:attrName>style.visibility</p:attrName>
                                        </p:attrNameLst>
                                      </p:cBhvr>
                                      <p:to>
                                        <p:strVal val="visible"/>
                                      </p:to>
                                    </p:set>
                                    <p:animEffect transition="in" filter="wipe(left)">
                                      <p:cBhvr>
                                        <p:cTn id="42" dur="500"/>
                                        <p:tgtEl>
                                          <p:spTgt spid="3389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89443">
                                            <p:txEl>
                                              <p:pRg st="8" end="8"/>
                                            </p:txEl>
                                          </p:spTgt>
                                        </p:tgtEl>
                                        <p:attrNameLst>
                                          <p:attrName>style.visibility</p:attrName>
                                        </p:attrNameLst>
                                      </p:cBhvr>
                                      <p:to>
                                        <p:strVal val="visible"/>
                                      </p:to>
                                    </p:set>
                                    <p:animEffect transition="in" filter="wipe(left)">
                                      <p:cBhvr>
                                        <p:cTn id="47" dur="500"/>
                                        <p:tgtEl>
                                          <p:spTgt spid="33894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72" fill="hold" grpId="0" nodeType="clickEffect">
                                  <p:stCondLst>
                                    <p:cond delay="0"/>
                                  </p:stCondLst>
                                  <p:childTnLst>
                                    <p:set>
                                      <p:cBhvr>
                                        <p:cTn id="51" dur="1" fill="hold">
                                          <p:stCondLst>
                                            <p:cond delay="0"/>
                                          </p:stCondLst>
                                        </p:cTn>
                                        <p:tgtEl>
                                          <p:spTgt spid="4">
                                            <p:bg/>
                                          </p:spTgt>
                                        </p:tgtEl>
                                        <p:attrNameLst>
                                          <p:attrName>style.visibility</p:attrName>
                                        </p:attrNameLst>
                                      </p:cBhvr>
                                      <p:to>
                                        <p:strVal val="visible"/>
                                      </p:to>
                                    </p:set>
                                    <p:anim calcmode="lin" valueType="num">
                                      <p:cBhvr>
                                        <p:cTn id="52" dur="500" fill="hold"/>
                                        <p:tgtEl>
                                          <p:spTgt spid="4">
                                            <p:bg/>
                                          </p:spTgt>
                                        </p:tgtEl>
                                        <p:attrNameLst>
                                          <p:attrName>ppt_w</p:attrName>
                                        </p:attrNameLst>
                                      </p:cBhvr>
                                      <p:tavLst>
                                        <p:tav tm="0">
                                          <p:val>
                                            <p:strVal val="2/3*#ppt_w"/>
                                          </p:val>
                                        </p:tav>
                                        <p:tav tm="100000">
                                          <p:val>
                                            <p:strVal val="#ppt_w"/>
                                          </p:val>
                                        </p:tav>
                                      </p:tavLst>
                                    </p:anim>
                                    <p:anim calcmode="lin" valueType="num">
                                      <p:cBhvr>
                                        <p:cTn id="53" dur="500" fill="hold"/>
                                        <p:tgtEl>
                                          <p:spTgt spid="4">
                                            <p:bg/>
                                          </p:spTgt>
                                        </p:tgtEl>
                                        <p:attrNameLst>
                                          <p:attrName>ppt_h</p:attrName>
                                        </p:attrNameLst>
                                      </p:cBhvr>
                                      <p:tavLst>
                                        <p:tav tm="0">
                                          <p:val>
                                            <p:strVal val="2/3*#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272" fill="hold" grpId="0"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 calcmode="lin" valueType="num">
                                      <p:cBhvr>
                                        <p:cTn id="58" dur="500" fill="hold"/>
                                        <p:tgtEl>
                                          <p:spTgt spid="4">
                                            <p:txEl>
                                              <p:pRg st="1" end="1"/>
                                            </p:txEl>
                                          </p:spTgt>
                                        </p:tgtEl>
                                        <p:attrNameLst>
                                          <p:attrName>ppt_w</p:attrName>
                                        </p:attrNameLst>
                                      </p:cBhvr>
                                      <p:tavLst>
                                        <p:tav tm="0">
                                          <p:val>
                                            <p:strVal val="2/3*#ppt_w"/>
                                          </p:val>
                                        </p:tav>
                                        <p:tav tm="100000">
                                          <p:val>
                                            <p:strVal val="#ppt_w"/>
                                          </p:val>
                                        </p:tav>
                                      </p:tavLst>
                                    </p:anim>
                                    <p:anim calcmode="lin" valueType="num">
                                      <p:cBhvr>
                                        <p:cTn id="59" dur="500" fill="hold"/>
                                        <p:tgtEl>
                                          <p:spTgt spid="4">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272" fill="hold" grpId="0"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 calcmode="lin" valueType="num">
                                      <p:cBhvr>
                                        <p:cTn id="64" dur="500" fill="hold"/>
                                        <p:tgtEl>
                                          <p:spTgt spid="4">
                                            <p:txEl>
                                              <p:pRg st="2" end="2"/>
                                            </p:txEl>
                                          </p:spTgt>
                                        </p:tgtEl>
                                        <p:attrNameLst>
                                          <p:attrName>ppt_w</p:attrName>
                                        </p:attrNameLst>
                                      </p:cBhvr>
                                      <p:tavLst>
                                        <p:tav tm="0">
                                          <p:val>
                                            <p:strVal val="2/3*#ppt_w"/>
                                          </p:val>
                                        </p:tav>
                                        <p:tav tm="100000">
                                          <p:val>
                                            <p:strVal val="#ppt_w"/>
                                          </p:val>
                                        </p:tav>
                                      </p:tavLst>
                                    </p:anim>
                                    <p:anim calcmode="lin" valueType="num">
                                      <p:cBhvr>
                                        <p:cTn id="65" dur="500" fill="hold"/>
                                        <p:tgtEl>
                                          <p:spTgt spid="4">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272"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 calcmode="lin" valueType="num">
                                      <p:cBhvr>
                                        <p:cTn id="70" dur="500" fill="hold"/>
                                        <p:tgtEl>
                                          <p:spTgt spid="4">
                                            <p:txEl>
                                              <p:pRg st="3" end="3"/>
                                            </p:txEl>
                                          </p:spTgt>
                                        </p:tgtEl>
                                        <p:attrNameLst>
                                          <p:attrName>ppt_w</p:attrName>
                                        </p:attrNameLst>
                                      </p:cBhvr>
                                      <p:tavLst>
                                        <p:tav tm="0">
                                          <p:val>
                                            <p:strVal val="2/3*#ppt_w"/>
                                          </p:val>
                                        </p:tav>
                                        <p:tav tm="100000">
                                          <p:val>
                                            <p:strVal val="#ppt_w"/>
                                          </p:val>
                                        </p:tav>
                                      </p:tavLst>
                                    </p:anim>
                                    <p:anim calcmode="lin" valueType="num">
                                      <p:cBhvr>
                                        <p:cTn id="71" dur="500" fill="hold"/>
                                        <p:tgtEl>
                                          <p:spTgt spid="4">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272" fill="hold" grpId="0" nodeType="click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 calcmode="lin" valueType="num">
                                      <p:cBhvr>
                                        <p:cTn id="76" dur="500" fill="hold"/>
                                        <p:tgtEl>
                                          <p:spTgt spid="4">
                                            <p:txEl>
                                              <p:pRg st="4" end="4"/>
                                            </p:txEl>
                                          </p:spTgt>
                                        </p:tgtEl>
                                        <p:attrNameLst>
                                          <p:attrName>ppt_w</p:attrName>
                                        </p:attrNameLst>
                                      </p:cBhvr>
                                      <p:tavLst>
                                        <p:tav tm="0">
                                          <p:val>
                                            <p:strVal val="2/3*#ppt_w"/>
                                          </p:val>
                                        </p:tav>
                                        <p:tav tm="100000">
                                          <p:val>
                                            <p:strVal val="#ppt_w"/>
                                          </p:val>
                                        </p:tav>
                                      </p:tavLst>
                                    </p:anim>
                                    <p:anim calcmode="lin" valueType="num">
                                      <p:cBhvr>
                                        <p:cTn id="77" dur="500" fill="hold"/>
                                        <p:tgtEl>
                                          <p:spTgt spid="4">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3" presetClass="entr" presetSubtype="272" fill="hold" grpId="0" nodeType="clickEffect">
                                  <p:stCondLst>
                                    <p:cond delay="0"/>
                                  </p:stCondLst>
                                  <p:childTnLst>
                                    <p:set>
                                      <p:cBhvr>
                                        <p:cTn id="81" dur="1" fill="hold">
                                          <p:stCondLst>
                                            <p:cond delay="0"/>
                                          </p:stCondLst>
                                        </p:cTn>
                                        <p:tgtEl>
                                          <p:spTgt spid="4">
                                            <p:txEl>
                                              <p:pRg st="5" end="5"/>
                                            </p:txEl>
                                          </p:spTgt>
                                        </p:tgtEl>
                                        <p:attrNameLst>
                                          <p:attrName>style.visibility</p:attrName>
                                        </p:attrNameLst>
                                      </p:cBhvr>
                                      <p:to>
                                        <p:strVal val="visible"/>
                                      </p:to>
                                    </p:set>
                                    <p:anim calcmode="lin" valueType="num">
                                      <p:cBhvr>
                                        <p:cTn id="82" dur="500" fill="hold"/>
                                        <p:tgtEl>
                                          <p:spTgt spid="4">
                                            <p:txEl>
                                              <p:pRg st="5" end="5"/>
                                            </p:txEl>
                                          </p:spTgt>
                                        </p:tgtEl>
                                        <p:attrNameLst>
                                          <p:attrName>ppt_w</p:attrName>
                                        </p:attrNameLst>
                                      </p:cBhvr>
                                      <p:tavLst>
                                        <p:tav tm="0">
                                          <p:val>
                                            <p:strVal val="2/3*#ppt_w"/>
                                          </p:val>
                                        </p:tav>
                                        <p:tav tm="100000">
                                          <p:val>
                                            <p:strVal val="#ppt_w"/>
                                          </p:val>
                                        </p:tav>
                                      </p:tavLst>
                                    </p:anim>
                                    <p:anim calcmode="lin" valueType="num">
                                      <p:cBhvr>
                                        <p:cTn id="83" dur="500" fill="hold"/>
                                        <p:tgtEl>
                                          <p:spTgt spid="4">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3" presetClass="entr" presetSubtype="272" fill="hold" grpId="0" nodeType="clickEffect">
                                  <p:stCondLst>
                                    <p:cond delay="0"/>
                                  </p:stCondLst>
                                  <p:childTnLst>
                                    <p:set>
                                      <p:cBhvr>
                                        <p:cTn id="87" dur="1" fill="hold">
                                          <p:stCondLst>
                                            <p:cond delay="0"/>
                                          </p:stCondLst>
                                        </p:cTn>
                                        <p:tgtEl>
                                          <p:spTgt spid="4">
                                            <p:txEl>
                                              <p:pRg st="6" end="6"/>
                                            </p:txEl>
                                          </p:spTgt>
                                        </p:tgtEl>
                                        <p:attrNameLst>
                                          <p:attrName>style.visibility</p:attrName>
                                        </p:attrNameLst>
                                      </p:cBhvr>
                                      <p:to>
                                        <p:strVal val="visible"/>
                                      </p:to>
                                    </p:set>
                                    <p:anim calcmode="lin" valueType="num">
                                      <p:cBhvr>
                                        <p:cTn id="88" dur="500" fill="hold"/>
                                        <p:tgtEl>
                                          <p:spTgt spid="4">
                                            <p:txEl>
                                              <p:pRg st="6" end="6"/>
                                            </p:txEl>
                                          </p:spTgt>
                                        </p:tgtEl>
                                        <p:attrNameLst>
                                          <p:attrName>ppt_w</p:attrName>
                                        </p:attrNameLst>
                                      </p:cBhvr>
                                      <p:tavLst>
                                        <p:tav tm="0">
                                          <p:val>
                                            <p:strVal val="2/3*#ppt_w"/>
                                          </p:val>
                                        </p:tav>
                                        <p:tav tm="100000">
                                          <p:val>
                                            <p:strVal val="#ppt_w"/>
                                          </p:val>
                                        </p:tav>
                                      </p:tavLst>
                                    </p:anim>
                                    <p:anim calcmode="lin" valueType="num">
                                      <p:cBhvr>
                                        <p:cTn id="89" dur="500" fill="hold"/>
                                        <p:tgtEl>
                                          <p:spTgt spid="4">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23" presetClass="entr" presetSubtype="272" fill="hold" grpId="0" nodeType="clickEffect">
                                  <p:stCondLst>
                                    <p:cond delay="0"/>
                                  </p:stCondLst>
                                  <p:childTnLst>
                                    <p:set>
                                      <p:cBhvr>
                                        <p:cTn id="93" dur="1" fill="hold">
                                          <p:stCondLst>
                                            <p:cond delay="0"/>
                                          </p:stCondLst>
                                        </p:cTn>
                                        <p:tgtEl>
                                          <p:spTgt spid="4">
                                            <p:txEl>
                                              <p:pRg st="7" end="7"/>
                                            </p:txEl>
                                          </p:spTgt>
                                        </p:tgtEl>
                                        <p:attrNameLst>
                                          <p:attrName>style.visibility</p:attrName>
                                        </p:attrNameLst>
                                      </p:cBhvr>
                                      <p:to>
                                        <p:strVal val="visible"/>
                                      </p:to>
                                    </p:set>
                                    <p:anim calcmode="lin" valueType="num">
                                      <p:cBhvr>
                                        <p:cTn id="94" dur="500" fill="hold"/>
                                        <p:tgtEl>
                                          <p:spTgt spid="4">
                                            <p:txEl>
                                              <p:pRg st="7" end="7"/>
                                            </p:txEl>
                                          </p:spTgt>
                                        </p:tgtEl>
                                        <p:attrNameLst>
                                          <p:attrName>ppt_w</p:attrName>
                                        </p:attrNameLst>
                                      </p:cBhvr>
                                      <p:tavLst>
                                        <p:tav tm="0">
                                          <p:val>
                                            <p:strVal val="2/3*#ppt_w"/>
                                          </p:val>
                                        </p:tav>
                                        <p:tav tm="100000">
                                          <p:val>
                                            <p:strVal val="#ppt_w"/>
                                          </p:val>
                                        </p:tav>
                                      </p:tavLst>
                                    </p:anim>
                                    <p:anim calcmode="lin" valueType="num">
                                      <p:cBhvr>
                                        <p:cTn id="95" dur="500" fill="hold"/>
                                        <p:tgtEl>
                                          <p:spTgt spid="4">
                                            <p:txEl>
                                              <p:pRg st="7" end="7"/>
                                            </p:txEl>
                                          </p:spTgt>
                                        </p:tgtEl>
                                        <p:attrNameLst>
                                          <p:attrName>ppt_h</p:attrName>
                                        </p:attrNameLst>
                                      </p:cBhvr>
                                      <p:tavLst>
                                        <p:tav tm="0">
                                          <p:val>
                                            <p:strVal val="2/3*#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3" presetClass="entr" presetSubtype="272" fill="hold" grpId="0" nodeType="clickEffect">
                                  <p:stCondLst>
                                    <p:cond delay="0"/>
                                  </p:stCondLst>
                                  <p:childTnLst>
                                    <p:set>
                                      <p:cBhvr>
                                        <p:cTn id="99" dur="1" fill="hold">
                                          <p:stCondLst>
                                            <p:cond delay="0"/>
                                          </p:stCondLst>
                                        </p:cTn>
                                        <p:tgtEl>
                                          <p:spTgt spid="4">
                                            <p:txEl>
                                              <p:pRg st="8" end="8"/>
                                            </p:txEl>
                                          </p:spTgt>
                                        </p:tgtEl>
                                        <p:attrNameLst>
                                          <p:attrName>style.visibility</p:attrName>
                                        </p:attrNameLst>
                                      </p:cBhvr>
                                      <p:to>
                                        <p:strVal val="visible"/>
                                      </p:to>
                                    </p:set>
                                    <p:anim calcmode="lin" valueType="num">
                                      <p:cBhvr>
                                        <p:cTn id="100" dur="500" fill="hold"/>
                                        <p:tgtEl>
                                          <p:spTgt spid="4">
                                            <p:txEl>
                                              <p:pRg st="8" end="8"/>
                                            </p:txEl>
                                          </p:spTgt>
                                        </p:tgtEl>
                                        <p:attrNameLst>
                                          <p:attrName>ppt_w</p:attrName>
                                        </p:attrNameLst>
                                      </p:cBhvr>
                                      <p:tavLst>
                                        <p:tav tm="0">
                                          <p:val>
                                            <p:strVal val="2/3*#ppt_w"/>
                                          </p:val>
                                        </p:tav>
                                        <p:tav tm="100000">
                                          <p:val>
                                            <p:strVal val="#ppt_w"/>
                                          </p:val>
                                        </p:tav>
                                      </p:tavLst>
                                    </p:anim>
                                    <p:anim calcmode="lin" valueType="num">
                                      <p:cBhvr>
                                        <p:cTn id="101" dur="500" fill="hold"/>
                                        <p:tgtEl>
                                          <p:spTgt spid="4">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23" presetClass="entr" presetSubtype="272" fill="hold" grpId="0" nodeType="clickEffect">
                                  <p:stCondLst>
                                    <p:cond delay="0"/>
                                  </p:stCondLst>
                                  <p:childTnLst>
                                    <p:set>
                                      <p:cBhvr>
                                        <p:cTn id="105" dur="1" fill="hold">
                                          <p:stCondLst>
                                            <p:cond delay="0"/>
                                          </p:stCondLst>
                                        </p:cTn>
                                        <p:tgtEl>
                                          <p:spTgt spid="4">
                                            <p:txEl>
                                              <p:pRg st="9" end="9"/>
                                            </p:txEl>
                                          </p:spTgt>
                                        </p:tgtEl>
                                        <p:attrNameLst>
                                          <p:attrName>style.visibility</p:attrName>
                                        </p:attrNameLst>
                                      </p:cBhvr>
                                      <p:to>
                                        <p:strVal val="visible"/>
                                      </p:to>
                                    </p:set>
                                    <p:anim calcmode="lin" valueType="num">
                                      <p:cBhvr>
                                        <p:cTn id="106" dur="500" fill="hold"/>
                                        <p:tgtEl>
                                          <p:spTgt spid="4">
                                            <p:txEl>
                                              <p:pRg st="9" end="9"/>
                                            </p:txEl>
                                          </p:spTgt>
                                        </p:tgtEl>
                                        <p:attrNameLst>
                                          <p:attrName>ppt_w</p:attrName>
                                        </p:attrNameLst>
                                      </p:cBhvr>
                                      <p:tavLst>
                                        <p:tav tm="0">
                                          <p:val>
                                            <p:strVal val="2/3*#ppt_w"/>
                                          </p:val>
                                        </p:tav>
                                        <p:tav tm="100000">
                                          <p:val>
                                            <p:strVal val="#ppt_w"/>
                                          </p:val>
                                        </p:tav>
                                      </p:tavLst>
                                    </p:anim>
                                    <p:anim calcmode="lin" valueType="num">
                                      <p:cBhvr>
                                        <p:cTn id="107" dur="500" fill="hold"/>
                                        <p:tgtEl>
                                          <p:spTgt spid="4">
                                            <p:txEl>
                                              <p:pRg st="9" end="9"/>
                                            </p:txEl>
                                          </p:spTgt>
                                        </p:tgtEl>
                                        <p:attrNameLst>
                                          <p:attrName>ppt_h</p:attrName>
                                        </p:attrNameLst>
                                      </p:cBhvr>
                                      <p:tavLst>
                                        <p:tav tm="0">
                                          <p:val>
                                            <p:strVal val="2/3*#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3" presetClass="entr" presetSubtype="272" fill="hold" grpId="0" nodeType="clickEffect">
                                  <p:stCondLst>
                                    <p:cond delay="0"/>
                                  </p:stCondLst>
                                  <p:childTnLst>
                                    <p:set>
                                      <p:cBhvr>
                                        <p:cTn id="111" dur="1" fill="hold">
                                          <p:stCondLst>
                                            <p:cond delay="0"/>
                                          </p:stCondLst>
                                        </p:cTn>
                                        <p:tgtEl>
                                          <p:spTgt spid="4">
                                            <p:txEl>
                                              <p:pRg st="10" end="10"/>
                                            </p:txEl>
                                          </p:spTgt>
                                        </p:tgtEl>
                                        <p:attrNameLst>
                                          <p:attrName>style.visibility</p:attrName>
                                        </p:attrNameLst>
                                      </p:cBhvr>
                                      <p:to>
                                        <p:strVal val="visible"/>
                                      </p:to>
                                    </p:set>
                                    <p:anim calcmode="lin" valueType="num">
                                      <p:cBhvr>
                                        <p:cTn id="112" dur="500" fill="hold"/>
                                        <p:tgtEl>
                                          <p:spTgt spid="4">
                                            <p:txEl>
                                              <p:pRg st="10" end="10"/>
                                            </p:txEl>
                                          </p:spTgt>
                                        </p:tgtEl>
                                        <p:attrNameLst>
                                          <p:attrName>ppt_w</p:attrName>
                                        </p:attrNameLst>
                                      </p:cBhvr>
                                      <p:tavLst>
                                        <p:tav tm="0">
                                          <p:val>
                                            <p:strVal val="2/3*#ppt_w"/>
                                          </p:val>
                                        </p:tav>
                                        <p:tav tm="100000">
                                          <p:val>
                                            <p:strVal val="#ppt_w"/>
                                          </p:val>
                                        </p:tav>
                                      </p:tavLst>
                                    </p:anim>
                                    <p:anim calcmode="lin" valueType="num">
                                      <p:cBhvr>
                                        <p:cTn id="113" dur="500" fill="hold"/>
                                        <p:tgtEl>
                                          <p:spTgt spid="4">
                                            <p:txEl>
                                              <p:pRg st="10" end="1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43" grpId="0" uiExpand="1" build="p"/>
      <p:bldP spid="4"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図 2">
            <a:extLst>
              <a:ext uri="{FF2B5EF4-FFF2-40B4-BE49-F238E27FC236}">
                <a16:creationId xmlns:a16="http://schemas.microsoft.com/office/drawing/2014/main" id="{08D96018-D8A9-47BE-A50F-A8187E8A1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460500"/>
            <a:ext cx="9088438"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B23A3113-D07E-49D7-BE2D-A7C37938623B}"/>
              </a:ext>
            </a:extLst>
          </p:cNvPr>
          <p:cNvSpPr>
            <a:spLocks noChangeArrowheads="1"/>
          </p:cNvSpPr>
          <p:nvPr/>
        </p:nvSpPr>
        <p:spPr bwMode="auto">
          <a:xfrm>
            <a:off x="0" y="332656"/>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島根県の空き家</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は日本で３番目に</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少ない</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空き家の１０軒に１件は東京にある</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3" name="AutoShape 4">
            <a:extLst>
              <a:ext uri="{FF2B5EF4-FFF2-40B4-BE49-F238E27FC236}">
                <a16:creationId xmlns:a16="http://schemas.microsoft.com/office/drawing/2014/main" id="{4DB3A14B-8B4C-BE5D-3AC4-356D820FA5F6}"/>
              </a:ext>
            </a:extLst>
          </p:cNvPr>
          <p:cNvSpPr>
            <a:spLocks noChangeArrowheads="1"/>
          </p:cNvSpPr>
          <p:nvPr/>
        </p:nvSpPr>
        <p:spPr bwMode="auto">
          <a:xfrm>
            <a:off x="489854" y="5919607"/>
            <a:ext cx="180975" cy="576263"/>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6" name="AutoShape 4">
            <a:extLst>
              <a:ext uri="{FF2B5EF4-FFF2-40B4-BE49-F238E27FC236}">
                <a16:creationId xmlns:a16="http://schemas.microsoft.com/office/drawing/2014/main" id="{DA1A886B-BF83-2A93-4CF6-8233D5554C2F}"/>
              </a:ext>
            </a:extLst>
          </p:cNvPr>
          <p:cNvSpPr>
            <a:spLocks noChangeArrowheads="1"/>
          </p:cNvSpPr>
          <p:nvPr/>
        </p:nvSpPr>
        <p:spPr bwMode="auto">
          <a:xfrm>
            <a:off x="8309130" y="5923879"/>
            <a:ext cx="180975" cy="576263"/>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Tree>
    <p:extLst>
      <p:ext uri="{BB962C8B-B14F-4D97-AF65-F5344CB8AC3E}">
        <p14:creationId xmlns:p14="http://schemas.microsoft.com/office/powerpoint/2010/main" val="33993570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図 2">
            <a:extLst>
              <a:ext uri="{FF2B5EF4-FFF2-40B4-BE49-F238E27FC236}">
                <a16:creationId xmlns:a16="http://schemas.microsoft.com/office/drawing/2014/main" id="{08D96018-D8A9-47BE-A50F-A8187E8A1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460500"/>
            <a:ext cx="9088438"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B23A3113-D07E-49D7-BE2D-A7C37938623B}"/>
              </a:ext>
            </a:extLst>
          </p:cNvPr>
          <p:cNvSpPr>
            <a:spLocks noChangeArrowheads="1"/>
          </p:cNvSpPr>
          <p:nvPr/>
        </p:nvSpPr>
        <p:spPr bwMode="auto">
          <a:xfrm>
            <a:off x="0" y="332656"/>
            <a:ext cx="91440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11430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2286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3429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457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9144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1371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1828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2286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島根県の空き家</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は日本で３番目に</a:t>
            </a: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少ない</a:t>
            </a:r>
            <a:endParaRPr lang="en-US" altLang="ja-JP" sz="4800" dirty="0">
              <a:solidFill>
                <a:schemeClr val="tx2"/>
              </a:solidFill>
              <a:latin typeface="HGP創英角ｺﾞｼｯｸUB" panose="020B0900000000000000" pitchFamily="50" charset="-128"/>
              <a:ea typeface="HGP創英角ｺﾞｼｯｸUB" panose="020B0900000000000000" pitchFamily="50" charset="-128"/>
            </a:endParaRPr>
          </a:p>
          <a:p>
            <a:pPr algn="ctr" eaLnBrk="1" hangingPunct="1">
              <a:lnSpc>
                <a:spcPct val="85000"/>
              </a:lnSpc>
              <a:spcBef>
                <a:spcPct val="0"/>
              </a:spcBef>
              <a:buFontTx/>
              <a:buNone/>
            </a:pPr>
            <a:r>
              <a:rPr lang="ja-JP" altLang="en-US" sz="4800" dirty="0">
                <a:solidFill>
                  <a:schemeClr val="tx2"/>
                </a:solidFill>
                <a:latin typeface="HGP創英角ｺﾞｼｯｸUB" panose="020B0900000000000000" pitchFamily="50" charset="-128"/>
                <a:ea typeface="HGP創英角ｺﾞｼｯｸUB" panose="020B0900000000000000" pitchFamily="50" charset="-128"/>
              </a:rPr>
              <a:t>空き家の１０軒に１件は東京にある</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3" name="AutoShape 4">
            <a:extLst>
              <a:ext uri="{FF2B5EF4-FFF2-40B4-BE49-F238E27FC236}">
                <a16:creationId xmlns:a16="http://schemas.microsoft.com/office/drawing/2014/main" id="{4DB3A14B-8B4C-BE5D-3AC4-356D820FA5F6}"/>
              </a:ext>
            </a:extLst>
          </p:cNvPr>
          <p:cNvSpPr>
            <a:spLocks noChangeArrowheads="1"/>
          </p:cNvSpPr>
          <p:nvPr/>
        </p:nvSpPr>
        <p:spPr bwMode="auto">
          <a:xfrm>
            <a:off x="489854" y="5919607"/>
            <a:ext cx="180975" cy="576263"/>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6" name="AutoShape 4">
            <a:extLst>
              <a:ext uri="{FF2B5EF4-FFF2-40B4-BE49-F238E27FC236}">
                <a16:creationId xmlns:a16="http://schemas.microsoft.com/office/drawing/2014/main" id="{DA1A886B-BF83-2A93-4CF6-8233D5554C2F}"/>
              </a:ext>
            </a:extLst>
          </p:cNvPr>
          <p:cNvSpPr>
            <a:spLocks noChangeArrowheads="1"/>
          </p:cNvSpPr>
          <p:nvPr/>
        </p:nvSpPr>
        <p:spPr bwMode="auto">
          <a:xfrm>
            <a:off x="8309130" y="5923879"/>
            <a:ext cx="180975" cy="576263"/>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00">
              <a:solidFill>
                <a:srgbClr val="CC0000"/>
              </a:solidFill>
              <a:ea typeface="HGP創英角ﾎﾟｯﾌﾟ体" panose="040B0A00000000000000" pitchFamily="50" charset="-128"/>
            </a:endParaRPr>
          </a:p>
        </p:txBody>
      </p:sp>
      <p:sp>
        <p:nvSpPr>
          <p:cNvPr id="4" name="AutoShape 26">
            <a:extLst>
              <a:ext uri="{FF2B5EF4-FFF2-40B4-BE49-F238E27FC236}">
                <a16:creationId xmlns:a16="http://schemas.microsoft.com/office/drawing/2014/main" id="{DD4FDE01-2C35-B7C0-685F-08E69B157213}"/>
              </a:ext>
            </a:extLst>
          </p:cNvPr>
          <p:cNvSpPr>
            <a:spLocks noChangeArrowheads="1"/>
          </p:cNvSpPr>
          <p:nvPr/>
        </p:nvSpPr>
        <p:spPr bwMode="auto">
          <a:xfrm>
            <a:off x="-70721" y="-27384"/>
            <a:ext cx="9214721" cy="6832600"/>
          </a:xfrm>
          <a:prstGeom prst="star24">
            <a:avLst>
              <a:gd name="adj" fmla="val 46787"/>
            </a:avLst>
          </a:prstGeom>
          <a:solidFill>
            <a:srgbClr val="FFFFCC"/>
          </a:solidFill>
          <a:ln w="76200">
            <a:solidFill>
              <a:schemeClr val="tx1"/>
            </a:solidFill>
            <a:miter lim="800000"/>
            <a:headEnd type="none" w="sm" len="sm"/>
            <a:tailEnd type="none" w="sm" len="sm"/>
          </a:ln>
          <a:effectLst/>
        </p:spPr>
        <p:txBody>
          <a:bodyPr wrap="none" anchor="ctr"/>
          <a:lstStyle>
            <a:defPPr>
              <a:defRPr lang="ja-JP"/>
            </a:defPPr>
            <a:lvl1pPr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1pPr>
            <a:lvl2pPr marL="4572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2pPr>
            <a:lvl3pPr marL="9144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3pPr>
            <a:lvl4pPr marL="13716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4pPr>
            <a:lvl5pPr marL="1828800" algn="l" rtl="0" eaLnBrk="0" fontAlgn="base" hangingPunct="0">
              <a:spcBef>
                <a:spcPct val="0"/>
              </a:spcBef>
              <a:spcAft>
                <a:spcPct val="0"/>
              </a:spcAft>
              <a:defRPr kumimoji="1" sz="1600" kern="1200">
                <a:solidFill>
                  <a:srgbClr val="CC0000"/>
                </a:solidFill>
                <a:latin typeface="Arial" panose="020B0604020202020204" pitchFamily="34" charset="0"/>
                <a:ea typeface="HGP創英角ﾎﾟｯﾌﾟ体" panose="040B0A00000000000000" pitchFamily="50" charset="-128"/>
                <a:cs typeface="+mn-cs"/>
              </a:defRPr>
            </a:lvl5pPr>
            <a:lvl6pPr marL="22860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6pPr>
            <a:lvl7pPr marL="27432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7pPr>
            <a:lvl8pPr marL="32004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8pPr>
            <a:lvl9pPr marL="3657600" algn="l" defTabSz="914400" rtl="0" eaLnBrk="1" latinLnBrk="0" hangingPunct="1">
              <a:defRPr kumimoji="1" sz="1600" kern="1200">
                <a:solidFill>
                  <a:srgbClr val="CC0000"/>
                </a:solidFill>
                <a:latin typeface="Arial" panose="020B0604020202020204" pitchFamily="34" charset="0"/>
                <a:ea typeface="HGP創英角ﾎﾟｯﾌﾟ体" panose="040B0A00000000000000" pitchFamily="50" charset="-128"/>
                <a:cs typeface="+mn-cs"/>
              </a:defRPr>
            </a:lvl9pPr>
          </a:lstStyle>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昭和どころか、</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もう平成も終わっている。</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世の中はすっかり変わった。</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でも頭の中は昭和のまんま。</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大谷翔平が出ている時代に</a:t>
            </a:r>
            <a:endParaRPr lang="en-US" altLang="ja-JP" sz="4400" dirty="0">
              <a:solidFill>
                <a:srgbClr val="006699"/>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006699"/>
                </a:solidFill>
                <a:latin typeface="UD デジタル 教科書体 NK-B" panose="02020700000000000000" pitchFamily="18" charset="-128"/>
                <a:ea typeface="UD デジタル 教科書体 NK-B" panose="02020700000000000000" pitchFamily="18" charset="-128"/>
              </a:rPr>
              <a:t>まだ自分は長嶋茂雄が一番</a:t>
            </a:r>
            <a:r>
              <a:rPr lang="en-US" altLang="ja-JP" sz="4400" dirty="0">
                <a:solidFill>
                  <a:srgbClr val="006699"/>
                </a:solidFill>
                <a:latin typeface="UD デジタル 教科書体 NK-B" panose="02020700000000000000" pitchFamily="18" charset="-128"/>
                <a:ea typeface="UD デジタル 教科書体 NK-B" panose="02020700000000000000" pitchFamily="18" charset="-128"/>
              </a:rPr>
              <a:t>…</a:t>
            </a: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12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昭和の常識を守る日本社会は</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“皆が時代遅れ”の社会。</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r>
              <a:rPr lang="ja-JP" altLang="en-US" sz="4400" dirty="0">
                <a:solidFill>
                  <a:srgbClr val="663300"/>
                </a:solidFill>
                <a:latin typeface="UD デジタル 教科書体 NK-B" panose="02020700000000000000" pitchFamily="18" charset="-128"/>
                <a:ea typeface="UD デジタル 教科書体 NK-B" panose="02020700000000000000" pitchFamily="18" charset="-128"/>
              </a:rPr>
              <a:t>令和の現実を学べ。</a:t>
            </a: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a:p>
            <a:pPr algn="ctr">
              <a:lnSpc>
                <a:spcPct val="85000"/>
              </a:lnSpc>
              <a:spcBef>
                <a:spcPts val="0"/>
              </a:spcBef>
              <a:buFontTx/>
              <a:buNone/>
            </a:pPr>
            <a:endParaRPr lang="en-US" altLang="ja-JP" sz="4400" dirty="0">
              <a:solidFill>
                <a:srgbClr val="6633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02220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left)">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wipe(left)">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wipe(left)">
                                      <p:cBhvr>
                                        <p:cTn id="5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solidFill>
              <a:srgbClr val="002060"/>
            </a:solidFill>
            <a:effectLst/>
            <a:latin typeface="UD デジタル 教科書体 NK-B" panose="02020700000000000000" pitchFamily="18" charset="-128"/>
            <a:ea typeface="UD デジタル 教科書体 NK-B" panose="02020700000000000000"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rgbClr val="CC0000"/>
            </a:solidFill>
            <a:effectLst/>
            <a:latin typeface="Arial" panose="020B0604020202020204" pitchFamily="34" charset="0"/>
            <a:ea typeface="HGP創英角ﾎﾟｯﾌﾟ体" panose="040B0A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12262</TotalTime>
  <Words>10834</Words>
  <Application>Microsoft Office PowerPoint</Application>
  <PresentationFormat>画面に合わせる (4:3)</PresentationFormat>
  <Paragraphs>2483</Paragraphs>
  <Slides>73</Slides>
  <Notes>70</Notes>
  <HiddenSlides>30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73</vt:i4>
      </vt:variant>
    </vt:vector>
  </HeadingPairs>
  <TitlesOfParts>
    <vt:vector size="83" baseType="lpstr">
      <vt:lpstr>HGP創英角ｺﾞｼｯｸUB</vt:lpstr>
      <vt:lpstr>HGP創英角ﾎﾟｯﾌﾟ体</vt:lpstr>
      <vt:lpstr>HG丸ｺﾞｼｯｸM-PRO</vt:lpstr>
      <vt:lpstr>HG創英角ｺﾞｼｯｸUB</vt:lpstr>
      <vt:lpstr>ＭＳ Ｐゴシック</vt:lpstr>
      <vt:lpstr>UD デジタル 教科書体 N-B</vt:lpstr>
      <vt:lpstr>UD デジタル 教科書体 NK-B</vt:lpstr>
      <vt:lpstr>Arial</vt:lpstr>
      <vt:lpstr>Times New Roman</vt:lpstr>
      <vt:lpstr>標準デザイン</vt:lpstr>
      <vt:lpstr>人口減少社会における江津市の  持続可能な姿を考える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昭和は終わった。 気付いてますか？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４つの超基本数字 でみた江津市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人口減で消滅に向かうのは、 地方だけ…!?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昭和の先入観と心中するごとく？ 縮んでいく江津。 できることは…？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人口減少社会における江津市の持続可能な姿を考える</dc:title>
  <dc:creator>Admin</dc:creator>
  <cp:lastModifiedBy>浩介 藻谷</cp:lastModifiedBy>
  <cp:revision>2429</cp:revision>
  <dcterms:created xsi:type="dcterms:W3CDTF">2007-11-10T00:11:24Z</dcterms:created>
  <dcterms:modified xsi:type="dcterms:W3CDTF">2023-11-16T13:58:17Z</dcterms:modified>
</cp:coreProperties>
</file>