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86" d="100"/>
          <a:sy n="86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7E8C-9EA2-43CB-88DA-4604DF36E332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6AF7-73EE-449F-A315-0DBB9923DC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601C-2A7B-4B62-B44E-80101E4BECBC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07ED-8667-4953-AA5B-FDCCECA2D7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6B4E-49DA-479A-9E95-37FFF2B4E278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2904-5BA7-43AA-8E81-8578AD7F8D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0D02-8A37-4C88-95C0-7D55D223C14D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EC50-A004-4D68-A8EC-77D0D557CD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66AC-FD4C-4763-9CB4-6048D4C689F4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F48A-F89E-4EB9-A269-F2071708A0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D7EC-D0BA-4E1C-916B-4D11ACC33D6A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69AB-8B1E-4A48-80B4-AE41F91233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3B69-46CE-4FE7-9351-B79042A4FBBF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BE96-7007-4628-AA08-907CE92977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2B7A-BFF5-4331-A60B-08B0EB2CF6DD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29DF-A8FE-4D58-88FC-8EAF50C08F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9033-4488-4FDD-B0F0-5D931C7C82F5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7BB8-D3BD-4082-B5CC-7D7587E626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C32B-67A9-4D1B-A391-23FEB811E987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D804-A579-4008-BAB4-A27D32E655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93F11-EA5C-420A-A2BB-3EF6DF981D2F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9C7C-ED75-4F6E-A049-A41C72DDEE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513D16-506C-47E7-A02F-A24BC91857B3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62A76D-C6CB-4683-A27B-18DB4A39E5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2" cstate="print"/>
          <a:srcRect l="41786" t="26286" r="1071" b="5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桜江小学校校区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R</a:t>
            </a:r>
            <a:r>
              <a:rPr lang="ja-JP" altLang="en-US" sz="1400" dirty="0">
                <a:latin typeface="Calibri" pitchFamily="34" charset="0"/>
              </a:rPr>
              <a:t>４年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4340" name="Group 82"/>
          <p:cNvGrpSpPr>
            <a:grpSpLocks/>
          </p:cNvGrpSpPr>
          <p:nvPr/>
        </p:nvGrpSpPr>
        <p:grpSpPr bwMode="auto">
          <a:xfrm>
            <a:off x="6669088" y="5629275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4347" name="Text Box 70"/>
          <p:cNvSpPr txBox="1">
            <a:spLocks noChangeArrowheads="1"/>
          </p:cNvSpPr>
          <p:nvPr/>
        </p:nvSpPr>
        <p:spPr bwMode="auto">
          <a:xfrm>
            <a:off x="1087607" y="0"/>
            <a:ext cx="15217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　し　り　つ</a:t>
            </a:r>
          </a:p>
        </p:txBody>
      </p:sp>
      <p:sp>
        <p:nvSpPr>
          <p:cNvPr id="14348" name="Text Box 71"/>
          <p:cNvSpPr txBox="1">
            <a:spLocks noChangeArrowheads="1"/>
          </p:cNvSpPr>
          <p:nvPr/>
        </p:nvSpPr>
        <p:spPr bwMode="auto">
          <a:xfrm>
            <a:off x="2336800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さ　く　ら　え</a:t>
            </a:r>
          </a:p>
        </p:txBody>
      </p:sp>
      <p:sp>
        <p:nvSpPr>
          <p:cNvPr id="14352" name="Text Box 6"/>
          <p:cNvSpPr txBox="1">
            <a:spLocks noChangeArrowheads="1"/>
          </p:cNvSpPr>
          <p:nvPr/>
        </p:nvSpPr>
        <p:spPr bwMode="auto">
          <a:xfrm>
            <a:off x="4213225" y="4052888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>
                <a:solidFill>
                  <a:srgbClr val="3333FF"/>
                </a:solidFill>
              </a:rPr>
              <a:t>桜江小学校</a:t>
            </a:r>
          </a:p>
        </p:txBody>
      </p:sp>
      <p:sp>
        <p:nvSpPr>
          <p:cNvPr id="122" name="円/楕円 121"/>
          <p:cNvSpPr/>
          <p:nvPr/>
        </p:nvSpPr>
        <p:spPr>
          <a:xfrm rot="3168019">
            <a:off x="4451154" y="5858614"/>
            <a:ext cx="263969" cy="96162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14364" name="Text Box 96"/>
          <p:cNvSpPr txBox="1">
            <a:spLocks noChangeArrowheads="1"/>
          </p:cNvSpPr>
          <p:nvPr/>
        </p:nvSpPr>
        <p:spPr bwMode="auto">
          <a:xfrm>
            <a:off x="4381500" y="3714750"/>
            <a:ext cx="285750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" b="1">
                <a:solidFill>
                  <a:schemeClr val="tx2"/>
                </a:solidFill>
              </a:rPr>
              <a:t>文</a:t>
            </a:r>
          </a:p>
        </p:txBody>
      </p:sp>
      <p:grpSp>
        <p:nvGrpSpPr>
          <p:cNvPr id="14377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sp>
        <p:nvSpPr>
          <p:cNvPr id="14378" name="Freeform 42"/>
          <p:cNvSpPr>
            <a:spLocks/>
          </p:cNvSpPr>
          <p:nvPr/>
        </p:nvSpPr>
        <p:spPr bwMode="auto">
          <a:xfrm>
            <a:off x="3610649" y="2359086"/>
            <a:ext cx="816823" cy="2148163"/>
          </a:xfrm>
          <a:custGeom>
            <a:avLst/>
            <a:gdLst>
              <a:gd name="connsiteX0" fmla="*/ 10000 w 10000"/>
              <a:gd name="connsiteY0" fmla="*/ 0 h 10000"/>
              <a:gd name="connsiteX1" fmla="*/ 9722 w 10000"/>
              <a:gd name="connsiteY1" fmla="*/ 593 h 10000"/>
              <a:gd name="connsiteX2" fmla="*/ 9537 w 10000"/>
              <a:gd name="connsiteY2" fmla="*/ 1111 h 10000"/>
              <a:gd name="connsiteX3" fmla="*/ 9815 w 10000"/>
              <a:gd name="connsiteY3" fmla="*/ 4704 h 10000"/>
              <a:gd name="connsiteX4" fmla="*/ 9074 w 10000"/>
              <a:gd name="connsiteY4" fmla="*/ 5370 h 10000"/>
              <a:gd name="connsiteX5" fmla="*/ 7870 w 10000"/>
              <a:gd name="connsiteY5" fmla="*/ 5259 h 10000"/>
              <a:gd name="connsiteX6" fmla="*/ 5993 w 10000"/>
              <a:gd name="connsiteY6" fmla="*/ 5824 h 10000"/>
              <a:gd name="connsiteX7" fmla="*/ 2685 w 10000"/>
              <a:gd name="connsiteY7" fmla="*/ 7852 h 10000"/>
              <a:gd name="connsiteX8" fmla="*/ 0 w 10000"/>
              <a:gd name="connsiteY8" fmla="*/ 10000 h 10000"/>
              <a:gd name="connsiteX0" fmla="*/ 10000 w 10000"/>
              <a:gd name="connsiteY0" fmla="*/ 0 h 10000"/>
              <a:gd name="connsiteX1" fmla="*/ 9722 w 10000"/>
              <a:gd name="connsiteY1" fmla="*/ 593 h 10000"/>
              <a:gd name="connsiteX2" fmla="*/ 9537 w 10000"/>
              <a:gd name="connsiteY2" fmla="*/ 1111 h 10000"/>
              <a:gd name="connsiteX3" fmla="*/ 9815 w 10000"/>
              <a:gd name="connsiteY3" fmla="*/ 4704 h 10000"/>
              <a:gd name="connsiteX4" fmla="*/ 9074 w 10000"/>
              <a:gd name="connsiteY4" fmla="*/ 5370 h 10000"/>
              <a:gd name="connsiteX5" fmla="*/ 7870 w 10000"/>
              <a:gd name="connsiteY5" fmla="*/ 5259 h 10000"/>
              <a:gd name="connsiteX6" fmla="*/ 5993 w 10000"/>
              <a:gd name="connsiteY6" fmla="*/ 5824 h 10000"/>
              <a:gd name="connsiteX7" fmla="*/ 3877 w 10000"/>
              <a:gd name="connsiteY7" fmla="*/ 6985 h 10000"/>
              <a:gd name="connsiteX8" fmla="*/ 0 w 10000"/>
              <a:gd name="connsiteY8" fmla="*/ 10000 h 10000"/>
              <a:gd name="connsiteX0" fmla="*/ 8049 w 8049"/>
              <a:gd name="connsiteY0" fmla="*/ 0 h 8526"/>
              <a:gd name="connsiteX1" fmla="*/ 7771 w 8049"/>
              <a:gd name="connsiteY1" fmla="*/ 593 h 8526"/>
              <a:gd name="connsiteX2" fmla="*/ 7586 w 8049"/>
              <a:gd name="connsiteY2" fmla="*/ 1111 h 8526"/>
              <a:gd name="connsiteX3" fmla="*/ 7864 w 8049"/>
              <a:gd name="connsiteY3" fmla="*/ 4704 h 8526"/>
              <a:gd name="connsiteX4" fmla="*/ 7123 w 8049"/>
              <a:gd name="connsiteY4" fmla="*/ 5370 h 8526"/>
              <a:gd name="connsiteX5" fmla="*/ 5919 w 8049"/>
              <a:gd name="connsiteY5" fmla="*/ 5259 h 8526"/>
              <a:gd name="connsiteX6" fmla="*/ 4042 w 8049"/>
              <a:gd name="connsiteY6" fmla="*/ 5824 h 8526"/>
              <a:gd name="connsiteX7" fmla="*/ 1926 w 8049"/>
              <a:gd name="connsiteY7" fmla="*/ 6985 h 8526"/>
              <a:gd name="connsiteX8" fmla="*/ 0 w 8049"/>
              <a:gd name="connsiteY8" fmla="*/ 8526 h 8526"/>
              <a:gd name="connsiteX0" fmla="*/ 10000 w 10000"/>
              <a:gd name="connsiteY0" fmla="*/ 0 h 10000"/>
              <a:gd name="connsiteX1" fmla="*/ 9655 w 10000"/>
              <a:gd name="connsiteY1" fmla="*/ 696 h 10000"/>
              <a:gd name="connsiteX2" fmla="*/ 9425 w 10000"/>
              <a:gd name="connsiteY2" fmla="*/ 1456 h 10000"/>
              <a:gd name="connsiteX3" fmla="*/ 9770 w 10000"/>
              <a:gd name="connsiteY3" fmla="*/ 5517 h 10000"/>
              <a:gd name="connsiteX4" fmla="*/ 8850 w 10000"/>
              <a:gd name="connsiteY4" fmla="*/ 6298 h 10000"/>
              <a:gd name="connsiteX5" fmla="*/ 7354 w 10000"/>
              <a:gd name="connsiteY5" fmla="*/ 6168 h 10000"/>
              <a:gd name="connsiteX6" fmla="*/ 5022 w 10000"/>
              <a:gd name="connsiteY6" fmla="*/ 6831 h 10000"/>
              <a:gd name="connsiteX7" fmla="*/ 2393 w 10000"/>
              <a:gd name="connsiteY7" fmla="*/ 8193 h 10000"/>
              <a:gd name="connsiteX8" fmla="*/ 0 w 10000"/>
              <a:gd name="connsiteY8" fmla="*/ 10000 h 10000"/>
              <a:gd name="connsiteX0" fmla="*/ 10000 w 10000"/>
              <a:gd name="connsiteY0" fmla="*/ 0 h 10000"/>
              <a:gd name="connsiteX1" fmla="*/ 9655 w 10000"/>
              <a:gd name="connsiteY1" fmla="*/ 798 h 10000"/>
              <a:gd name="connsiteX2" fmla="*/ 9425 w 10000"/>
              <a:gd name="connsiteY2" fmla="*/ 1456 h 10000"/>
              <a:gd name="connsiteX3" fmla="*/ 9770 w 10000"/>
              <a:gd name="connsiteY3" fmla="*/ 5517 h 10000"/>
              <a:gd name="connsiteX4" fmla="*/ 8850 w 10000"/>
              <a:gd name="connsiteY4" fmla="*/ 6298 h 10000"/>
              <a:gd name="connsiteX5" fmla="*/ 7354 w 10000"/>
              <a:gd name="connsiteY5" fmla="*/ 6168 h 10000"/>
              <a:gd name="connsiteX6" fmla="*/ 5022 w 10000"/>
              <a:gd name="connsiteY6" fmla="*/ 6831 h 10000"/>
              <a:gd name="connsiteX7" fmla="*/ 2393 w 10000"/>
              <a:gd name="connsiteY7" fmla="*/ 8193 h 10000"/>
              <a:gd name="connsiteX8" fmla="*/ 0 w 10000"/>
              <a:gd name="connsiteY8" fmla="*/ 10000 h 10000"/>
              <a:gd name="connsiteX0" fmla="*/ 9865 w 9865"/>
              <a:gd name="connsiteY0" fmla="*/ 0 h 9797"/>
              <a:gd name="connsiteX1" fmla="*/ 9655 w 9865"/>
              <a:gd name="connsiteY1" fmla="*/ 595 h 9797"/>
              <a:gd name="connsiteX2" fmla="*/ 9425 w 9865"/>
              <a:gd name="connsiteY2" fmla="*/ 1253 h 9797"/>
              <a:gd name="connsiteX3" fmla="*/ 9770 w 9865"/>
              <a:gd name="connsiteY3" fmla="*/ 5314 h 9797"/>
              <a:gd name="connsiteX4" fmla="*/ 8850 w 9865"/>
              <a:gd name="connsiteY4" fmla="*/ 6095 h 9797"/>
              <a:gd name="connsiteX5" fmla="*/ 7354 w 9865"/>
              <a:gd name="connsiteY5" fmla="*/ 5965 h 9797"/>
              <a:gd name="connsiteX6" fmla="*/ 5022 w 9865"/>
              <a:gd name="connsiteY6" fmla="*/ 6628 h 9797"/>
              <a:gd name="connsiteX7" fmla="*/ 2393 w 9865"/>
              <a:gd name="connsiteY7" fmla="*/ 7990 h 9797"/>
              <a:gd name="connsiteX8" fmla="*/ 0 w 9865"/>
              <a:gd name="connsiteY8" fmla="*/ 9797 h 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65" h="9797">
                <a:moveTo>
                  <a:pt x="9865" y="0"/>
                </a:moveTo>
                <a:lnTo>
                  <a:pt x="9655" y="595"/>
                </a:lnTo>
                <a:cubicBezTo>
                  <a:pt x="9578" y="848"/>
                  <a:pt x="9502" y="1000"/>
                  <a:pt x="9425" y="1253"/>
                </a:cubicBezTo>
                <a:cubicBezTo>
                  <a:pt x="9540" y="2658"/>
                  <a:pt x="9655" y="3909"/>
                  <a:pt x="9770" y="5314"/>
                </a:cubicBezTo>
                <a:lnTo>
                  <a:pt x="8850" y="6095"/>
                </a:lnTo>
                <a:lnTo>
                  <a:pt x="7354" y="5965"/>
                </a:lnTo>
                <a:lnTo>
                  <a:pt x="5022" y="6628"/>
                </a:lnTo>
                <a:lnTo>
                  <a:pt x="2393" y="7990"/>
                </a:lnTo>
                <a:lnTo>
                  <a:pt x="0" y="9797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3152775" y="4343400"/>
            <a:ext cx="476250" cy="238125"/>
          </a:xfrm>
          <a:custGeom>
            <a:avLst/>
            <a:gdLst/>
            <a:ahLst/>
            <a:cxnLst>
              <a:cxn ang="0">
                <a:pos x="300" y="60"/>
              </a:cxn>
              <a:cxn ang="0">
                <a:pos x="192" y="0"/>
              </a:cxn>
              <a:cxn ang="0">
                <a:pos x="120" y="78"/>
              </a:cxn>
              <a:cxn ang="0">
                <a:pos x="60" y="90"/>
              </a:cxn>
              <a:cxn ang="0">
                <a:pos x="0" y="150"/>
              </a:cxn>
            </a:cxnLst>
            <a:rect l="0" t="0" r="r" b="b"/>
            <a:pathLst>
              <a:path w="300" h="150">
                <a:moveTo>
                  <a:pt x="300" y="60"/>
                </a:moveTo>
                <a:lnTo>
                  <a:pt x="192" y="0"/>
                </a:lnTo>
                <a:lnTo>
                  <a:pt x="120" y="78"/>
                </a:lnTo>
                <a:lnTo>
                  <a:pt x="60" y="90"/>
                </a:lnTo>
                <a:lnTo>
                  <a:pt x="0" y="15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4380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正方形/長方形 15"/>
          <p:cNvSpPr/>
          <p:nvPr/>
        </p:nvSpPr>
        <p:spPr bwMode="auto">
          <a:xfrm>
            <a:off x="152400" y="3891607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4.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大雨のときに冠水する。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・道路改良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" name="Line 88"/>
          <p:cNvSpPr>
            <a:spLocks noChangeShapeType="1"/>
          </p:cNvSpPr>
          <p:nvPr/>
        </p:nvSpPr>
        <p:spPr bwMode="auto">
          <a:xfrm>
            <a:off x="2105024" y="4676775"/>
            <a:ext cx="2352675" cy="15906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7" name="図 36" descr="IMG_2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582" y="4162123"/>
            <a:ext cx="1282051" cy="986400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F094E0B-E07D-47FD-99B2-A9FF74997A7C}"/>
              </a:ext>
            </a:extLst>
          </p:cNvPr>
          <p:cNvCxnSpPr>
            <a:cxnSpLocks/>
          </p:cNvCxnSpPr>
          <p:nvPr/>
        </p:nvCxnSpPr>
        <p:spPr>
          <a:xfrm>
            <a:off x="4468850" y="1983664"/>
            <a:ext cx="77786" cy="123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50E3857-1C8B-46B1-9E27-62F0FEE2D148}"/>
              </a:ext>
            </a:extLst>
          </p:cNvPr>
          <p:cNvCxnSpPr>
            <a:cxnSpLocks/>
          </p:cNvCxnSpPr>
          <p:nvPr/>
        </p:nvCxnSpPr>
        <p:spPr>
          <a:xfrm flipV="1">
            <a:off x="4468850" y="2139780"/>
            <a:ext cx="77786" cy="123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6" name="直線コネクタ 14345">
            <a:extLst>
              <a:ext uri="{FF2B5EF4-FFF2-40B4-BE49-F238E27FC236}">
                <a16:creationId xmlns:a16="http://schemas.microsoft.com/office/drawing/2014/main" id="{61F97C41-315E-4B9B-88B9-24B4146673F4}"/>
              </a:ext>
            </a:extLst>
          </p:cNvPr>
          <p:cNvCxnSpPr>
            <a:cxnSpLocks/>
          </p:cNvCxnSpPr>
          <p:nvPr/>
        </p:nvCxnSpPr>
        <p:spPr>
          <a:xfrm flipV="1">
            <a:off x="4527396" y="1941265"/>
            <a:ext cx="95250" cy="31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10" y="-3989"/>
            <a:ext cx="9144000" cy="646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桜江小学校校区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833394" y="4967290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1104900" y="-1"/>
            <a:ext cx="13288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　し　り　つ</a:t>
            </a: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438400" y="15061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さ　く　ら　え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000625" y="1042493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桜江小学校</a:t>
            </a:r>
          </a:p>
        </p:txBody>
      </p:sp>
      <p:sp>
        <p:nvSpPr>
          <p:cNvPr id="17" name="Freeform 42"/>
          <p:cNvSpPr>
            <a:spLocks/>
          </p:cNvSpPr>
          <p:nvPr/>
        </p:nvSpPr>
        <p:spPr bwMode="auto">
          <a:xfrm>
            <a:off x="7159078" y="542572"/>
            <a:ext cx="675196" cy="1295167"/>
          </a:xfrm>
          <a:custGeom>
            <a:avLst/>
            <a:gdLst>
              <a:gd name="connsiteX0" fmla="*/ 10000 w 10000"/>
              <a:gd name="connsiteY0" fmla="*/ 0 h 10000"/>
              <a:gd name="connsiteX1" fmla="*/ 9722 w 10000"/>
              <a:gd name="connsiteY1" fmla="*/ 593 h 10000"/>
              <a:gd name="connsiteX2" fmla="*/ 9815 w 10000"/>
              <a:gd name="connsiteY2" fmla="*/ 4704 h 10000"/>
              <a:gd name="connsiteX3" fmla="*/ 9074 w 10000"/>
              <a:gd name="connsiteY3" fmla="*/ 5370 h 10000"/>
              <a:gd name="connsiteX4" fmla="*/ 7870 w 10000"/>
              <a:gd name="connsiteY4" fmla="*/ 5259 h 10000"/>
              <a:gd name="connsiteX5" fmla="*/ 4259 w 10000"/>
              <a:gd name="connsiteY5" fmla="*/ 6778 h 10000"/>
              <a:gd name="connsiteX6" fmla="*/ 2685 w 10000"/>
              <a:gd name="connsiteY6" fmla="*/ 7852 h 10000"/>
              <a:gd name="connsiteX7" fmla="*/ 0 w 10000"/>
              <a:gd name="connsiteY7" fmla="*/ 10000 h 10000"/>
              <a:gd name="connsiteX0" fmla="*/ 10000 w 10000"/>
              <a:gd name="connsiteY0" fmla="*/ 0 h 10000"/>
              <a:gd name="connsiteX1" fmla="*/ 9837 w 10000"/>
              <a:gd name="connsiteY1" fmla="*/ 3133 h 10000"/>
              <a:gd name="connsiteX2" fmla="*/ 9815 w 10000"/>
              <a:gd name="connsiteY2" fmla="*/ 4704 h 10000"/>
              <a:gd name="connsiteX3" fmla="*/ 9074 w 10000"/>
              <a:gd name="connsiteY3" fmla="*/ 5370 h 10000"/>
              <a:gd name="connsiteX4" fmla="*/ 7870 w 10000"/>
              <a:gd name="connsiteY4" fmla="*/ 5259 h 10000"/>
              <a:gd name="connsiteX5" fmla="*/ 4259 w 10000"/>
              <a:gd name="connsiteY5" fmla="*/ 6778 h 10000"/>
              <a:gd name="connsiteX6" fmla="*/ 2685 w 10000"/>
              <a:gd name="connsiteY6" fmla="*/ 7852 h 10000"/>
              <a:gd name="connsiteX7" fmla="*/ 0 w 10000"/>
              <a:gd name="connsiteY7" fmla="*/ 10000 h 10000"/>
              <a:gd name="connsiteX0" fmla="*/ 10000 w 10000"/>
              <a:gd name="connsiteY0" fmla="*/ 0 h 10000"/>
              <a:gd name="connsiteX1" fmla="*/ 9837 w 10000"/>
              <a:gd name="connsiteY1" fmla="*/ 3133 h 10000"/>
              <a:gd name="connsiteX2" fmla="*/ 9815 w 10000"/>
              <a:gd name="connsiteY2" fmla="*/ 4704 h 10000"/>
              <a:gd name="connsiteX3" fmla="*/ 9074 w 10000"/>
              <a:gd name="connsiteY3" fmla="*/ 5370 h 10000"/>
              <a:gd name="connsiteX4" fmla="*/ 7870 w 10000"/>
              <a:gd name="connsiteY4" fmla="*/ 5259 h 10000"/>
              <a:gd name="connsiteX5" fmla="*/ 4259 w 10000"/>
              <a:gd name="connsiteY5" fmla="*/ 6778 h 10000"/>
              <a:gd name="connsiteX6" fmla="*/ 2685 w 10000"/>
              <a:gd name="connsiteY6" fmla="*/ 7852 h 10000"/>
              <a:gd name="connsiteX7" fmla="*/ 0 w 10000"/>
              <a:gd name="connsiteY7" fmla="*/ 10000 h 10000"/>
              <a:gd name="connsiteX0" fmla="*/ 10000 w 10000"/>
              <a:gd name="connsiteY0" fmla="*/ 0 h 10000"/>
              <a:gd name="connsiteX1" fmla="*/ 9837 w 10000"/>
              <a:gd name="connsiteY1" fmla="*/ 3133 h 10000"/>
              <a:gd name="connsiteX2" fmla="*/ 9815 w 10000"/>
              <a:gd name="connsiteY2" fmla="*/ 4704 h 10000"/>
              <a:gd name="connsiteX3" fmla="*/ 9074 w 10000"/>
              <a:gd name="connsiteY3" fmla="*/ 5370 h 10000"/>
              <a:gd name="connsiteX4" fmla="*/ 7870 w 10000"/>
              <a:gd name="connsiteY4" fmla="*/ 5259 h 10000"/>
              <a:gd name="connsiteX5" fmla="*/ 4259 w 10000"/>
              <a:gd name="connsiteY5" fmla="*/ 6778 h 10000"/>
              <a:gd name="connsiteX6" fmla="*/ 2685 w 10000"/>
              <a:gd name="connsiteY6" fmla="*/ 7852 h 10000"/>
              <a:gd name="connsiteX7" fmla="*/ 0 w 10000"/>
              <a:gd name="connsiteY7" fmla="*/ 10000 h 10000"/>
              <a:gd name="connsiteX0" fmla="*/ 10000 w 10000"/>
              <a:gd name="connsiteY0" fmla="*/ 0 h 10000"/>
              <a:gd name="connsiteX1" fmla="*/ 9815 w 10000"/>
              <a:gd name="connsiteY1" fmla="*/ 4704 h 10000"/>
              <a:gd name="connsiteX2" fmla="*/ 9074 w 10000"/>
              <a:gd name="connsiteY2" fmla="*/ 5370 h 10000"/>
              <a:gd name="connsiteX3" fmla="*/ 7870 w 10000"/>
              <a:gd name="connsiteY3" fmla="*/ 5259 h 10000"/>
              <a:gd name="connsiteX4" fmla="*/ 4259 w 10000"/>
              <a:gd name="connsiteY4" fmla="*/ 6778 h 10000"/>
              <a:gd name="connsiteX5" fmla="*/ 2685 w 10000"/>
              <a:gd name="connsiteY5" fmla="*/ 7852 h 10000"/>
              <a:gd name="connsiteX6" fmla="*/ 0 w 10000"/>
              <a:gd name="connsiteY6" fmla="*/ 10000 h 10000"/>
              <a:gd name="connsiteX0" fmla="*/ 9769 w 9969"/>
              <a:gd name="connsiteY0" fmla="*/ 0 h 6837"/>
              <a:gd name="connsiteX1" fmla="*/ 9815 w 9969"/>
              <a:gd name="connsiteY1" fmla="*/ 1541 h 6837"/>
              <a:gd name="connsiteX2" fmla="*/ 9074 w 9969"/>
              <a:gd name="connsiteY2" fmla="*/ 2207 h 6837"/>
              <a:gd name="connsiteX3" fmla="*/ 7870 w 9969"/>
              <a:gd name="connsiteY3" fmla="*/ 2096 h 6837"/>
              <a:gd name="connsiteX4" fmla="*/ 4259 w 9969"/>
              <a:gd name="connsiteY4" fmla="*/ 3615 h 6837"/>
              <a:gd name="connsiteX5" fmla="*/ 2685 w 9969"/>
              <a:gd name="connsiteY5" fmla="*/ 4689 h 6837"/>
              <a:gd name="connsiteX6" fmla="*/ 0 w 9969"/>
              <a:gd name="connsiteY6" fmla="*/ 6837 h 6837"/>
              <a:gd name="connsiteX0" fmla="*/ 9799 w 10000"/>
              <a:gd name="connsiteY0" fmla="*/ 0 h 10000"/>
              <a:gd name="connsiteX1" fmla="*/ 9846 w 10000"/>
              <a:gd name="connsiteY1" fmla="*/ 2254 h 10000"/>
              <a:gd name="connsiteX2" fmla="*/ 9102 w 10000"/>
              <a:gd name="connsiteY2" fmla="*/ 3228 h 10000"/>
              <a:gd name="connsiteX3" fmla="*/ 8415 w 10000"/>
              <a:gd name="connsiteY3" fmla="*/ 2897 h 10000"/>
              <a:gd name="connsiteX4" fmla="*/ 4272 w 10000"/>
              <a:gd name="connsiteY4" fmla="*/ 5287 h 10000"/>
              <a:gd name="connsiteX5" fmla="*/ 2693 w 10000"/>
              <a:gd name="connsiteY5" fmla="*/ 6858 h 10000"/>
              <a:gd name="connsiteX6" fmla="*/ 0 w 10000"/>
              <a:gd name="connsiteY6" fmla="*/ 10000 h 10000"/>
              <a:gd name="connsiteX0" fmla="*/ 9799 w 10000"/>
              <a:gd name="connsiteY0" fmla="*/ 0 h 10000"/>
              <a:gd name="connsiteX1" fmla="*/ 9846 w 10000"/>
              <a:gd name="connsiteY1" fmla="*/ 2254 h 10000"/>
              <a:gd name="connsiteX2" fmla="*/ 9102 w 10000"/>
              <a:gd name="connsiteY2" fmla="*/ 3228 h 10000"/>
              <a:gd name="connsiteX3" fmla="*/ 8415 w 10000"/>
              <a:gd name="connsiteY3" fmla="*/ 2897 h 10000"/>
              <a:gd name="connsiteX4" fmla="*/ 5604 w 10000"/>
              <a:gd name="connsiteY4" fmla="*/ 4747 h 10000"/>
              <a:gd name="connsiteX5" fmla="*/ 2693 w 10000"/>
              <a:gd name="connsiteY5" fmla="*/ 6858 h 10000"/>
              <a:gd name="connsiteX6" fmla="*/ 0 w 10000"/>
              <a:gd name="connsiteY6" fmla="*/ 10000 h 10000"/>
              <a:gd name="connsiteX0" fmla="*/ 9799 w 10000"/>
              <a:gd name="connsiteY0" fmla="*/ 0 h 10000"/>
              <a:gd name="connsiteX1" fmla="*/ 9846 w 10000"/>
              <a:gd name="connsiteY1" fmla="*/ 2254 h 10000"/>
              <a:gd name="connsiteX2" fmla="*/ 9102 w 10000"/>
              <a:gd name="connsiteY2" fmla="*/ 3228 h 10000"/>
              <a:gd name="connsiteX3" fmla="*/ 8415 w 10000"/>
              <a:gd name="connsiteY3" fmla="*/ 2897 h 10000"/>
              <a:gd name="connsiteX4" fmla="*/ 5604 w 10000"/>
              <a:gd name="connsiteY4" fmla="*/ 4747 h 10000"/>
              <a:gd name="connsiteX5" fmla="*/ 3909 w 10000"/>
              <a:gd name="connsiteY5" fmla="*/ 6790 h 10000"/>
              <a:gd name="connsiteX6" fmla="*/ 0 w 10000"/>
              <a:gd name="connsiteY6" fmla="*/ 10000 h 10000"/>
              <a:gd name="connsiteX0" fmla="*/ 9799 w 10000"/>
              <a:gd name="connsiteY0" fmla="*/ 0 h 10000"/>
              <a:gd name="connsiteX1" fmla="*/ 9846 w 10000"/>
              <a:gd name="connsiteY1" fmla="*/ 2254 h 10000"/>
              <a:gd name="connsiteX2" fmla="*/ 9102 w 10000"/>
              <a:gd name="connsiteY2" fmla="*/ 3228 h 10000"/>
              <a:gd name="connsiteX3" fmla="*/ 8415 w 10000"/>
              <a:gd name="connsiteY3" fmla="*/ 2897 h 10000"/>
              <a:gd name="connsiteX4" fmla="*/ 5604 w 10000"/>
              <a:gd name="connsiteY4" fmla="*/ 4747 h 10000"/>
              <a:gd name="connsiteX5" fmla="*/ 0 w 10000"/>
              <a:gd name="connsiteY5" fmla="*/ 10000 h 10000"/>
              <a:gd name="connsiteX0" fmla="*/ 6383 w 6584"/>
              <a:gd name="connsiteY0" fmla="*/ 0 h 7366"/>
              <a:gd name="connsiteX1" fmla="*/ 6430 w 6584"/>
              <a:gd name="connsiteY1" fmla="*/ 2254 h 7366"/>
              <a:gd name="connsiteX2" fmla="*/ 5686 w 6584"/>
              <a:gd name="connsiteY2" fmla="*/ 3228 h 7366"/>
              <a:gd name="connsiteX3" fmla="*/ 4999 w 6584"/>
              <a:gd name="connsiteY3" fmla="*/ 2897 h 7366"/>
              <a:gd name="connsiteX4" fmla="*/ 2188 w 6584"/>
              <a:gd name="connsiteY4" fmla="*/ 4747 h 7366"/>
              <a:gd name="connsiteX5" fmla="*/ 0 w 6584"/>
              <a:gd name="connsiteY5" fmla="*/ 7366 h 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4" h="7366">
                <a:moveTo>
                  <a:pt x="6383" y="0"/>
                </a:moveTo>
                <a:cubicBezTo>
                  <a:pt x="6345" y="1433"/>
                  <a:pt x="6584" y="945"/>
                  <a:pt x="6430" y="2254"/>
                </a:cubicBezTo>
                <a:lnTo>
                  <a:pt x="5686" y="3228"/>
                </a:lnTo>
                <a:lnTo>
                  <a:pt x="4999" y="2897"/>
                </a:lnTo>
                <a:lnTo>
                  <a:pt x="2188" y="4747"/>
                </a:lnTo>
                <a:lnTo>
                  <a:pt x="0" y="7366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43"/>
          <p:cNvSpPr>
            <a:spLocks/>
          </p:cNvSpPr>
          <p:nvPr/>
        </p:nvSpPr>
        <p:spPr bwMode="auto">
          <a:xfrm>
            <a:off x="6985057" y="1520442"/>
            <a:ext cx="304038" cy="160942"/>
          </a:xfrm>
          <a:custGeom>
            <a:avLst/>
            <a:gdLst>
              <a:gd name="connsiteX0" fmla="*/ 10000 w 10000"/>
              <a:gd name="connsiteY0" fmla="*/ 1756 h 7756"/>
              <a:gd name="connsiteX1" fmla="*/ 8145 w 10000"/>
              <a:gd name="connsiteY1" fmla="*/ 0 h 7756"/>
              <a:gd name="connsiteX2" fmla="*/ 4000 w 10000"/>
              <a:gd name="connsiteY2" fmla="*/ 2956 h 7756"/>
              <a:gd name="connsiteX3" fmla="*/ 2000 w 10000"/>
              <a:gd name="connsiteY3" fmla="*/ 3756 h 7756"/>
              <a:gd name="connsiteX4" fmla="*/ 0 w 10000"/>
              <a:gd name="connsiteY4" fmla="*/ 7756 h 7756"/>
              <a:gd name="connsiteX0" fmla="*/ 10000 w 10000"/>
              <a:gd name="connsiteY0" fmla="*/ 2264 h 10000"/>
              <a:gd name="connsiteX1" fmla="*/ 8145 w 10000"/>
              <a:gd name="connsiteY1" fmla="*/ 0 h 10000"/>
              <a:gd name="connsiteX2" fmla="*/ 7242 w 10000"/>
              <a:gd name="connsiteY2" fmla="*/ 6061 h 10000"/>
              <a:gd name="connsiteX3" fmla="*/ 2000 w 10000"/>
              <a:gd name="connsiteY3" fmla="*/ 4843 h 10000"/>
              <a:gd name="connsiteX4" fmla="*/ 0 w 10000"/>
              <a:gd name="connsiteY4" fmla="*/ 10000 h 10000"/>
              <a:gd name="connsiteX0" fmla="*/ 10000 w 10000"/>
              <a:gd name="connsiteY0" fmla="*/ 2264 h 10000"/>
              <a:gd name="connsiteX1" fmla="*/ 8145 w 10000"/>
              <a:gd name="connsiteY1" fmla="*/ 0 h 10000"/>
              <a:gd name="connsiteX2" fmla="*/ 7242 w 10000"/>
              <a:gd name="connsiteY2" fmla="*/ 6061 h 10000"/>
              <a:gd name="connsiteX3" fmla="*/ 5117 w 10000"/>
              <a:gd name="connsiteY3" fmla="*/ 9022 h 10000"/>
              <a:gd name="connsiteX4" fmla="*/ 0 w 10000"/>
              <a:gd name="connsiteY4" fmla="*/ 10000 h 10000"/>
              <a:gd name="connsiteX0" fmla="*/ 6384 w 6384"/>
              <a:gd name="connsiteY0" fmla="*/ 2264 h 11929"/>
              <a:gd name="connsiteX1" fmla="*/ 4529 w 6384"/>
              <a:gd name="connsiteY1" fmla="*/ 0 h 11929"/>
              <a:gd name="connsiteX2" fmla="*/ 3626 w 6384"/>
              <a:gd name="connsiteY2" fmla="*/ 6061 h 11929"/>
              <a:gd name="connsiteX3" fmla="*/ 1501 w 6384"/>
              <a:gd name="connsiteY3" fmla="*/ 9022 h 11929"/>
              <a:gd name="connsiteX4" fmla="*/ 0 w 6384"/>
              <a:gd name="connsiteY4" fmla="*/ 11929 h 11929"/>
              <a:gd name="connsiteX0" fmla="*/ 10000 w 10000"/>
              <a:gd name="connsiteY0" fmla="*/ 1898 h 10000"/>
              <a:gd name="connsiteX1" fmla="*/ 7094 w 10000"/>
              <a:gd name="connsiteY1" fmla="*/ 0 h 10000"/>
              <a:gd name="connsiteX2" fmla="*/ 4313 w 10000"/>
              <a:gd name="connsiteY2" fmla="*/ 4003 h 10000"/>
              <a:gd name="connsiteX3" fmla="*/ 2351 w 10000"/>
              <a:gd name="connsiteY3" fmla="*/ 7563 h 10000"/>
              <a:gd name="connsiteX4" fmla="*/ 0 w 10000"/>
              <a:gd name="connsiteY4" fmla="*/ 10000 h 10000"/>
              <a:gd name="connsiteX0" fmla="*/ 10000 w 10000"/>
              <a:gd name="connsiteY0" fmla="*/ 1898 h 10000"/>
              <a:gd name="connsiteX1" fmla="*/ 7094 w 10000"/>
              <a:gd name="connsiteY1" fmla="*/ 0 h 10000"/>
              <a:gd name="connsiteX2" fmla="*/ 4313 w 10000"/>
              <a:gd name="connsiteY2" fmla="*/ 4003 h 10000"/>
              <a:gd name="connsiteX3" fmla="*/ 0 w 10000"/>
              <a:gd name="connsiteY3" fmla="*/ 10000 h 10000"/>
              <a:gd name="connsiteX0" fmla="*/ 10000 w 10000"/>
              <a:gd name="connsiteY0" fmla="*/ 1898 h 7305"/>
              <a:gd name="connsiteX1" fmla="*/ 7094 w 10000"/>
              <a:gd name="connsiteY1" fmla="*/ 0 h 7305"/>
              <a:gd name="connsiteX2" fmla="*/ 4313 w 10000"/>
              <a:gd name="connsiteY2" fmla="*/ 4003 h 7305"/>
              <a:gd name="connsiteX3" fmla="*/ 0 w 10000"/>
              <a:gd name="connsiteY3" fmla="*/ 7305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7305">
                <a:moveTo>
                  <a:pt x="10000" y="1898"/>
                </a:moveTo>
                <a:lnTo>
                  <a:pt x="7094" y="0"/>
                </a:lnTo>
                <a:lnTo>
                  <a:pt x="4313" y="4003"/>
                </a:lnTo>
                <a:lnTo>
                  <a:pt x="0" y="7305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" name="正方形/長方形 15"/>
          <p:cNvSpPr/>
          <p:nvPr/>
        </p:nvSpPr>
        <p:spPr bwMode="auto">
          <a:xfrm>
            <a:off x="2797175" y="850900"/>
            <a:ext cx="1941513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車が多いが歩道が無く、Ｌ型側溝の上を歩いており危険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・側溝改修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5408613" y="2940049"/>
            <a:ext cx="325437" cy="612775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Line 88"/>
          <p:cNvSpPr>
            <a:spLocks noChangeShapeType="1"/>
          </p:cNvSpPr>
          <p:nvPr/>
        </p:nvSpPr>
        <p:spPr bwMode="auto">
          <a:xfrm>
            <a:off x="4733926" y="1838326"/>
            <a:ext cx="723900" cy="122872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3" name="図 22" descr="IMG_2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0734" y="1304623"/>
            <a:ext cx="1282051" cy="986400"/>
          </a:xfrm>
          <a:prstGeom prst="rect">
            <a:avLst/>
          </a:prstGeom>
        </p:spPr>
      </p:pic>
      <p:pic>
        <p:nvPicPr>
          <p:cNvPr id="36" name="Picture 44"/>
          <p:cNvPicPr>
            <a:picLocks noChangeAspect="1" noChangeArrowheads="1"/>
          </p:cNvPicPr>
          <p:nvPr/>
        </p:nvPicPr>
        <p:blipFill>
          <a:blip r:embed="rId4" cstate="print"/>
          <a:srcRect l="17203" t="82143" r="80655" b="14429"/>
          <a:stretch>
            <a:fillRect/>
          </a:stretch>
        </p:blipFill>
        <p:spPr bwMode="auto">
          <a:xfrm>
            <a:off x="333375" y="60483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81</Words>
  <Application>Microsoft Office PowerPoint</Application>
  <PresentationFormat>画面に合わせる 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学校05</cp:lastModifiedBy>
  <cp:revision>85</cp:revision>
  <cp:lastPrinted>2021-10-08T11:17:58Z</cp:lastPrinted>
  <dcterms:created xsi:type="dcterms:W3CDTF">2012-08-15T02:47:07Z</dcterms:created>
  <dcterms:modified xsi:type="dcterms:W3CDTF">2022-10-20T01:26:10Z</dcterms:modified>
</cp:coreProperties>
</file>