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3" d="100"/>
          <a:sy n="63" d="100"/>
        </p:scale>
        <p:origin x="7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2022/10/20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2" cstate="print"/>
          <a:srcRect l="24564" t="17841" r="18294" b="13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高角小学校校区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3315" name="Group 82"/>
          <p:cNvGrpSpPr>
            <a:grpSpLocks/>
          </p:cNvGrpSpPr>
          <p:nvPr/>
        </p:nvGrpSpPr>
        <p:grpSpPr bwMode="auto">
          <a:xfrm>
            <a:off x="6935787" y="5849938"/>
            <a:ext cx="2093913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317" name="Text Box 70"/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3318" name="Text Box 71"/>
          <p:cNvSpPr txBox="1">
            <a:spLocks noChangeArrowheads="1"/>
          </p:cNvSpPr>
          <p:nvPr/>
        </p:nvSpPr>
        <p:spPr bwMode="auto">
          <a:xfrm>
            <a:off x="2212975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た　か　つ　の</a:t>
            </a:r>
          </a:p>
        </p:txBody>
      </p:sp>
      <p:grpSp>
        <p:nvGrpSpPr>
          <p:cNvPr id="13324" name="Group 41"/>
          <p:cNvGrpSpPr>
            <a:grpSpLocks/>
          </p:cNvGrpSpPr>
          <p:nvPr/>
        </p:nvGrpSpPr>
        <p:grpSpPr bwMode="auto">
          <a:xfrm>
            <a:off x="690563" y="6391275"/>
            <a:ext cx="1690687" cy="266700"/>
            <a:chOff x="-2574" y="4134"/>
            <a:chExt cx="1065" cy="168"/>
          </a:xfrm>
        </p:grpSpPr>
        <p:sp>
          <p:nvSpPr>
            <p:cNvPr id="1332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333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333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3327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61" name="Group 49"/>
          <p:cNvGrpSpPr>
            <a:grpSpLocks/>
          </p:cNvGrpSpPr>
          <p:nvPr/>
        </p:nvGrpSpPr>
        <p:grpSpPr bwMode="auto">
          <a:xfrm>
            <a:off x="1301750" y="1835150"/>
            <a:ext cx="5867400" cy="4171950"/>
            <a:chOff x="820" y="1684"/>
            <a:chExt cx="3696" cy="2628"/>
          </a:xfrm>
        </p:grpSpPr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3058" y="3357"/>
              <a:ext cx="502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r>
                <a:rPr lang="ja-JP" altLang="en-US" sz="1200" b="1" dirty="0">
                  <a:solidFill>
                    <a:srgbClr val="3333FF"/>
                  </a:solidFill>
                </a:rPr>
                <a:t>高角小学校</a:t>
              </a:r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2920" y="3244"/>
              <a:ext cx="280" cy="532"/>
            </a:xfrm>
            <a:custGeom>
              <a:avLst/>
              <a:gdLst/>
              <a:ahLst/>
              <a:cxnLst>
                <a:cxn ang="0">
                  <a:pos x="188" y="532"/>
                </a:cxn>
                <a:cxn ang="0">
                  <a:pos x="280" y="416"/>
                </a:cxn>
                <a:cxn ang="0">
                  <a:pos x="60" y="224"/>
                </a:cxn>
                <a:cxn ang="0">
                  <a:pos x="4" y="108"/>
                </a:cxn>
                <a:cxn ang="0">
                  <a:pos x="0" y="0"/>
                </a:cxn>
              </a:cxnLst>
              <a:rect l="0" t="0" r="r" b="b"/>
              <a:pathLst>
                <a:path w="280" h="532">
                  <a:moveTo>
                    <a:pt x="188" y="532"/>
                  </a:moveTo>
                  <a:lnTo>
                    <a:pt x="280" y="416"/>
                  </a:lnTo>
                  <a:lnTo>
                    <a:pt x="60" y="224"/>
                  </a:lnTo>
                  <a:lnTo>
                    <a:pt x="4" y="108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2752" y="2980"/>
              <a:ext cx="248" cy="312"/>
            </a:xfrm>
            <a:custGeom>
              <a:avLst/>
              <a:gdLst/>
              <a:ahLst/>
              <a:cxnLst>
                <a:cxn ang="0">
                  <a:pos x="248" y="312"/>
                </a:cxn>
                <a:cxn ang="0">
                  <a:pos x="212" y="292"/>
                </a:cxn>
                <a:cxn ang="0">
                  <a:pos x="172" y="260"/>
                </a:cxn>
                <a:cxn ang="0">
                  <a:pos x="116" y="196"/>
                </a:cxn>
                <a:cxn ang="0">
                  <a:pos x="0" y="0"/>
                </a:cxn>
              </a:cxnLst>
              <a:rect l="0" t="0" r="r" b="b"/>
              <a:pathLst>
                <a:path w="248" h="312">
                  <a:moveTo>
                    <a:pt x="248" y="312"/>
                  </a:moveTo>
                  <a:lnTo>
                    <a:pt x="212" y="292"/>
                  </a:lnTo>
                  <a:lnTo>
                    <a:pt x="172" y="260"/>
                  </a:lnTo>
                  <a:lnTo>
                    <a:pt x="116" y="196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448" y="1684"/>
              <a:ext cx="2456" cy="2136"/>
            </a:xfrm>
            <a:custGeom>
              <a:avLst/>
              <a:gdLst/>
              <a:ahLst/>
              <a:cxnLst>
                <a:cxn ang="0">
                  <a:pos x="0" y="2136"/>
                </a:cxn>
                <a:cxn ang="0">
                  <a:pos x="236" y="2076"/>
                </a:cxn>
                <a:cxn ang="0">
                  <a:pos x="552" y="1924"/>
                </a:cxn>
                <a:cxn ang="0">
                  <a:pos x="904" y="1712"/>
                </a:cxn>
                <a:cxn ang="0">
                  <a:pos x="1620" y="1248"/>
                </a:cxn>
                <a:cxn ang="0">
                  <a:pos x="2456" y="684"/>
                </a:cxn>
                <a:cxn ang="0">
                  <a:pos x="2412" y="600"/>
                </a:cxn>
                <a:cxn ang="0">
                  <a:pos x="2324" y="312"/>
                </a:cxn>
                <a:cxn ang="0">
                  <a:pos x="2284" y="144"/>
                </a:cxn>
                <a:cxn ang="0">
                  <a:pos x="2200" y="56"/>
                </a:cxn>
                <a:cxn ang="0">
                  <a:pos x="2080" y="144"/>
                </a:cxn>
                <a:cxn ang="0">
                  <a:pos x="1940" y="0"/>
                </a:cxn>
              </a:cxnLst>
              <a:rect l="0" t="0" r="r" b="b"/>
              <a:pathLst>
                <a:path w="2456" h="2136">
                  <a:moveTo>
                    <a:pt x="0" y="2136"/>
                  </a:moveTo>
                  <a:lnTo>
                    <a:pt x="236" y="2076"/>
                  </a:lnTo>
                  <a:lnTo>
                    <a:pt x="552" y="1924"/>
                  </a:lnTo>
                  <a:lnTo>
                    <a:pt x="904" y="1712"/>
                  </a:lnTo>
                  <a:lnTo>
                    <a:pt x="1620" y="1248"/>
                  </a:lnTo>
                  <a:lnTo>
                    <a:pt x="2456" y="684"/>
                  </a:lnTo>
                  <a:lnTo>
                    <a:pt x="2412" y="600"/>
                  </a:lnTo>
                  <a:lnTo>
                    <a:pt x="2324" y="312"/>
                  </a:lnTo>
                  <a:lnTo>
                    <a:pt x="2284" y="144"/>
                  </a:lnTo>
                  <a:lnTo>
                    <a:pt x="2200" y="56"/>
                  </a:lnTo>
                  <a:lnTo>
                    <a:pt x="2080" y="144"/>
                  </a:lnTo>
                  <a:lnTo>
                    <a:pt x="194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2852" y="3064"/>
              <a:ext cx="30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H="1" flipV="1">
              <a:off x="2776" y="2720"/>
              <a:ext cx="304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H="1" flipV="1">
              <a:off x="2988" y="2300"/>
              <a:ext cx="400" cy="4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 flipV="1">
              <a:off x="2200" y="3324"/>
              <a:ext cx="60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1960" y="3644"/>
              <a:ext cx="46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216"/>
                </a:cxn>
                <a:cxn ang="0">
                  <a:pos x="188" y="244"/>
                </a:cxn>
                <a:cxn ang="0">
                  <a:pos x="232" y="312"/>
                </a:cxn>
                <a:cxn ang="0">
                  <a:pos x="292" y="348"/>
                </a:cxn>
                <a:cxn ang="0">
                  <a:pos x="356" y="516"/>
                </a:cxn>
                <a:cxn ang="0">
                  <a:pos x="428" y="528"/>
                </a:cxn>
                <a:cxn ang="0">
                  <a:pos x="400" y="480"/>
                </a:cxn>
                <a:cxn ang="0">
                  <a:pos x="460" y="436"/>
                </a:cxn>
              </a:cxnLst>
              <a:rect l="0" t="0" r="r" b="b"/>
              <a:pathLst>
                <a:path w="460" h="528">
                  <a:moveTo>
                    <a:pt x="0" y="0"/>
                  </a:moveTo>
                  <a:lnTo>
                    <a:pt x="128" y="216"/>
                  </a:lnTo>
                  <a:lnTo>
                    <a:pt x="188" y="244"/>
                  </a:lnTo>
                  <a:lnTo>
                    <a:pt x="232" y="312"/>
                  </a:lnTo>
                  <a:lnTo>
                    <a:pt x="292" y="348"/>
                  </a:lnTo>
                  <a:lnTo>
                    <a:pt x="356" y="516"/>
                  </a:lnTo>
                  <a:lnTo>
                    <a:pt x="428" y="528"/>
                  </a:lnTo>
                  <a:lnTo>
                    <a:pt x="400" y="480"/>
                  </a:lnTo>
                  <a:lnTo>
                    <a:pt x="460" y="436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H="1">
              <a:off x="1788" y="3728"/>
              <a:ext cx="220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H="1">
              <a:off x="2040" y="3720"/>
              <a:ext cx="116" cy="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H="1">
              <a:off x="2092" y="3768"/>
              <a:ext cx="144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820" y="3784"/>
              <a:ext cx="856" cy="528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488" y="184"/>
                </a:cxn>
                <a:cxn ang="0">
                  <a:pos x="448" y="272"/>
                </a:cxn>
                <a:cxn ang="0">
                  <a:pos x="356" y="196"/>
                </a:cxn>
                <a:cxn ang="0">
                  <a:pos x="156" y="312"/>
                </a:cxn>
                <a:cxn ang="0">
                  <a:pos x="0" y="528"/>
                </a:cxn>
              </a:cxnLst>
              <a:rect l="0" t="0" r="r" b="b"/>
              <a:pathLst>
                <a:path w="856" h="528">
                  <a:moveTo>
                    <a:pt x="856" y="0"/>
                  </a:moveTo>
                  <a:lnTo>
                    <a:pt x="488" y="184"/>
                  </a:lnTo>
                  <a:lnTo>
                    <a:pt x="448" y="272"/>
                  </a:lnTo>
                  <a:lnTo>
                    <a:pt x="356" y="196"/>
                  </a:lnTo>
                  <a:lnTo>
                    <a:pt x="156" y="312"/>
                  </a:lnTo>
                  <a:lnTo>
                    <a:pt x="0" y="52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416" y="3584"/>
              <a:ext cx="256" cy="188"/>
            </a:xfrm>
            <a:custGeom>
              <a:avLst/>
              <a:gdLst/>
              <a:ahLst/>
              <a:cxnLst>
                <a:cxn ang="0">
                  <a:pos x="256" y="188"/>
                </a:cxn>
                <a:cxn ang="0">
                  <a:pos x="180" y="0"/>
                </a:cxn>
                <a:cxn ang="0">
                  <a:pos x="60" y="0"/>
                </a:cxn>
                <a:cxn ang="0">
                  <a:pos x="0" y="20"/>
                </a:cxn>
              </a:cxnLst>
              <a:rect l="0" t="0" r="r" b="b"/>
              <a:pathLst>
                <a:path w="256" h="188">
                  <a:moveTo>
                    <a:pt x="256" y="188"/>
                  </a:moveTo>
                  <a:lnTo>
                    <a:pt x="180" y="0"/>
                  </a:lnTo>
                  <a:lnTo>
                    <a:pt x="60" y="0"/>
                  </a:lnTo>
                  <a:lnTo>
                    <a:pt x="0" y="2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3396" y="2724"/>
              <a:ext cx="1120" cy="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88"/>
                </a:cxn>
                <a:cxn ang="0">
                  <a:pos x="128" y="116"/>
                </a:cxn>
                <a:cxn ang="0">
                  <a:pos x="76" y="184"/>
                </a:cxn>
                <a:cxn ang="0">
                  <a:pos x="32" y="244"/>
                </a:cxn>
                <a:cxn ang="0">
                  <a:pos x="52" y="300"/>
                </a:cxn>
                <a:cxn ang="0">
                  <a:pos x="172" y="484"/>
                </a:cxn>
                <a:cxn ang="0">
                  <a:pos x="284" y="552"/>
                </a:cxn>
                <a:cxn ang="0">
                  <a:pos x="368" y="548"/>
                </a:cxn>
                <a:cxn ang="0">
                  <a:pos x="420" y="508"/>
                </a:cxn>
                <a:cxn ang="0">
                  <a:pos x="464" y="556"/>
                </a:cxn>
                <a:cxn ang="0">
                  <a:pos x="580" y="620"/>
                </a:cxn>
                <a:cxn ang="0">
                  <a:pos x="688" y="768"/>
                </a:cxn>
                <a:cxn ang="0">
                  <a:pos x="752" y="872"/>
                </a:cxn>
                <a:cxn ang="0">
                  <a:pos x="844" y="888"/>
                </a:cxn>
                <a:cxn ang="0">
                  <a:pos x="1120" y="732"/>
                </a:cxn>
              </a:cxnLst>
              <a:rect l="0" t="0" r="r" b="b"/>
              <a:pathLst>
                <a:path w="1120" h="888">
                  <a:moveTo>
                    <a:pt x="0" y="0"/>
                  </a:moveTo>
                  <a:lnTo>
                    <a:pt x="68" y="88"/>
                  </a:lnTo>
                  <a:lnTo>
                    <a:pt x="128" y="116"/>
                  </a:lnTo>
                  <a:lnTo>
                    <a:pt x="76" y="184"/>
                  </a:lnTo>
                  <a:lnTo>
                    <a:pt x="32" y="244"/>
                  </a:lnTo>
                  <a:lnTo>
                    <a:pt x="52" y="300"/>
                  </a:lnTo>
                  <a:lnTo>
                    <a:pt x="172" y="484"/>
                  </a:lnTo>
                  <a:lnTo>
                    <a:pt x="284" y="552"/>
                  </a:lnTo>
                  <a:lnTo>
                    <a:pt x="368" y="548"/>
                  </a:lnTo>
                  <a:lnTo>
                    <a:pt x="420" y="508"/>
                  </a:lnTo>
                  <a:lnTo>
                    <a:pt x="464" y="556"/>
                  </a:lnTo>
                  <a:lnTo>
                    <a:pt x="580" y="620"/>
                  </a:lnTo>
                  <a:lnTo>
                    <a:pt x="688" y="768"/>
                  </a:lnTo>
                  <a:lnTo>
                    <a:pt x="752" y="872"/>
                  </a:lnTo>
                  <a:lnTo>
                    <a:pt x="844" y="888"/>
                  </a:lnTo>
                  <a:lnTo>
                    <a:pt x="1120" y="73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H="1" flipV="1">
              <a:off x="3616" y="2588"/>
              <a:ext cx="8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3520" y="2808"/>
              <a:ext cx="356" cy="10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0"/>
                </a:cxn>
                <a:cxn ang="0">
                  <a:pos x="124" y="40"/>
                </a:cxn>
                <a:cxn ang="0">
                  <a:pos x="208" y="4"/>
                </a:cxn>
                <a:cxn ang="0">
                  <a:pos x="292" y="104"/>
                </a:cxn>
                <a:cxn ang="0">
                  <a:pos x="356" y="64"/>
                </a:cxn>
              </a:cxnLst>
              <a:rect l="0" t="0" r="r" b="b"/>
              <a:pathLst>
                <a:path w="356" h="104">
                  <a:moveTo>
                    <a:pt x="0" y="32"/>
                  </a:moveTo>
                  <a:lnTo>
                    <a:pt x="16" y="0"/>
                  </a:lnTo>
                  <a:lnTo>
                    <a:pt x="124" y="40"/>
                  </a:lnTo>
                  <a:lnTo>
                    <a:pt x="208" y="4"/>
                  </a:lnTo>
                  <a:lnTo>
                    <a:pt x="292" y="104"/>
                  </a:lnTo>
                  <a:lnTo>
                    <a:pt x="356" y="6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3540" y="2456"/>
              <a:ext cx="500" cy="356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0" y="312"/>
                </a:cxn>
                <a:cxn ang="0">
                  <a:pos x="76" y="284"/>
                </a:cxn>
                <a:cxn ang="0">
                  <a:pos x="236" y="184"/>
                </a:cxn>
                <a:cxn ang="0">
                  <a:pos x="416" y="0"/>
                </a:cxn>
                <a:cxn ang="0">
                  <a:pos x="476" y="60"/>
                </a:cxn>
                <a:cxn ang="0">
                  <a:pos x="500" y="148"/>
                </a:cxn>
              </a:cxnLst>
              <a:rect l="0" t="0" r="r" b="b"/>
              <a:pathLst>
                <a:path w="500" h="356">
                  <a:moveTo>
                    <a:pt x="0" y="356"/>
                  </a:moveTo>
                  <a:lnTo>
                    <a:pt x="0" y="312"/>
                  </a:lnTo>
                  <a:lnTo>
                    <a:pt x="76" y="284"/>
                  </a:lnTo>
                  <a:lnTo>
                    <a:pt x="236" y="184"/>
                  </a:lnTo>
                  <a:lnTo>
                    <a:pt x="416" y="0"/>
                  </a:lnTo>
                  <a:lnTo>
                    <a:pt x="476" y="60"/>
                  </a:lnTo>
                  <a:lnTo>
                    <a:pt x="500" y="14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9" name="正方形/長方形 15"/>
          <p:cNvSpPr/>
          <p:nvPr/>
        </p:nvSpPr>
        <p:spPr bwMode="auto">
          <a:xfrm>
            <a:off x="7169150" y="1769367"/>
            <a:ext cx="1941513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踏切部分に歩道が未整備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・踏切歩道設置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一部完了</a:t>
            </a:r>
          </a:p>
        </p:txBody>
      </p:sp>
      <p:pic>
        <p:nvPicPr>
          <p:cNvPr id="53" name="Picture 25" descr="P1000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696" y="2077900"/>
            <a:ext cx="1403191" cy="982800"/>
          </a:xfrm>
          <a:prstGeom prst="rect">
            <a:avLst/>
          </a:prstGeom>
          <a:noFill/>
        </p:spPr>
      </p:pic>
      <p:sp>
        <p:nvSpPr>
          <p:cNvPr id="59" name="円/楕円 58"/>
          <p:cNvSpPr/>
          <p:nvPr/>
        </p:nvSpPr>
        <p:spPr>
          <a:xfrm rot="4282663">
            <a:off x="5895110" y="2446078"/>
            <a:ext cx="300828" cy="30543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Line 88"/>
          <p:cNvSpPr>
            <a:spLocks noChangeShapeType="1"/>
          </p:cNvSpPr>
          <p:nvPr/>
        </p:nvSpPr>
        <p:spPr bwMode="auto">
          <a:xfrm flipH="1" flipV="1">
            <a:off x="6210300" y="2628897"/>
            <a:ext cx="958850" cy="4572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円/楕円 49"/>
          <p:cNvSpPr/>
          <p:nvPr/>
        </p:nvSpPr>
        <p:spPr>
          <a:xfrm rot="8602816">
            <a:off x="2113636" y="4930497"/>
            <a:ext cx="181657" cy="31436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正方形/長方形 15"/>
          <p:cNvSpPr/>
          <p:nvPr/>
        </p:nvSpPr>
        <p:spPr bwMode="auto">
          <a:xfrm>
            <a:off x="149225" y="3167111"/>
            <a:ext cx="1703388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5" name="図 54" descr="IMG_03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208" y="3429000"/>
            <a:ext cx="1281600" cy="9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直線矢印コネクタ 55"/>
          <p:cNvCxnSpPr>
            <a:endCxn id="50" idx="4"/>
          </p:cNvCxnSpPr>
          <p:nvPr/>
        </p:nvCxnSpPr>
        <p:spPr>
          <a:xfrm>
            <a:off x="1852613" y="4629150"/>
            <a:ext cx="258092" cy="332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 rot="3837525">
            <a:off x="3024654" y="3675401"/>
            <a:ext cx="464766" cy="173361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正方形/長方形 15"/>
          <p:cNvSpPr/>
          <p:nvPr/>
        </p:nvSpPr>
        <p:spPr bwMode="auto">
          <a:xfrm>
            <a:off x="569512" y="938258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8.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3" name="図 62" descr="IMG_033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531" y="1204007"/>
            <a:ext cx="1281600" cy="94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2451101" y="2628898"/>
            <a:ext cx="650874" cy="16827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円/楕円 64"/>
          <p:cNvSpPr/>
          <p:nvPr/>
        </p:nvSpPr>
        <p:spPr>
          <a:xfrm rot="2909470">
            <a:off x="4204959" y="3677224"/>
            <a:ext cx="348788" cy="48390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6" name="正方形/長方形 15"/>
          <p:cNvSpPr/>
          <p:nvPr/>
        </p:nvSpPr>
        <p:spPr bwMode="auto">
          <a:xfrm>
            <a:off x="4127500" y="4959498"/>
            <a:ext cx="1941513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道路が狭く側溝に蓋が無いので危険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7" name="図 66" descr="IMG_034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2925" y="5411970"/>
            <a:ext cx="1281600" cy="9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線矢印コネクタ 67"/>
          <p:cNvCxnSpPr/>
          <p:nvPr/>
        </p:nvCxnSpPr>
        <p:spPr>
          <a:xfrm flipV="1">
            <a:off x="4473575" y="4140201"/>
            <a:ext cx="0" cy="912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ine 35">
            <a:extLst>
              <a:ext uri="{FF2B5EF4-FFF2-40B4-BE49-F238E27FC236}">
                <a16:creationId xmlns:a16="http://schemas.microsoft.com/office/drawing/2014/main" id="{1FFB7259-BB9B-47B9-8132-5E0DE8E8F2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13977" y="3542992"/>
            <a:ext cx="482600" cy="330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EB21C4-AD1D-4025-A9F9-53605150A98D}"/>
              </a:ext>
            </a:extLst>
          </p:cNvPr>
          <p:cNvCxnSpPr>
            <a:cxnSpLocks/>
            <a:stCxn id="13348" idx="1"/>
          </p:cNvCxnSpPr>
          <p:nvPr/>
        </p:nvCxnSpPr>
        <p:spPr>
          <a:xfrm flipV="1">
            <a:off x="4743450" y="2709746"/>
            <a:ext cx="111125" cy="1033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A27A781E-1537-424C-984D-421E7D51C24D}"/>
              </a:ext>
            </a:extLst>
          </p:cNvPr>
          <p:cNvCxnSpPr>
            <a:cxnSpLocks/>
          </p:cNvCxnSpPr>
          <p:nvPr/>
        </p:nvCxnSpPr>
        <p:spPr>
          <a:xfrm flipV="1">
            <a:off x="4918152" y="2542478"/>
            <a:ext cx="166804" cy="884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2478D818-E46E-4B46-BDAA-B920B4B52623}"/>
              </a:ext>
            </a:extLst>
          </p:cNvPr>
          <p:cNvCxnSpPr>
            <a:cxnSpLocks/>
          </p:cNvCxnSpPr>
          <p:nvPr/>
        </p:nvCxnSpPr>
        <p:spPr>
          <a:xfrm flipV="1">
            <a:off x="5215519" y="2286000"/>
            <a:ext cx="162931" cy="8472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2" cstate="print"/>
          <a:srcRect l="24564" t="17841" r="18294" b="13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高角小学校校区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6935787" y="5849938"/>
            <a:ext cx="2093913" cy="828675"/>
            <a:chOff x="4414" y="3759"/>
            <a:chExt cx="1319" cy="522"/>
          </a:xfrm>
        </p:grpSpPr>
        <p:sp>
          <p:nvSpPr>
            <p:cNvPr id="48" name="正方形/長方形 47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55" name="Text Box 71"/>
          <p:cNvSpPr txBox="1">
            <a:spLocks noChangeArrowheads="1"/>
          </p:cNvSpPr>
          <p:nvPr/>
        </p:nvSpPr>
        <p:spPr bwMode="auto">
          <a:xfrm>
            <a:off x="2212975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た　か　つ　の</a:t>
            </a: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690563" y="6391275"/>
            <a:ext cx="1690687" cy="266700"/>
            <a:chOff x="-2574" y="4134"/>
            <a:chExt cx="1065" cy="168"/>
          </a:xfrm>
        </p:grpSpPr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6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65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49"/>
          <p:cNvGrpSpPr>
            <a:grpSpLocks/>
          </p:cNvGrpSpPr>
          <p:nvPr/>
        </p:nvGrpSpPr>
        <p:grpSpPr bwMode="auto">
          <a:xfrm>
            <a:off x="1301750" y="1835150"/>
            <a:ext cx="5867400" cy="4171950"/>
            <a:chOff x="820" y="1684"/>
            <a:chExt cx="3696" cy="2628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3058" y="3357"/>
              <a:ext cx="502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r>
                <a:rPr lang="ja-JP" altLang="en-US" sz="1200" b="1" dirty="0">
                  <a:solidFill>
                    <a:srgbClr val="3333FF"/>
                  </a:solidFill>
                </a:rPr>
                <a:t>高角小学校</a:t>
              </a: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2920" y="3244"/>
              <a:ext cx="280" cy="532"/>
            </a:xfrm>
            <a:custGeom>
              <a:avLst/>
              <a:gdLst/>
              <a:ahLst/>
              <a:cxnLst>
                <a:cxn ang="0">
                  <a:pos x="188" y="532"/>
                </a:cxn>
                <a:cxn ang="0">
                  <a:pos x="280" y="416"/>
                </a:cxn>
                <a:cxn ang="0">
                  <a:pos x="60" y="224"/>
                </a:cxn>
                <a:cxn ang="0">
                  <a:pos x="4" y="108"/>
                </a:cxn>
                <a:cxn ang="0">
                  <a:pos x="0" y="0"/>
                </a:cxn>
              </a:cxnLst>
              <a:rect l="0" t="0" r="r" b="b"/>
              <a:pathLst>
                <a:path w="280" h="532">
                  <a:moveTo>
                    <a:pt x="188" y="532"/>
                  </a:moveTo>
                  <a:lnTo>
                    <a:pt x="280" y="416"/>
                  </a:lnTo>
                  <a:lnTo>
                    <a:pt x="60" y="224"/>
                  </a:lnTo>
                  <a:lnTo>
                    <a:pt x="4" y="108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2752" y="2980"/>
              <a:ext cx="248" cy="312"/>
            </a:xfrm>
            <a:custGeom>
              <a:avLst/>
              <a:gdLst/>
              <a:ahLst/>
              <a:cxnLst>
                <a:cxn ang="0">
                  <a:pos x="248" y="312"/>
                </a:cxn>
                <a:cxn ang="0">
                  <a:pos x="212" y="292"/>
                </a:cxn>
                <a:cxn ang="0">
                  <a:pos x="172" y="260"/>
                </a:cxn>
                <a:cxn ang="0">
                  <a:pos x="116" y="196"/>
                </a:cxn>
                <a:cxn ang="0">
                  <a:pos x="0" y="0"/>
                </a:cxn>
              </a:cxnLst>
              <a:rect l="0" t="0" r="r" b="b"/>
              <a:pathLst>
                <a:path w="248" h="312">
                  <a:moveTo>
                    <a:pt x="248" y="312"/>
                  </a:moveTo>
                  <a:lnTo>
                    <a:pt x="212" y="292"/>
                  </a:lnTo>
                  <a:lnTo>
                    <a:pt x="172" y="260"/>
                  </a:lnTo>
                  <a:lnTo>
                    <a:pt x="116" y="196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1448" y="1684"/>
              <a:ext cx="2456" cy="2136"/>
            </a:xfrm>
            <a:custGeom>
              <a:avLst/>
              <a:gdLst/>
              <a:ahLst/>
              <a:cxnLst>
                <a:cxn ang="0">
                  <a:pos x="0" y="2136"/>
                </a:cxn>
                <a:cxn ang="0">
                  <a:pos x="236" y="2076"/>
                </a:cxn>
                <a:cxn ang="0">
                  <a:pos x="552" y="1924"/>
                </a:cxn>
                <a:cxn ang="0">
                  <a:pos x="904" y="1712"/>
                </a:cxn>
                <a:cxn ang="0">
                  <a:pos x="1620" y="1248"/>
                </a:cxn>
                <a:cxn ang="0">
                  <a:pos x="2456" y="684"/>
                </a:cxn>
                <a:cxn ang="0">
                  <a:pos x="2412" y="600"/>
                </a:cxn>
                <a:cxn ang="0">
                  <a:pos x="2324" y="312"/>
                </a:cxn>
                <a:cxn ang="0">
                  <a:pos x="2284" y="144"/>
                </a:cxn>
                <a:cxn ang="0">
                  <a:pos x="2200" y="56"/>
                </a:cxn>
                <a:cxn ang="0">
                  <a:pos x="2080" y="144"/>
                </a:cxn>
                <a:cxn ang="0">
                  <a:pos x="1940" y="0"/>
                </a:cxn>
              </a:cxnLst>
              <a:rect l="0" t="0" r="r" b="b"/>
              <a:pathLst>
                <a:path w="2456" h="2136">
                  <a:moveTo>
                    <a:pt x="0" y="2136"/>
                  </a:moveTo>
                  <a:lnTo>
                    <a:pt x="236" y="2076"/>
                  </a:lnTo>
                  <a:lnTo>
                    <a:pt x="552" y="1924"/>
                  </a:lnTo>
                  <a:lnTo>
                    <a:pt x="904" y="1712"/>
                  </a:lnTo>
                  <a:lnTo>
                    <a:pt x="1620" y="1248"/>
                  </a:lnTo>
                  <a:lnTo>
                    <a:pt x="2456" y="684"/>
                  </a:lnTo>
                  <a:lnTo>
                    <a:pt x="2412" y="600"/>
                  </a:lnTo>
                  <a:lnTo>
                    <a:pt x="2324" y="312"/>
                  </a:lnTo>
                  <a:lnTo>
                    <a:pt x="2284" y="144"/>
                  </a:lnTo>
                  <a:lnTo>
                    <a:pt x="2200" y="56"/>
                  </a:lnTo>
                  <a:lnTo>
                    <a:pt x="2080" y="144"/>
                  </a:lnTo>
                  <a:lnTo>
                    <a:pt x="194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V="1">
              <a:off x="2852" y="3064"/>
              <a:ext cx="30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2164" y="2652"/>
              <a:ext cx="872" cy="504"/>
            </a:xfrm>
            <a:custGeom>
              <a:avLst/>
              <a:gdLst/>
              <a:ahLst/>
              <a:cxnLst>
                <a:cxn ang="0">
                  <a:pos x="872" y="304"/>
                </a:cxn>
                <a:cxn ang="0">
                  <a:pos x="436" y="0"/>
                </a:cxn>
                <a:cxn ang="0">
                  <a:pos x="364" y="88"/>
                </a:cxn>
                <a:cxn ang="0">
                  <a:pos x="0" y="356"/>
                </a:cxn>
                <a:cxn ang="0">
                  <a:pos x="108" y="504"/>
                </a:cxn>
              </a:cxnLst>
              <a:rect l="0" t="0" r="r" b="b"/>
              <a:pathLst>
                <a:path w="872" h="504">
                  <a:moveTo>
                    <a:pt x="872" y="304"/>
                  </a:moveTo>
                  <a:lnTo>
                    <a:pt x="436" y="0"/>
                  </a:lnTo>
                  <a:lnTo>
                    <a:pt x="364" y="88"/>
                  </a:lnTo>
                  <a:lnTo>
                    <a:pt x="0" y="356"/>
                  </a:lnTo>
                  <a:lnTo>
                    <a:pt x="108" y="50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 flipH="1" flipV="1">
              <a:off x="2776" y="2720"/>
              <a:ext cx="304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 flipH="1" flipV="1">
              <a:off x="2988" y="2300"/>
              <a:ext cx="400" cy="4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 flipV="1">
              <a:off x="2200" y="3324"/>
              <a:ext cx="60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1960" y="3644"/>
              <a:ext cx="46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216"/>
                </a:cxn>
                <a:cxn ang="0">
                  <a:pos x="188" y="244"/>
                </a:cxn>
                <a:cxn ang="0">
                  <a:pos x="232" y="312"/>
                </a:cxn>
                <a:cxn ang="0">
                  <a:pos x="292" y="348"/>
                </a:cxn>
                <a:cxn ang="0">
                  <a:pos x="356" y="516"/>
                </a:cxn>
                <a:cxn ang="0">
                  <a:pos x="428" y="528"/>
                </a:cxn>
                <a:cxn ang="0">
                  <a:pos x="400" y="480"/>
                </a:cxn>
                <a:cxn ang="0">
                  <a:pos x="460" y="436"/>
                </a:cxn>
              </a:cxnLst>
              <a:rect l="0" t="0" r="r" b="b"/>
              <a:pathLst>
                <a:path w="460" h="528">
                  <a:moveTo>
                    <a:pt x="0" y="0"/>
                  </a:moveTo>
                  <a:lnTo>
                    <a:pt x="128" y="216"/>
                  </a:lnTo>
                  <a:lnTo>
                    <a:pt x="188" y="244"/>
                  </a:lnTo>
                  <a:lnTo>
                    <a:pt x="232" y="312"/>
                  </a:lnTo>
                  <a:lnTo>
                    <a:pt x="292" y="348"/>
                  </a:lnTo>
                  <a:lnTo>
                    <a:pt x="356" y="516"/>
                  </a:lnTo>
                  <a:lnTo>
                    <a:pt x="428" y="528"/>
                  </a:lnTo>
                  <a:lnTo>
                    <a:pt x="400" y="480"/>
                  </a:lnTo>
                  <a:lnTo>
                    <a:pt x="460" y="436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1788" y="3728"/>
              <a:ext cx="220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2040" y="3720"/>
              <a:ext cx="116" cy="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2092" y="3768"/>
              <a:ext cx="144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820" y="3784"/>
              <a:ext cx="856" cy="528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488" y="184"/>
                </a:cxn>
                <a:cxn ang="0">
                  <a:pos x="448" y="272"/>
                </a:cxn>
                <a:cxn ang="0">
                  <a:pos x="356" y="196"/>
                </a:cxn>
                <a:cxn ang="0">
                  <a:pos x="156" y="312"/>
                </a:cxn>
                <a:cxn ang="0">
                  <a:pos x="0" y="528"/>
                </a:cxn>
              </a:cxnLst>
              <a:rect l="0" t="0" r="r" b="b"/>
              <a:pathLst>
                <a:path w="856" h="528">
                  <a:moveTo>
                    <a:pt x="856" y="0"/>
                  </a:moveTo>
                  <a:lnTo>
                    <a:pt x="488" y="184"/>
                  </a:lnTo>
                  <a:lnTo>
                    <a:pt x="448" y="272"/>
                  </a:lnTo>
                  <a:lnTo>
                    <a:pt x="356" y="196"/>
                  </a:lnTo>
                  <a:lnTo>
                    <a:pt x="156" y="312"/>
                  </a:lnTo>
                  <a:lnTo>
                    <a:pt x="0" y="52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1416" y="3584"/>
              <a:ext cx="256" cy="188"/>
            </a:xfrm>
            <a:custGeom>
              <a:avLst/>
              <a:gdLst/>
              <a:ahLst/>
              <a:cxnLst>
                <a:cxn ang="0">
                  <a:pos x="256" y="188"/>
                </a:cxn>
                <a:cxn ang="0">
                  <a:pos x="180" y="0"/>
                </a:cxn>
                <a:cxn ang="0">
                  <a:pos x="60" y="0"/>
                </a:cxn>
                <a:cxn ang="0">
                  <a:pos x="0" y="20"/>
                </a:cxn>
              </a:cxnLst>
              <a:rect l="0" t="0" r="r" b="b"/>
              <a:pathLst>
                <a:path w="256" h="188">
                  <a:moveTo>
                    <a:pt x="256" y="188"/>
                  </a:moveTo>
                  <a:lnTo>
                    <a:pt x="180" y="0"/>
                  </a:lnTo>
                  <a:lnTo>
                    <a:pt x="60" y="0"/>
                  </a:lnTo>
                  <a:lnTo>
                    <a:pt x="0" y="2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3396" y="2724"/>
              <a:ext cx="1120" cy="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88"/>
                </a:cxn>
                <a:cxn ang="0">
                  <a:pos x="128" y="116"/>
                </a:cxn>
                <a:cxn ang="0">
                  <a:pos x="76" y="184"/>
                </a:cxn>
                <a:cxn ang="0">
                  <a:pos x="32" y="244"/>
                </a:cxn>
                <a:cxn ang="0">
                  <a:pos x="52" y="300"/>
                </a:cxn>
                <a:cxn ang="0">
                  <a:pos x="172" y="484"/>
                </a:cxn>
                <a:cxn ang="0">
                  <a:pos x="284" y="552"/>
                </a:cxn>
                <a:cxn ang="0">
                  <a:pos x="368" y="548"/>
                </a:cxn>
                <a:cxn ang="0">
                  <a:pos x="420" y="508"/>
                </a:cxn>
                <a:cxn ang="0">
                  <a:pos x="464" y="556"/>
                </a:cxn>
                <a:cxn ang="0">
                  <a:pos x="580" y="620"/>
                </a:cxn>
                <a:cxn ang="0">
                  <a:pos x="688" y="768"/>
                </a:cxn>
                <a:cxn ang="0">
                  <a:pos x="752" y="872"/>
                </a:cxn>
                <a:cxn ang="0">
                  <a:pos x="844" y="888"/>
                </a:cxn>
                <a:cxn ang="0">
                  <a:pos x="1120" y="732"/>
                </a:cxn>
              </a:cxnLst>
              <a:rect l="0" t="0" r="r" b="b"/>
              <a:pathLst>
                <a:path w="1120" h="888">
                  <a:moveTo>
                    <a:pt x="0" y="0"/>
                  </a:moveTo>
                  <a:lnTo>
                    <a:pt x="68" y="88"/>
                  </a:lnTo>
                  <a:lnTo>
                    <a:pt x="128" y="116"/>
                  </a:lnTo>
                  <a:lnTo>
                    <a:pt x="76" y="184"/>
                  </a:lnTo>
                  <a:lnTo>
                    <a:pt x="32" y="244"/>
                  </a:lnTo>
                  <a:lnTo>
                    <a:pt x="52" y="300"/>
                  </a:lnTo>
                  <a:lnTo>
                    <a:pt x="172" y="484"/>
                  </a:lnTo>
                  <a:lnTo>
                    <a:pt x="284" y="552"/>
                  </a:lnTo>
                  <a:lnTo>
                    <a:pt x="368" y="548"/>
                  </a:lnTo>
                  <a:lnTo>
                    <a:pt x="420" y="508"/>
                  </a:lnTo>
                  <a:lnTo>
                    <a:pt x="464" y="556"/>
                  </a:lnTo>
                  <a:lnTo>
                    <a:pt x="580" y="620"/>
                  </a:lnTo>
                  <a:lnTo>
                    <a:pt x="688" y="768"/>
                  </a:lnTo>
                  <a:lnTo>
                    <a:pt x="752" y="872"/>
                  </a:lnTo>
                  <a:lnTo>
                    <a:pt x="844" y="888"/>
                  </a:lnTo>
                  <a:lnTo>
                    <a:pt x="1120" y="73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 flipV="1">
              <a:off x="3616" y="2588"/>
              <a:ext cx="8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47"/>
            <p:cNvSpPr>
              <a:spLocks/>
            </p:cNvSpPr>
            <p:nvPr/>
          </p:nvSpPr>
          <p:spPr bwMode="auto">
            <a:xfrm>
              <a:off x="3520" y="2808"/>
              <a:ext cx="356" cy="10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0"/>
                </a:cxn>
                <a:cxn ang="0">
                  <a:pos x="124" y="40"/>
                </a:cxn>
                <a:cxn ang="0">
                  <a:pos x="208" y="4"/>
                </a:cxn>
                <a:cxn ang="0">
                  <a:pos x="292" y="104"/>
                </a:cxn>
                <a:cxn ang="0">
                  <a:pos x="356" y="64"/>
                </a:cxn>
              </a:cxnLst>
              <a:rect l="0" t="0" r="r" b="b"/>
              <a:pathLst>
                <a:path w="356" h="104">
                  <a:moveTo>
                    <a:pt x="0" y="32"/>
                  </a:moveTo>
                  <a:lnTo>
                    <a:pt x="16" y="0"/>
                  </a:lnTo>
                  <a:lnTo>
                    <a:pt x="124" y="40"/>
                  </a:lnTo>
                  <a:lnTo>
                    <a:pt x="208" y="4"/>
                  </a:lnTo>
                  <a:lnTo>
                    <a:pt x="292" y="104"/>
                  </a:lnTo>
                  <a:lnTo>
                    <a:pt x="356" y="6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3540" y="2456"/>
              <a:ext cx="500" cy="356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0" y="312"/>
                </a:cxn>
                <a:cxn ang="0">
                  <a:pos x="76" y="284"/>
                </a:cxn>
                <a:cxn ang="0">
                  <a:pos x="236" y="184"/>
                </a:cxn>
                <a:cxn ang="0">
                  <a:pos x="416" y="0"/>
                </a:cxn>
                <a:cxn ang="0">
                  <a:pos x="476" y="60"/>
                </a:cxn>
                <a:cxn ang="0">
                  <a:pos x="500" y="148"/>
                </a:cxn>
              </a:cxnLst>
              <a:rect l="0" t="0" r="r" b="b"/>
              <a:pathLst>
                <a:path w="500" h="356">
                  <a:moveTo>
                    <a:pt x="0" y="356"/>
                  </a:moveTo>
                  <a:lnTo>
                    <a:pt x="0" y="312"/>
                  </a:lnTo>
                  <a:lnTo>
                    <a:pt x="76" y="284"/>
                  </a:lnTo>
                  <a:lnTo>
                    <a:pt x="236" y="184"/>
                  </a:lnTo>
                  <a:lnTo>
                    <a:pt x="416" y="0"/>
                  </a:lnTo>
                  <a:lnTo>
                    <a:pt x="476" y="60"/>
                  </a:lnTo>
                  <a:lnTo>
                    <a:pt x="500" y="14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0" name="円/楕円 89"/>
          <p:cNvSpPr/>
          <p:nvPr/>
        </p:nvSpPr>
        <p:spPr>
          <a:xfrm rot="2909470">
            <a:off x="1692542" y="5352241"/>
            <a:ext cx="626529" cy="47791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92" name="正方形/長方形 15"/>
          <p:cNvSpPr/>
          <p:nvPr/>
        </p:nvSpPr>
        <p:spPr bwMode="auto">
          <a:xfrm>
            <a:off x="149225" y="2451844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道路が狭く、歩道がない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注意喚起等表示設置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3" name="image4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2789387"/>
            <a:ext cx="1281600" cy="895838"/>
          </a:xfrm>
          <a:prstGeom prst="rect">
            <a:avLst/>
          </a:prstGeom>
          <a:noFill/>
        </p:spPr>
      </p:pic>
      <p:cxnSp>
        <p:nvCxnSpPr>
          <p:cNvPr id="95" name="直線矢印コネクタ 94"/>
          <p:cNvCxnSpPr/>
          <p:nvPr/>
        </p:nvCxnSpPr>
        <p:spPr>
          <a:xfrm>
            <a:off x="1024186" y="4178300"/>
            <a:ext cx="747464" cy="1187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95"/>
          <p:cNvSpPr/>
          <p:nvPr/>
        </p:nvSpPr>
        <p:spPr>
          <a:xfrm rot="2909470">
            <a:off x="3128350" y="5132630"/>
            <a:ext cx="1022317" cy="44941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15"/>
          <p:cNvSpPr/>
          <p:nvPr/>
        </p:nvSpPr>
        <p:spPr bwMode="auto">
          <a:xfrm>
            <a:off x="4889500" y="5140349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16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20.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外側線が未整備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・外側線整備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8" name="image5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2950" y="5435551"/>
            <a:ext cx="1281600" cy="906979"/>
          </a:xfrm>
          <a:prstGeom prst="rect">
            <a:avLst/>
          </a:prstGeom>
          <a:noFill/>
        </p:spPr>
      </p:pic>
      <p:cxnSp>
        <p:nvCxnSpPr>
          <p:cNvPr id="102" name="直線矢印コネクタ 101"/>
          <p:cNvCxnSpPr/>
          <p:nvPr/>
        </p:nvCxnSpPr>
        <p:spPr>
          <a:xfrm flipH="1" flipV="1">
            <a:off x="3995021" y="5591199"/>
            <a:ext cx="894480" cy="114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102">
            <a:extLst>
              <a:ext uri="{FF2B5EF4-FFF2-40B4-BE49-F238E27FC236}">
                <a16:creationId xmlns:a16="http://schemas.microsoft.com/office/drawing/2014/main" id="{DCF414E0-768D-4D5E-B037-B24B880B2A6B}"/>
              </a:ext>
            </a:extLst>
          </p:cNvPr>
          <p:cNvSpPr/>
          <p:nvPr/>
        </p:nvSpPr>
        <p:spPr>
          <a:xfrm rot="2909470">
            <a:off x="4475020" y="3920769"/>
            <a:ext cx="205349" cy="17997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7CBE2A21-9C29-4D5A-9F1A-1FBF75249267}"/>
              </a:ext>
            </a:extLst>
          </p:cNvPr>
          <p:cNvCxnSpPr>
            <a:cxnSpLocks/>
          </p:cNvCxnSpPr>
          <p:nvPr/>
        </p:nvCxnSpPr>
        <p:spPr>
          <a:xfrm flipH="1" flipV="1">
            <a:off x="4667417" y="3931417"/>
            <a:ext cx="2423945" cy="3902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15">
            <a:extLst>
              <a:ext uri="{FF2B5EF4-FFF2-40B4-BE49-F238E27FC236}">
                <a16:creationId xmlns:a16="http://schemas.microsoft.com/office/drawing/2014/main" id="{F6FCAB0B-C517-429C-8FC5-75264BB61546}"/>
              </a:ext>
            </a:extLst>
          </p:cNvPr>
          <p:cNvSpPr/>
          <p:nvPr/>
        </p:nvSpPr>
        <p:spPr bwMode="auto">
          <a:xfrm>
            <a:off x="6989105" y="3684604"/>
            <a:ext cx="2005670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歩道橋の柱があり、歩道が狭く、通行しにくい。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3381CA-3B99-40B4-8D3E-4C6438FB25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4198" r="42674" b="16297"/>
          <a:stretch/>
        </p:blipFill>
        <p:spPr>
          <a:xfrm rot="5400000">
            <a:off x="7278152" y="3974990"/>
            <a:ext cx="970608" cy="1214012"/>
          </a:xfrm>
          <a:prstGeom prst="rect">
            <a:avLst/>
          </a:prstGeom>
        </p:spPr>
      </p:pic>
      <p:sp>
        <p:nvSpPr>
          <p:cNvPr id="56" name="Text Box 70">
            <a:extLst>
              <a:ext uri="{FF2B5EF4-FFF2-40B4-BE49-F238E27FC236}">
                <a16:creationId xmlns:a16="http://schemas.microsoft.com/office/drawing/2014/main" id="{11BF9C6D-252C-45B4-8C36-6A42857A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181</Words>
  <Application>Microsoft Office PowerPoint</Application>
  <PresentationFormat>画面に合わせる (4:3)</PresentationFormat>
  <Paragraphs>88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学校05</cp:lastModifiedBy>
  <cp:revision>7</cp:revision>
  <cp:lastPrinted>2021-10-08T11:17:22Z</cp:lastPrinted>
  <dcterms:modified xsi:type="dcterms:W3CDTF">2022-10-20T01:28:40Z</dcterms:modified>
</cp:coreProperties>
</file>