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5147" autoAdjust="0"/>
  </p:normalViewPr>
  <p:slideViewPr>
    <p:cSldViewPr snapToGrid="0">
      <p:cViewPr varScale="1">
        <p:scale>
          <a:sx n="86" d="100"/>
          <a:sy n="8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56-2770-4F99-A509-D38B0805E58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3461-EFF9-450F-8835-1C27EAA5E2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A85-3339-4F59-8316-33B9518BB103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C93-584E-43F9-9AAC-F36970FB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F353-6B66-41FE-9A89-7BD925972BB7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D03-ED0B-453B-B446-C18572B61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9B9-5B77-40C3-8402-159AE74F08A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1FC3-C931-4AFE-9197-12824F7A5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043-75CD-4427-9390-77E4BAB91849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4A95-9826-407A-A4D2-2333E080E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FE36-62CB-45EA-AE9D-498055CD485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398E-79F9-4ABC-90CB-C97FCF9569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53E-40C7-44DD-8BFB-7792678076F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CB3-3832-4409-89E1-B5A4995B36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359F-E93E-4CCD-A2A4-29E4CC1C63AB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B1C-0B8F-4A5D-9B79-C4CFEA138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EFB-55E8-40B8-9662-273397A7E354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7CD-399E-46FB-A3F0-0CFF149DA9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8F6-22D2-4D4D-B02B-B98770BBCEE3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48D-47A6-48BC-97CB-8B93272A79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E61D-95BA-43FB-BBFE-A4AD700E9D16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ADDD-8494-4236-A8D9-24214FE5B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61305-D396-4DD6-B98E-AC063C1D7E12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EF307-9CC7-4CA8-8D5A-A186F402A1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2" cstate="print"/>
          <a:srcRect l="4243" t="35347" r="9534" b="21799"/>
          <a:stretch>
            <a:fillRect/>
          </a:stretch>
        </p:blipFill>
        <p:spPr bwMode="auto">
          <a:xfrm>
            <a:off x="187325" y="0"/>
            <a:ext cx="8624888" cy="694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361950" y="88900"/>
            <a:ext cx="859472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渡津小学校校区　通学路対策箇所図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668294" y="5805489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764632" y="28426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わ　た　づ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03850" y="278606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渡津小学校</a:t>
            </a:r>
          </a:p>
        </p:txBody>
      </p: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eeform 30"/>
          <p:cNvSpPr>
            <a:spLocks/>
          </p:cNvSpPr>
          <p:nvPr/>
        </p:nvSpPr>
        <p:spPr bwMode="auto">
          <a:xfrm>
            <a:off x="539750" y="2393950"/>
            <a:ext cx="8108950" cy="1771650"/>
          </a:xfrm>
          <a:custGeom>
            <a:avLst/>
            <a:gdLst>
              <a:gd name="T0" fmla="*/ 5108 w 5108"/>
              <a:gd name="T1" fmla="*/ 1116 h 1116"/>
              <a:gd name="T2" fmla="*/ 4864 w 5108"/>
              <a:gd name="T3" fmla="*/ 1068 h 1116"/>
              <a:gd name="T4" fmla="*/ 4740 w 5108"/>
              <a:gd name="T5" fmla="*/ 1004 h 1116"/>
              <a:gd name="T6" fmla="*/ 4664 w 5108"/>
              <a:gd name="T7" fmla="*/ 1060 h 1116"/>
              <a:gd name="T8" fmla="*/ 4588 w 5108"/>
              <a:gd name="T9" fmla="*/ 1008 h 1116"/>
              <a:gd name="T10" fmla="*/ 4512 w 5108"/>
              <a:gd name="T11" fmla="*/ 992 h 1116"/>
              <a:gd name="T12" fmla="*/ 4468 w 5108"/>
              <a:gd name="T13" fmla="*/ 824 h 1116"/>
              <a:gd name="T14" fmla="*/ 4376 w 5108"/>
              <a:gd name="T15" fmla="*/ 716 h 1116"/>
              <a:gd name="T16" fmla="*/ 3824 w 5108"/>
              <a:gd name="T17" fmla="*/ 236 h 1116"/>
              <a:gd name="T18" fmla="*/ 3508 w 5108"/>
              <a:gd name="T19" fmla="*/ 48 h 1116"/>
              <a:gd name="T20" fmla="*/ 3436 w 5108"/>
              <a:gd name="T21" fmla="*/ 20 h 1116"/>
              <a:gd name="T22" fmla="*/ 3320 w 5108"/>
              <a:gd name="T23" fmla="*/ 36 h 1116"/>
              <a:gd name="T24" fmla="*/ 3300 w 5108"/>
              <a:gd name="T25" fmla="*/ 0 h 1116"/>
              <a:gd name="T26" fmla="*/ 2764 w 5108"/>
              <a:gd name="T27" fmla="*/ 60 h 1116"/>
              <a:gd name="T28" fmla="*/ 2732 w 5108"/>
              <a:gd name="T29" fmla="*/ 24 h 1116"/>
              <a:gd name="T30" fmla="*/ 2408 w 5108"/>
              <a:gd name="T31" fmla="*/ 224 h 1116"/>
              <a:gd name="T32" fmla="*/ 2272 w 5108"/>
              <a:gd name="T33" fmla="*/ 256 h 1116"/>
              <a:gd name="T34" fmla="*/ 2124 w 5108"/>
              <a:gd name="T35" fmla="*/ 252 h 1116"/>
              <a:gd name="T36" fmla="*/ 1976 w 5108"/>
              <a:gd name="T37" fmla="*/ 204 h 1116"/>
              <a:gd name="T38" fmla="*/ 1896 w 5108"/>
              <a:gd name="T39" fmla="*/ 340 h 1116"/>
              <a:gd name="T40" fmla="*/ 1836 w 5108"/>
              <a:gd name="T41" fmla="*/ 412 h 1116"/>
              <a:gd name="T42" fmla="*/ 1704 w 5108"/>
              <a:gd name="T43" fmla="*/ 408 h 1116"/>
              <a:gd name="T44" fmla="*/ 1560 w 5108"/>
              <a:gd name="T45" fmla="*/ 320 h 1116"/>
              <a:gd name="T46" fmla="*/ 1428 w 5108"/>
              <a:gd name="T47" fmla="*/ 248 h 1116"/>
              <a:gd name="T48" fmla="*/ 1284 w 5108"/>
              <a:gd name="T49" fmla="*/ 236 h 1116"/>
              <a:gd name="T50" fmla="*/ 1120 w 5108"/>
              <a:gd name="T51" fmla="*/ 276 h 1116"/>
              <a:gd name="T52" fmla="*/ 772 w 5108"/>
              <a:gd name="T53" fmla="*/ 336 h 1116"/>
              <a:gd name="T54" fmla="*/ 616 w 5108"/>
              <a:gd name="T55" fmla="*/ 380 h 1116"/>
              <a:gd name="T56" fmla="*/ 448 w 5108"/>
              <a:gd name="T57" fmla="*/ 456 h 1116"/>
              <a:gd name="T58" fmla="*/ 268 w 5108"/>
              <a:gd name="T59" fmla="*/ 588 h 1116"/>
              <a:gd name="T60" fmla="*/ 116 w 5108"/>
              <a:gd name="T61" fmla="*/ 732 h 1116"/>
              <a:gd name="T62" fmla="*/ 48 w 5108"/>
              <a:gd name="T63" fmla="*/ 884 h 1116"/>
              <a:gd name="T64" fmla="*/ 0 w 5108"/>
              <a:gd name="T65" fmla="*/ 1064 h 1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08"/>
              <a:gd name="T100" fmla="*/ 0 h 1116"/>
              <a:gd name="T101" fmla="*/ 5108 w 5108"/>
              <a:gd name="T102" fmla="*/ 1116 h 1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08" h="1116">
                <a:moveTo>
                  <a:pt x="5108" y="1116"/>
                </a:moveTo>
                <a:lnTo>
                  <a:pt x="4864" y="1068"/>
                </a:lnTo>
                <a:lnTo>
                  <a:pt x="4740" y="1004"/>
                </a:lnTo>
                <a:lnTo>
                  <a:pt x="4664" y="1060"/>
                </a:lnTo>
                <a:lnTo>
                  <a:pt x="4588" y="1008"/>
                </a:lnTo>
                <a:lnTo>
                  <a:pt x="4512" y="992"/>
                </a:lnTo>
                <a:lnTo>
                  <a:pt x="4468" y="824"/>
                </a:lnTo>
                <a:lnTo>
                  <a:pt x="4376" y="716"/>
                </a:lnTo>
                <a:lnTo>
                  <a:pt x="3824" y="236"/>
                </a:lnTo>
                <a:lnTo>
                  <a:pt x="3508" y="48"/>
                </a:lnTo>
                <a:lnTo>
                  <a:pt x="3436" y="20"/>
                </a:lnTo>
                <a:lnTo>
                  <a:pt x="3320" y="36"/>
                </a:lnTo>
                <a:lnTo>
                  <a:pt x="3300" y="0"/>
                </a:lnTo>
                <a:lnTo>
                  <a:pt x="2764" y="60"/>
                </a:lnTo>
                <a:lnTo>
                  <a:pt x="2732" y="24"/>
                </a:lnTo>
                <a:lnTo>
                  <a:pt x="2408" y="224"/>
                </a:lnTo>
                <a:lnTo>
                  <a:pt x="2272" y="256"/>
                </a:lnTo>
                <a:lnTo>
                  <a:pt x="2124" y="252"/>
                </a:lnTo>
                <a:lnTo>
                  <a:pt x="1976" y="204"/>
                </a:lnTo>
                <a:lnTo>
                  <a:pt x="1896" y="340"/>
                </a:lnTo>
                <a:lnTo>
                  <a:pt x="1836" y="412"/>
                </a:lnTo>
                <a:lnTo>
                  <a:pt x="1704" y="408"/>
                </a:lnTo>
                <a:lnTo>
                  <a:pt x="1560" y="320"/>
                </a:lnTo>
                <a:lnTo>
                  <a:pt x="1428" y="248"/>
                </a:lnTo>
                <a:lnTo>
                  <a:pt x="1284" y="236"/>
                </a:lnTo>
                <a:lnTo>
                  <a:pt x="1120" y="276"/>
                </a:lnTo>
                <a:lnTo>
                  <a:pt x="772" y="336"/>
                </a:lnTo>
                <a:lnTo>
                  <a:pt x="616" y="380"/>
                </a:lnTo>
                <a:lnTo>
                  <a:pt x="448" y="456"/>
                </a:lnTo>
                <a:lnTo>
                  <a:pt x="268" y="588"/>
                </a:lnTo>
                <a:lnTo>
                  <a:pt x="116" y="732"/>
                </a:lnTo>
                <a:lnTo>
                  <a:pt x="48" y="884"/>
                </a:lnTo>
                <a:lnTo>
                  <a:pt x="0" y="106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Freeform 31"/>
          <p:cNvSpPr>
            <a:spLocks/>
          </p:cNvSpPr>
          <p:nvPr/>
        </p:nvSpPr>
        <p:spPr bwMode="auto">
          <a:xfrm>
            <a:off x="7715250" y="3949700"/>
            <a:ext cx="69850" cy="285750"/>
          </a:xfrm>
          <a:custGeom>
            <a:avLst/>
            <a:gdLst>
              <a:gd name="T0" fmla="*/ 0 w 44"/>
              <a:gd name="T1" fmla="*/ 0 h 180"/>
              <a:gd name="T2" fmla="*/ 44 w 44"/>
              <a:gd name="T3" fmla="*/ 112 h 180"/>
              <a:gd name="T4" fmla="*/ 4 w 44"/>
              <a:gd name="T5" fmla="*/ 180 h 180"/>
              <a:gd name="T6" fmla="*/ 0 60000 65536"/>
              <a:gd name="T7" fmla="*/ 0 60000 65536"/>
              <a:gd name="T8" fmla="*/ 0 60000 65536"/>
              <a:gd name="T9" fmla="*/ 0 w 44"/>
              <a:gd name="T10" fmla="*/ 0 h 180"/>
              <a:gd name="T11" fmla="*/ 44 w 44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180">
                <a:moveTo>
                  <a:pt x="0" y="0"/>
                </a:moveTo>
                <a:lnTo>
                  <a:pt x="44" y="112"/>
                </a:lnTo>
                <a:lnTo>
                  <a:pt x="4" y="18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>
            <a:off x="7245350" y="3467100"/>
            <a:ext cx="196850" cy="393700"/>
          </a:xfrm>
          <a:custGeom>
            <a:avLst/>
            <a:gdLst>
              <a:gd name="T0" fmla="*/ 124 w 124"/>
              <a:gd name="T1" fmla="*/ 0 h 248"/>
              <a:gd name="T2" fmla="*/ 0 w 124"/>
              <a:gd name="T3" fmla="*/ 172 h 248"/>
              <a:gd name="T4" fmla="*/ 56 w 124"/>
              <a:gd name="T5" fmla="*/ 248 h 248"/>
              <a:gd name="T6" fmla="*/ 0 60000 65536"/>
              <a:gd name="T7" fmla="*/ 0 60000 65536"/>
              <a:gd name="T8" fmla="*/ 0 60000 65536"/>
              <a:gd name="T9" fmla="*/ 0 w 124"/>
              <a:gd name="T10" fmla="*/ 0 h 248"/>
              <a:gd name="T11" fmla="*/ 124 w 12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48">
                <a:moveTo>
                  <a:pt x="124" y="0"/>
                </a:moveTo>
                <a:lnTo>
                  <a:pt x="0" y="172"/>
                </a:lnTo>
                <a:lnTo>
                  <a:pt x="56" y="24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>
            <a:off x="6394450" y="2512060"/>
            <a:ext cx="1187480" cy="482596"/>
          </a:xfrm>
          <a:custGeom>
            <a:avLst/>
            <a:gdLst>
              <a:gd name="T0" fmla="*/ 0 w 824"/>
              <a:gd name="T1" fmla="*/ 76 h 528"/>
              <a:gd name="T2" fmla="*/ 32 w 824"/>
              <a:gd name="T3" fmla="*/ 12 h 528"/>
              <a:gd name="T4" fmla="*/ 188 w 824"/>
              <a:gd name="T5" fmla="*/ 36 h 528"/>
              <a:gd name="T6" fmla="*/ 220 w 824"/>
              <a:gd name="T7" fmla="*/ 0 h 528"/>
              <a:gd name="T8" fmla="*/ 824 w 824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"/>
              <a:gd name="T16" fmla="*/ 0 h 528"/>
              <a:gd name="T17" fmla="*/ 824 w 824"/>
              <a:gd name="T18" fmla="*/ 528 h 528"/>
              <a:gd name="connsiteX0" fmla="*/ 0 w 4903"/>
              <a:gd name="connsiteY0" fmla="*/ 1439 h 2955"/>
              <a:gd name="connsiteX1" fmla="*/ 388 w 4903"/>
              <a:gd name="connsiteY1" fmla="*/ 227 h 2955"/>
              <a:gd name="connsiteX2" fmla="*/ 2282 w 4903"/>
              <a:gd name="connsiteY2" fmla="*/ 682 h 2955"/>
              <a:gd name="connsiteX3" fmla="*/ 2670 w 4903"/>
              <a:gd name="connsiteY3" fmla="*/ 0 h 2955"/>
              <a:gd name="connsiteX4" fmla="*/ 4903 w 4903"/>
              <a:gd name="connsiteY4" fmla="*/ 2955 h 2955"/>
              <a:gd name="connsiteX0" fmla="*/ 0 w 10000"/>
              <a:gd name="connsiteY0" fmla="*/ 4870 h 10000"/>
              <a:gd name="connsiteX1" fmla="*/ 791 w 10000"/>
              <a:gd name="connsiteY1" fmla="*/ 768 h 10000"/>
              <a:gd name="connsiteX2" fmla="*/ 4654 w 10000"/>
              <a:gd name="connsiteY2" fmla="*/ 2308 h 10000"/>
              <a:gd name="connsiteX3" fmla="*/ 5446 w 10000"/>
              <a:gd name="connsiteY3" fmla="*/ 0 h 10000"/>
              <a:gd name="connsiteX4" fmla="*/ 10000 w 10000"/>
              <a:gd name="connsiteY4" fmla="*/ 10000 h 10000"/>
              <a:gd name="connsiteX0" fmla="*/ 0 w 10000"/>
              <a:gd name="connsiteY0" fmla="*/ 4870 h 10000"/>
              <a:gd name="connsiteX1" fmla="*/ 791 w 10000"/>
              <a:gd name="connsiteY1" fmla="*/ 768 h 10000"/>
              <a:gd name="connsiteX2" fmla="*/ 4654 w 10000"/>
              <a:gd name="connsiteY2" fmla="*/ 2308 h 10000"/>
              <a:gd name="connsiteX3" fmla="*/ 5446 w 10000"/>
              <a:gd name="connsiteY3" fmla="*/ 0 h 10000"/>
              <a:gd name="connsiteX4" fmla="*/ 10000 w 10000"/>
              <a:gd name="connsiteY4" fmla="*/ 10000 h 10000"/>
              <a:gd name="connsiteX0" fmla="*/ 0 w 10767"/>
              <a:gd name="connsiteY0" fmla="*/ 4870 h 11773"/>
              <a:gd name="connsiteX1" fmla="*/ 791 w 10767"/>
              <a:gd name="connsiteY1" fmla="*/ 768 h 11773"/>
              <a:gd name="connsiteX2" fmla="*/ 4654 w 10767"/>
              <a:gd name="connsiteY2" fmla="*/ 2308 h 11773"/>
              <a:gd name="connsiteX3" fmla="*/ 5446 w 10767"/>
              <a:gd name="connsiteY3" fmla="*/ 0 h 11773"/>
              <a:gd name="connsiteX4" fmla="*/ 10000 w 10767"/>
              <a:gd name="connsiteY4" fmla="*/ 10000 h 11773"/>
              <a:gd name="connsiteX5" fmla="*/ 10049 w 10767"/>
              <a:gd name="connsiteY5" fmla="*/ 10639 h 11773"/>
              <a:gd name="connsiteX0" fmla="*/ 0 w 10767"/>
              <a:gd name="connsiteY0" fmla="*/ 4870 h 11773"/>
              <a:gd name="connsiteX1" fmla="*/ 791 w 10767"/>
              <a:gd name="connsiteY1" fmla="*/ 768 h 11773"/>
              <a:gd name="connsiteX2" fmla="*/ 4654 w 10767"/>
              <a:gd name="connsiteY2" fmla="*/ 2308 h 11773"/>
              <a:gd name="connsiteX3" fmla="*/ 5446 w 10767"/>
              <a:gd name="connsiteY3" fmla="*/ 0 h 11773"/>
              <a:gd name="connsiteX4" fmla="*/ 10000 w 10767"/>
              <a:gd name="connsiteY4" fmla="*/ 10000 h 11773"/>
              <a:gd name="connsiteX5" fmla="*/ 10495 w 10767"/>
              <a:gd name="connsiteY5" fmla="*/ 5640 h 11773"/>
              <a:gd name="connsiteX0" fmla="*/ 0 w 10618"/>
              <a:gd name="connsiteY0" fmla="*/ 4870 h 11004"/>
              <a:gd name="connsiteX1" fmla="*/ 791 w 10618"/>
              <a:gd name="connsiteY1" fmla="*/ 768 h 11004"/>
              <a:gd name="connsiteX2" fmla="*/ 4654 w 10618"/>
              <a:gd name="connsiteY2" fmla="*/ 2308 h 11004"/>
              <a:gd name="connsiteX3" fmla="*/ 5446 w 10618"/>
              <a:gd name="connsiteY3" fmla="*/ 0 h 11004"/>
              <a:gd name="connsiteX4" fmla="*/ 9851 w 10618"/>
              <a:gd name="connsiteY4" fmla="*/ 9231 h 11004"/>
              <a:gd name="connsiteX5" fmla="*/ 10495 w 10618"/>
              <a:gd name="connsiteY5" fmla="*/ 5640 h 11004"/>
              <a:gd name="connsiteX0" fmla="*/ 0 w 10941"/>
              <a:gd name="connsiteY0" fmla="*/ 4870 h 11004"/>
              <a:gd name="connsiteX1" fmla="*/ 791 w 10941"/>
              <a:gd name="connsiteY1" fmla="*/ 768 h 11004"/>
              <a:gd name="connsiteX2" fmla="*/ 4654 w 10941"/>
              <a:gd name="connsiteY2" fmla="*/ 2308 h 11004"/>
              <a:gd name="connsiteX3" fmla="*/ 5446 w 10941"/>
              <a:gd name="connsiteY3" fmla="*/ 0 h 11004"/>
              <a:gd name="connsiteX4" fmla="*/ 9851 w 10941"/>
              <a:gd name="connsiteY4" fmla="*/ 9231 h 11004"/>
              <a:gd name="connsiteX5" fmla="*/ 10941 w 10941"/>
              <a:gd name="connsiteY5" fmla="*/ 5640 h 11004"/>
              <a:gd name="connsiteX0" fmla="*/ 0 w 11089"/>
              <a:gd name="connsiteY0" fmla="*/ 4870 h 11004"/>
              <a:gd name="connsiteX1" fmla="*/ 791 w 11089"/>
              <a:gd name="connsiteY1" fmla="*/ 768 h 11004"/>
              <a:gd name="connsiteX2" fmla="*/ 4654 w 11089"/>
              <a:gd name="connsiteY2" fmla="*/ 2308 h 11004"/>
              <a:gd name="connsiteX3" fmla="*/ 5446 w 11089"/>
              <a:gd name="connsiteY3" fmla="*/ 0 h 11004"/>
              <a:gd name="connsiteX4" fmla="*/ 9851 w 11089"/>
              <a:gd name="connsiteY4" fmla="*/ 9231 h 11004"/>
              <a:gd name="connsiteX5" fmla="*/ 10941 w 11089"/>
              <a:gd name="connsiteY5" fmla="*/ 5640 h 11004"/>
              <a:gd name="connsiteX6" fmla="*/ 11089 w 11089"/>
              <a:gd name="connsiteY6" fmla="*/ 6025 h 11004"/>
              <a:gd name="connsiteX0" fmla="*/ 0 w 18515"/>
              <a:gd name="connsiteY0" fmla="*/ 4870 h 19484"/>
              <a:gd name="connsiteX1" fmla="*/ 791 w 18515"/>
              <a:gd name="connsiteY1" fmla="*/ 768 h 19484"/>
              <a:gd name="connsiteX2" fmla="*/ 4654 w 18515"/>
              <a:gd name="connsiteY2" fmla="*/ 2308 h 19484"/>
              <a:gd name="connsiteX3" fmla="*/ 5446 w 18515"/>
              <a:gd name="connsiteY3" fmla="*/ 0 h 19484"/>
              <a:gd name="connsiteX4" fmla="*/ 9851 w 18515"/>
              <a:gd name="connsiteY4" fmla="*/ 9231 h 19484"/>
              <a:gd name="connsiteX5" fmla="*/ 10941 w 18515"/>
              <a:gd name="connsiteY5" fmla="*/ 5640 h 19484"/>
              <a:gd name="connsiteX6" fmla="*/ 18515 w 18515"/>
              <a:gd name="connsiteY6" fmla="*/ 19484 h 1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5" h="19484">
                <a:moveTo>
                  <a:pt x="0" y="4870"/>
                </a:moveTo>
                <a:lnTo>
                  <a:pt x="791" y="768"/>
                </a:lnTo>
                <a:lnTo>
                  <a:pt x="4654" y="2308"/>
                </a:lnTo>
                <a:lnTo>
                  <a:pt x="5446" y="0"/>
                </a:lnTo>
                <a:cubicBezTo>
                  <a:pt x="6964" y="3333"/>
                  <a:pt x="7590" y="5129"/>
                  <a:pt x="9851" y="9231"/>
                </a:cubicBezTo>
                <a:cubicBezTo>
                  <a:pt x="10618" y="11004"/>
                  <a:pt x="10931" y="5507"/>
                  <a:pt x="10941" y="5640"/>
                </a:cubicBezTo>
                <a:cubicBezTo>
                  <a:pt x="10990" y="5768"/>
                  <a:pt x="18466" y="19356"/>
                  <a:pt x="18515" y="19484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340350" y="2120900"/>
            <a:ext cx="6350" cy="285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V="1">
            <a:off x="5638800" y="2082800"/>
            <a:ext cx="6350" cy="285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36"/>
          <p:cNvSpPr>
            <a:spLocks/>
          </p:cNvSpPr>
          <p:nvPr/>
        </p:nvSpPr>
        <p:spPr bwMode="auto">
          <a:xfrm>
            <a:off x="4800600" y="2476500"/>
            <a:ext cx="158750" cy="241300"/>
          </a:xfrm>
          <a:custGeom>
            <a:avLst/>
            <a:gdLst>
              <a:gd name="T0" fmla="*/ 0 w 100"/>
              <a:gd name="T1" fmla="*/ 0 h 152"/>
              <a:gd name="T2" fmla="*/ 32 w 100"/>
              <a:gd name="T3" fmla="*/ 68 h 152"/>
              <a:gd name="T4" fmla="*/ 80 w 100"/>
              <a:gd name="T5" fmla="*/ 96 h 152"/>
              <a:gd name="T6" fmla="*/ 100 w 100"/>
              <a:gd name="T7" fmla="*/ 152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52"/>
              <a:gd name="T14" fmla="*/ 100 w 100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52">
                <a:moveTo>
                  <a:pt x="0" y="0"/>
                </a:moveTo>
                <a:lnTo>
                  <a:pt x="32" y="68"/>
                </a:lnTo>
                <a:lnTo>
                  <a:pt x="80" y="96"/>
                </a:lnTo>
                <a:lnTo>
                  <a:pt x="100" y="15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37"/>
          <p:cNvSpPr>
            <a:spLocks/>
          </p:cNvSpPr>
          <p:nvPr/>
        </p:nvSpPr>
        <p:spPr bwMode="auto">
          <a:xfrm>
            <a:off x="3492500" y="2381250"/>
            <a:ext cx="971550" cy="425450"/>
          </a:xfrm>
          <a:custGeom>
            <a:avLst/>
            <a:gdLst>
              <a:gd name="T0" fmla="*/ 0 w 612"/>
              <a:gd name="T1" fmla="*/ 0 h 268"/>
              <a:gd name="T2" fmla="*/ 460 w 612"/>
              <a:gd name="T3" fmla="*/ 20 h 268"/>
              <a:gd name="T4" fmla="*/ 568 w 612"/>
              <a:gd name="T5" fmla="*/ 132 h 268"/>
              <a:gd name="T6" fmla="*/ 612 w 612"/>
              <a:gd name="T7" fmla="*/ 236 h 268"/>
              <a:gd name="T8" fmla="*/ 568 w 612"/>
              <a:gd name="T9" fmla="*/ 268 h 268"/>
              <a:gd name="T10" fmla="*/ 552 w 612"/>
              <a:gd name="T11" fmla="*/ 244 h 2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2"/>
              <a:gd name="T19" fmla="*/ 0 h 268"/>
              <a:gd name="T20" fmla="*/ 612 w 612"/>
              <a:gd name="T21" fmla="*/ 268 h 2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2" h="268">
                <a:moveTo>
                  <a:pt x="0" y="0"/>
                </a:moveTo>
                <a:lnTo>
                  <a:pt x="460" y="20"/>
                </a:lnTo>
                <a:lnTo>
                  <a:pt x="568" y="132"/>
                </a:lnTo>
                <a:lnTo>
                  <a:pt x="612" y="236"/>
                </a:lnTo>
                <a:lnTo>
                  <a:pt x="568" y="268"/>
                </a:lnTo>
                <a:lnTo>
                  <a:pt x="552" y="2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3860800" y="2419350"/>
            <a:ext cx="6350" cy="4254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円/楕円 37"/>
          <p:cNvSpPr/>
          <p:nvPr/>
        </p:nvSpPr>
        <p:spPr>
          <a:xfrm rot="7716297">
            <a:off x="7167316" y="2546640"/>
            <a:ext cx="208893" cy="112269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34" name="直線矢印コネクタ 33"/>
          <p:cNvCxnSpPr>
            <a:cxnSpLocks/>
          </p:cNvCxnSpPr>
          <p:nvPr/>
        </p:nvCxnSpPr>
        <p:spPr>
          <a:xfrm flipV="1">
            <a:off x="5894825" y="3167177"/>
            <a:ext cx="1170902" cy="696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1">
            <a:extLst>
              <a:ext uri="{FF2B5EF4-FFF2-40B4-BE49-F238E27FC236}">
                <a16:creationId xmlns:a16="http://schemas.microsoft.com/office/drawing/2014/main" id="{E07A534A-B45A-4DB4-BDDA-6D84FBC2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426"/>
            <a:ext cx="10882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ごうつ　し　りつ</a:t>
            </a:r>
          </a:p>
        </p:txBody>
      </p:sp>
      <p:sp>
        <p:nvSpPr>
          <p:cNvPr id="36" name="正方形/長方形 15">
            <a:extLst>
              <a:ext uri="{FF2B5EF4-FFF2-40B4-BE49-F238E27FC236}">
                <a16:creationId xmlns:a16="http://schemas.microsoft.com/office/drawing/2014/main" id="{C90285E1-24B0-4DFF-805E-B110C06BBDBB}"/>
              </a:ext>
            </a:extLst>
          </p:cNvPr>
          <p:cNvSpPr/>
          <p:nvPr/>
        </p:nvSpPr>
        <p:spPr bwMode="auto">
          <a:xfrm>
            <a:off x="4585494" y="3915708"/>
            <a:ext cx="1528290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歩道がない</a:t>
            </a:r>
            <a:endParaRPr lang="en-US" altLang="ja-JP" sz="1000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歩道整備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国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31FF8B46-5478-4DA4-AE06-EEF372181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727" y="4288254"/>
            <a:ext cx="1308746" cy="931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33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学校05</cp:lastModifiedBy>
  <cp:revision>128</cp:revision>
  <cp:lastPrinted>2022-10-21T12:20:06Z</cp:lastPrinted>
  <dcterms:created xsi:type="dcterms:W3CDTF">2012-08-15T02:47:07Z</dcterms:created>
  <dcterms:modified xsi:type="dcterms:W3CDTF">2022-10-21T13:01:54Z</dcterms:modified>
</cp:coreProperties>
</file>